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9" r:id="rId4"/>
    <p:sldId id="344" r:id="rId5"/>
    <p:sldId id="345" r:id="rId6"/>
    <p:sldId id="346" r:id="rId7"/>
    <p:sldId id="348" r:id="rId8"/>
    <p:sldId id="347" r:id="rId9"/>
    <p:sldId id="349" r:id="rId10"/>
    <p:sldId id="293" r:id="rId11"/>
    <p:sldId id="350" r:id="rId12"/>
    <p:sldId id="327" r:id="rId13"/>
    <p:sldId id="260" r:id="rId14"/>
    <p:sldId id="308" r:id="rId15"/>
    <p:sldId id="351" r:id="rId16"/>
    <p:sldId id="352" r:id="rId17"/>
    <p:sldId id="353" r:id="rId18"/>
    <p:sldId id="296" r:id="rId1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0E04-FDE6-4675-9339-C22A87AA1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12D4A-FC5B-401E-87B8-6E6A5DE81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D144-2880-4268-B615-1701192B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84ED9-D612-45B6-9BB3-11E91BE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4B09B-0CEE-4B7C-844D-D6C504D98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943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0042-EB11-4B37-A890-84CEC0633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B3DAC-A95D-4227-B638-8109A5D93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DB02A-FF63-44FA-BB64-F2374A20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C1F7-03E5-4134-ABE0-B5E0469D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76528-81C7-4699-8B40-24F4CE31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9120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2A584-8134-49B0-87A6-63D24872F6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977D7-9125-4279-B316-33E7B0C7F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BCE09-DECC-4DB5-81E4-FA71903F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6AD97-D5E9-4FC0-8BC0-A5500D7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7A5A-0A73-49F5-8D6B-0A3F91C7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7354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77854-CDEF-4D17-AE3A-CEF64C872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6227AE-3DD4-4827-85B2-D527FDED2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62A3-738B-46B7-BBF5-B49F0D5F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02529-1782-47F5-BFB8-7EDB0B89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AFA32-47B2-4A79-A9E1-8B1F4191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0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888-8674-4D5F-BA84-570F51EC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42493-7A46-4B80-AF50-59D92504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91FB-A2AD-423B-AD8D-D2A054A3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CA342-3501-465D-A95C-E9F7371BF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1830-CB1B-4405-8ADC-D9A38EE5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27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9C24-E248-4CD1-879F-ACCE90F1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35F85-6064-4CA3-B210-2CD662A83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9D11D-2EE6-48DF-A87E-0615EA0E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BB6E3-991C-4F5A-9683-D63C7E0A1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A4BBC-3D5D-4E60-A47D-662FCE46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51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F8394-DAF2-49DE-BC18-F02B3799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4B96F-97B3-4BCB-B398-B5842605A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B1929-EAD9-4F5D-A76C-E2F51F0D4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947D3-080A-4294-B062-5AE6562C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45E0C-AA67-40BE-ACCC-C3855B15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A18F6-F611-45E3-AEAA-B0F42308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64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EB4E-EBA2-429B-84AE-90CB49D36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65C3A-1511-4D26-A012-64AEDDB21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93F31-A916-4038-9E73-BE5092BD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A41B-21D4-4787-A0DE-AD707510E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C421C-59A5-4407-ABC8-2ECA77CFF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718A1-4A3A-43CD-92BE-1C10E0D1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7082DD-70DB-447B-9E2D-9084233C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EDFA7-8A56-44C4-B263-7B580CA7D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4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B137-863E-4B2D-BAEE-19323546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60978-DAE3-448F-9BDF-7B0AC0A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3043CA-5522-439E-8071-377D73885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5617A-2DD4-4C25-9C0D-E2F791B9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58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58D13-6AE3-40C6-897F-3535AF32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EAACC4-8B9D-4472-84CB-764C5D99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39F7C-C241-4510-A8A2-922EE751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8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C741-ED0E-47BB-8408-3C7CBF0FB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8D17-895F-4513-8311-548EDE1F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09C20-36F8-46E3-B5A9-C6F46B1E2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58803-8596-4CBA-B970-9B71573E7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CAFA7-4195-462B-BEEB-2DF55DF7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44D1F-70AB-443B-8E40-D275D55A0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098B-AB3D-4EEE-997A-11C1F70A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1CF4-C2A1-4320-A474-CA219F184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88CE0-19CD-455F-B4BD-9CF5B005B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65C8B-3BB2-4B77-A345-2C62472A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B9BEC-9CAD-461F-8091-D09BAF8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792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E9A3-294C-499D-91EE-2504F71D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80FFFC-93EA-4ED4-8AA0-A4B9E4067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B103C-3FC8-49D6-9CA6-FF45C4543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66DEF-198A-4A8C-9E7D-68B1FEF2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E21CD-2FF1-4F3C-B4A4-A10CC37D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E7541-7E1B-45D8-B235-F67DE98BB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31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67AA-5F65-456F-BE56-7F5B10DB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F3A01-D7B7-4C2B-B7FD-62C07A48E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CAB0F-AA1D-437A-BA0B-97D72BDD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16C2A-690E-4F4D-865C-EC1174A43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4B10D-D7FC-4014-9953-DD242108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6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DBE111-43D1-4F10-B09D-440AC78CA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A5686-E727-4ACB-A958-61B15A85B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AD0F3-B783-4F6A-BFFA-8409678A4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7F4B-2967-462A-AA93-BA826D0DF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BC95-7A0F-4CCD-91B4-2804DEAC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B37B-9E9D-4E1F-A844-93342AD5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9BDCF-C2C8-4618-BE94-F49CCD3CA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2A8B9-54BF-46F4-839D-7B20FDEF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1E9E-7A95-4024-8812-DAA653E0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BC9F-2639-43B3-9B3F-5C186EA0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83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B39A2-0B0B-452D-B707-57808256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ABED-8F53-4647-A611-9AFF9AEFE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27AC3-F135-4290-87CB-B30230893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A76CE-2703-41E4-97E1-2B6B0B73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8AA67-CF27-4DFE-B3CF-97A7ABA0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28B43-557C-4667-813D-185665D62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72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59FED-8D0A-40E4-AF49-BD78F463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ED05F-2BD6-43A4-AC6E-7CA0616F2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6DA99-D590-41C1-AD26-D83A4BFEF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50985-CA4C-46A0-8369-59992FE95B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28EFA-D13A-4A06-AE20-F7089FCC31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DA480B-BD63-46C6-87B2-241E693CC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FB96E-42F2-4CB7-ADE5-1692CB50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A2DED-1BB0-43DF-9327-5C2A97CF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275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16E0-A411-4716-B07D-0FDCA1974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19C6FD-73CB-4377-B2C2-06FDAB82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815C1-1281-4FDA-9837-061B4240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84A9B-BED6-48F6-9CAA-B8270D7C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0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5C0CDA-3B91-42A2-8BFD-275C5084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6595CF-8C1A-4BDE-9D09-21525E09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995AD-5ED7-40A2-AEB8-96BC9E2D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885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C697-CE40-4B00-9568-63BEFDFD0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2F6A6-6769-4252-9057-99EDA30F2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F54D8-F879-40CE-BF6E-F13F1AEC0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951E4-D118-4E83-9B93-463E7108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BBA2-85D7-4A57-A6E9-7E726935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0636B-05BA-482E-8A47-D3D4DCF4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7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2091-4656-42E6-8A35-C106F28FD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7138D0-6B0E-4816-AD05-297643F80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B8E57-455F-4AE0-ACC7-54F9183A9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5178E-038E-40B7-AF87-F6342F17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D9287-C30F-4AD7-939A-C4E1B55A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2D254-6781-42DF-A133-4CA7C4A5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99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B9E3C-BBC8-47C5-9D20-B4BBF5B9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E5F8F-3799-482F-B263-36B78D9D8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58E1E-B437-48E3-B695-394F4E9CE0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EEE51-37B0-49BB-BF69-9C73AE2E8609}" type="datetimeFigureOut">
              <a:rPr lang="vi-VN" smtClean="0"/>
              <a:t>17/10/2020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CFE63-6978-4AB9-AB09-343C5ED1C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CA55C-CF14-4E15-BDF2-762121E51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80530-4C0B-4EE2-8366-3D11060A24E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617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9AAC2-4E3D-4119-B1A6-8F0F9E0C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1B5AE-F72C-47FC-AFBB-48046C2B0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D3C03-BCEC-43EF-8337-57E283F7A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3941-8EE6-4525-9FCD-7E9B76F4AB01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7B9E-0599-436F-9FAA-B77CC1E87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33B30-2236-4506-8AA2-AA9993B95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B69A7-A6D8-4AFA-8B6D-0FFAE1F691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4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KHÁNH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NHẬT TRUYỀN GIÁO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838366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TÌNH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YÊU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5809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LOAN BÁO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D5CAE8E-F7E6-4FD8-8597-10163C162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9036"/>
              </p:ext>
            </p:extLst>
          </p:nvPr>
        </p:nvGraphicFramePr>
        <p:xfrm>
          <a:off x="1798982" y="70951"/>
          <a:ext cx="8261478" cy="4805875"/>
        </p:xfrm>
        <a:graphic>
          <a:graphicData uri="http://schemas.openxmlformats.org/drawingml/2006/table">
            <a:tbl>
              <a:tblPr firstRow="1" firstCol="1" bandRow="1"/>
              <a:tblGrid>
                <a:gridCol w="825942">
                  <a:extLst>
                    <a:ext uri="{9D8B030D-6E8A-4147-A177-3AD203B41FA5}">
                      <a16:colId xmlns:a16="http://schemas.microsoft.com/office/drawing/2014/main" val="1244490034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1678152394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143912644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1566810103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2133477229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3331288370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2382973842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3284737760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764934686"/>
                    </a:ext>
                  </a:extLst>
                </a:gridCol>
                <a:gridCol w="825942">
                  <a:extLst>
                    <a:ext uri="{9D8B030D-6E8A-4147-A177-3AD203B41FA5}">
                      <a16:colId xmlns:a16="http://schemas.microsoft.com/office/drawing/2014/main" val="1588333007"/>
                    </a:ext>
                  </a:extLst>
                </a:gridCol>
              </a:tblGrid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Ê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424918"/>
                  </a:ext>
                </a:extLst>
              </a:tr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897594"/>
                  </a:ext>
                </a:extLst>
              </a:tr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Q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468107"/>
                  </a:ext>
                </a:extLst>
              </a:tr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Â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446502"/>
                  </a:ext>
                </a:extLst>
              </a:tr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Ả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325981"/>
                  </a:ext>
                </a:extLst>
              </a:tr>
              <a:tr h="67492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12013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Ọ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655537"/>
                  </a:ext>
                </a:extLst>
              </a:tr>
            </a:tbl>
          </a:graphicData>
        </a:graphic>
      </p:graphicFrame>
      <p:sp>
        <p:nvSpPr>
          <p:cNvPr id="191" name="Rectangle 190">
            <a:extLst>
              <a:ext uri="{FF2B5EF4-FFF2-40B4-BE49-F238E27FC236}">
                <a16:creationId xmlns:a16="http://schemas.microsoft.com/office/drawing/2014/main" id="{0FFCD18B-667C-47B3-B0B4-3016D4CDAEFC}"/>
              </a:ext>
            </a:extLst>
          </p:cNvPr>
          <p:cNvSpPr/>
          <p:nvPr/>
        </p:nvSpPr>
        <p:spPr>
          <a:xfrm>
            <a:off x="3442634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6D9175-33EF-438D-BE4F-E89D5F9D4E4A}"/>
              </a:ext>
            </a:extLst>
          </p:cNvPr>
          <p:cNvSpPr/>
          <p:nvPr/>
        </p:nvSpPr>
        <p:spPr>
          <a:xfrm>
            <a:off x="2625090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09ED473-A294-4D20-8079-16E481761036}"/>
              </a:ext>
            </a:extLst>
          </p:cNvPr>
          <p:cNvSpPr/>
          <p:nvPr/>
        </p:nvSpPr>
        <p:spPr>
          <a:xfrm>
            <a:off x="3451198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2595D4FC-660D-4B76-8712-1541F0389CEE}"/>
              </a:ext>
            </a:extLst>
          </p:cNvPr>
          <p:cNvSpPr/>
          <p:nvPr/>
        </p:nvSpPr>
        <p:spPr>
          <a:xfrm>
            <a:off x="4277330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A5041DA-A6DA-43CC-A2D5-CF58C1402BD2}"/>
              </a:ext>
            </a:extLst>
          </p:cNvPr>
          <p:cNvSpPr/>
          <p:nvPr/>
        </p:nvSpPr>
        <p:spPr>
          <a:xfrm>
            <a:off x="5103438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FE83897-88F6-4D9E-8728-CAB85C19C6BD}"/>
              </a:ext>
            </a:extLst>
          </p:cNvPr>
          <p:cNvSpPr/>
          <p:nvPr/>
        </p:nvSpPr>
        <p:spPr>
          <a:xfrm>
            <a:off x="5927838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F22A9C-B26A-4707-9F38-00C32BA9DE6C}"/>
              </a:ext>
            </a:extLst>
          </p:cNvPr>
          <p:cNvSpPr/>
          <p:nvPr/>
        </p:nvSpPr>
        <p:spPr>
          <a:xfrm>
            <a:off x="6753946" y="709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DCB5E47-A5EA-4378-A410-BD454334E5DC}"/>
              </a:ext>
            </a:extLst>
          </p:cNvPr>
          <p:cNvSpPr/>
          <p:nvPr/>
        </p:nvSpPr>
        <p:spPr>
          <a:xfrm>
            <a:off x="3449466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5E6ADA9-2F0E-4878-992E-E9E28526BFD0}"/>
              </a:ext>
            </a:extLst>
          </p:cNvPr>
          <p:cNvSpPr/>
          <p:nvPr/>
        </p:nvSpPr>
        <p:spPr>
          <a:xfrm>
            <a:off x="4275574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7C864D0-28AF-4C3E-AABA-35C6F594F5F5}"/>
              </a:ext>
            </a:extLst>
          </p:cNvPr>
          <p:cNvSpPr/>
          <p:nvPr/>
        </p:nvSpPr>
        <p:spPr>
          <a:xfrm>
            <a:off x="5101706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12CE8FD-8318-4251-8EA1-07153EBAF2CF}"/>
              </a:ext>
            </a:extLst>
          </p:cNvPr>
          <p:cNvSpPr/>
          <p:nvPr/>
        </p:nvSpPr>
        <p:spPr>
          <a:xfrm>
            <a:off x="5927814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C08511F-F633-481F-BC67-6C761A15B966}"/>
              </a:ext>
            </a:extLst>
          </p:cNvPr>
          <p:cNvSpPr/>
          <p:nvPr/>
        </p:nvSpPr>
        <p:spPr>
          <a:xfrm>
            <a:off x="6752214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1B14983-6BD9-4D25-AE26-D16664523722}"/>
              </a:ext>
            </a:extLst>
          </p:cNvPr>
          <p:cNvSpPr/>
          <p:nvPr/>
        </p:nvSpPr>
        <p:spPr>
          <a:xfrm>
            <a:off x="7578322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729898A-55E5-4CAD-9354-A33272B9AAFF}"/>
              </a:ext>
            </a:extLst>
          </p:cNvPr>
          <p:cNvSpPr/>
          <p:nvPr/>
        </p:nvSpPr>
        <p:spPr>
          <a:xfrm>
            <a:off x="8404454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3230964-1FCE-469A-9FBC-2215DFC45E2A}"/>
              </a:ext>
            </a:extLst>
          </p:cNvPr>
          <p:cNvSpPr/>
          <p:nvPr/>
        </p:nvSpPr>
        <p:spPr>
          <a:xfrm>
            <a:off x="9230562" y="747748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C13EF5-92D7-47B1-823B-8ABA2F534CB8}"/>
              </a:ext>
            </a:extLst>
          </p:cNvPr>
          <p:cNvSpPr/>
          <p:nvPr/>
        </p:nvSpPr>
        <p:spPr>
          <a:xfrm>
            <a:off x="2623358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722F3AC-926B-42F1-B3D4-F4F0DE5DD5A9}"/>
              </a:ext>
            </a:extLst>
          </p:cNvPr>
          <p:cNvSpPr/>
          <p:nvPr/>
        </p:nvSpPr>
        <p:spPr>
          <a:xfrm>
            <a:off x="3449466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BFDC6BC-DE5D-48C5-9C93-593ECE14A294}"/>
              </a:ext>
            </a:extLst>
          </p:cNvPr>
          <p:cNvSpPr/>
          <p:nvPr/>
        </p:nvSpPr>
        <p:spPr>
          <a:xfrm>
            <a:off x="4275598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729041B-2FB6-46EE-BA44-7FD36DE2696D}"/>
              </a:ext>
            </a:extLst>
          </p:cNvPr>
          <p:cNvSpPr/>
          <p:nvPr/>
        </p:nvSpPr>
        <p:spPr>
          <a:xfrm>
            <a:off x="5101706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9DF477F5-1EE2-46F7-8BBE-7288A71FA9DD}"/>
              </a:ext>
            </a:extLst>
          </p:cNvPr>
          <p:cNvSpPr/>
          <p:nvPr/>
        </p:nvSpPr>
        <p:spPr>
          <a:xfrm>
            <a:off x="5926106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595FBA0E-C84F-4A06-9137-FB198105C348}"/>
              </a:ext>
            </a:extLst>
          </p:cNvPr>
          <p:cNvSpPr/>
          <p:nvPr/>
        </p:nvSpPr>
        <p:spPr>
          <a:xfrm>
            <a:off x="6752214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F1447B5-595A-4911-BB82-8B641952E658}"/>
              </a:ext>
            </a:extLst>
          </p:cNvPr>
          <p:cNvSpPr/>
          <p:nvPr/>
        </p:nvSpPr>
        <p:spPr>
          <a:xfrm>
            <a:off x="7578346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9F40A87-7805-4CE4-9EDC-59CE8DC4538E}"/>
              </a:ext>
            </a:extLst>
          </p:cNvPr>
          <p:cNvSpPr/>
          <p:nvPr/>
        </p:nvSpPr>
        <p:spPr>
          <a:xfrm>
            <a:off x="8404454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9CCC5A7-8BDE-44BB-822B-B90D29448182}"/>
              </a:ext>
            </a:extLst>
          </p:cNvPr>
          <p:cNvSpPr/>
          <p:nvPr/>
        </p:nvSpPr>
        <p:spPr>
          <a:xfrm>
            <a:off x="9230562" y="142454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BAC0623-EA3B-4F07-9B0A-EB8477A0A3C8}"/>
              </a:ext>
            </a:extLst>
          </p:cNvPr>
          <p:cNvSpPr/>
          <p:nvPr/>
        </p:nvSpPr>
        <p:spPr>
          <a:xfrm>
            <a:off x="1795518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BD153640-5178-421C-AE2E-7C0D573845A4}"/>
              </a:ext>
            </a:extLst>
          </p:cNvPr>
          <p:cNvSpPr/>
          <p:nvPr/>
        </p:nvSpPr>
        <p:spPr>
          <a:xfrm>
            <a:off x="2621626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0673546A-0421-4646-9E70-628E3F4BE5E2}"/>
              </a:ext>
            </a:extLst>
          </p:cNvPr>
          <p:cNvSpPr/>
          <p:nvPr/>
        </p:nvSpPr>
        <p:spPr>
          <a:xfrm>
            <a:off x="3447758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F5C2F4A0-8277-4FC3-B535-A2C7CF7E4D5B}"/>
              </a:ext>
            </a:extLst>
          </p:cNvPr>
          <p:cNvSpPr/>
          <p:nvPr/>
        </p:nvSpPr>
        <p:spPr>
          <a:xfrm>
            <a:off x="4273866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1E2E0B0-2C50-4C0E-9404-750C5B62977E}"/>
              </a:ext>
            </a:extLst>
          </p:cNvPr>
          <p:cNvSpPr/>
          <p:nvPr/>
        </p:nvSpPr>
        <p:spPr>
          <a:xfrm>
            <a:off x="5098266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34FCBB13-2490-4E81-8767-A42C2A6D5C53}"/>
              </a:ext>
            </a:extLst>
          </p:cNvPr>
          <p:cNvSpPr/>
          <p:nvPr/>
        </p:nvSpPr>
        <p:spPr>
          <a:xfrm>
            <a:off x="5924374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692B4F5-E0C5-4CF9-8073-CB62939616D4}"/>
              </a:ext>
            </a:extLst>
          </p:cNvPr>
          <p:cNvSpPr/>
          <p:nvPr/>
        </p:nvSpPr>
        <p:spPr>
          <a:xfrm>
            <a:off x="6750506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B172480-DFCE-4105-8C25-D90D268B5A3E}"/>
              </a:ext>
            </a:extLst>
          </p:cNvPr>
          <p:cNvSpPr/>
          <p:nvPr/>
        </p:nvSpPr>
        <p:spPr>
          <a:xfrm>
            <a:off x="7576614" y="2099091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DAFF884C-0607-4FE4-9763-C0DE92ECCCC1}"/>
              </a:ext>
            </a:extLst>
          </p:cNvPr>
          <p:cNvSpPr/>
          <p:nvPr/>
        </p:nvSpPr>
        <p:spPr>
          <a:xfrm>
            <a:off x="1793810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2E8E19CA-E20E-4CE5-849E-4003F71C3778}"/>
              </a:ext>
            </a:extLst>
          </p:cNvPr>
          <p:cNvSpPr/>
          <p:nvPr/>
        </p:nvSpPr>
        <p:spPr>
          <a:xfrm>
            <a:off x="2619918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84422D2A-0CE4-4D4B-96D9-ABD07B9CDC53}"/>
              </a:ext>
            </a:extLst>
          </p:cNvPr>
          <p:cNvSpPr/>
          <p:nvPr/>
        </p:nvSpPr>
        <p:spPr>
          <a:xfrm>
            <a:off x="3446050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092B93C8-BA58-4DCE-8EF4-5BFB5D4E1A2A}"/>
              </a:ext>
            </a:extLst>
          </p:cNvPr>
          <p:cNvSpPr/>
          <p:nvPr/>
        </p:nvSpPr>
        <p:spPr>
          <a:xfrm>
            <a:off x="4272158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F66C1533-C32F-4785-AEA2-92D8EAE9BA5C}"/>
              </a:ext>
            </a:extLst>
          </p:cNvPr>
          <p:cNvSpPr/>
          <p:nvPr/>
        </p:nvSpPr>
        <p:spPr>
          <a:xfrm>
            <a:off x="5096558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29541AA1-DF4A-48A5-937A-D922682B00AE}"/>
              </a:ext>
            </a:extLst>
          </p:cNvPr>
          <p:cNvSpPr/>
          <p:nvPr/>
        </p:nvSpPr>
        <p:spPr>
          <a:xfrm>
            <a:off x="5922666" y="2752200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4461ACF2-A678-4255-ADEE-F9E923DD9C4D}"/>
              </a:ext>
            </a:extLst>
          </p:cNvPr>
          <p:cNvSpPr/>
          <p:nvPr/>
        </p:nvSpPr>
        <p:spPr>
          <a:xfrm>
            <a:off x="3444342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96CC60DC-B19B-4CB2-A971-B900A275EFF4}"/>
              </a:ext>
            </a:extLst>
          </p:cNvPr>
          <p:cNvSpPr/>
          <p:nvPr/>
        </p:nvSpPr>
        <p:spPr>
          <a:xfrm>
            <a:off x="4270450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0864FD2-9096-43C7-8EB4-636997E5583F}"/>
              </a:ext>
            </a:extLst>
          </p:cNvPr>
          <p:cNvSpPr/>
          <p:nvPr/>
        </p:nvSpPr>
        <p:spPr>
          <a:xfrm>
            <a:off x="5096582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030A7AFC-4635-49D3-AB4F-C68B4873BA58}"/>
              </a:ext>
            </a:extLst>
          </p:cNvPr>
          <p:cNvSpPr/>
          <p:nvPr/>
        </p:nvSpPr>
        <p:spPr>
          <a:xfrm>
            <a:off x="5922690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1CCC7542-DC33-49FE-A183-4F9F840BA2E6}"/>
              </a:ext>
            </a:extLst>
          </p:cNvPr>
          <p:cNvSpPr/>
          <p:nvPr/>
        </p:nvSpPr>
        <p:spPr>
          <a:xfrm>
            <a:off x="6747090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0F567A06-D526-4728-B295-96D11DA160EB}"/>
              </a:ext>
            </a:extLst>
          </p:cNvPr>
          <p:cNvSpPr/>
          <p:nvPr/>
        </p:nvSpPr>
        <p:spPr>
          <a:xfrm>
            <a:off x="7573198" y="3430605"/>
            <a:ext cx="824400" cy="676800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12C70F8E-EF46-4F0C-81BA-2158E1506343}"/>
              </a:ext>
            </a:extLst>
          </p:cNvPr>
          <p:cNvSpPr/>
          <p:nvPr/>
        </p:nvSpPr>
        <p:spPr>
          <a:xfrm>
            <a:off x="4268742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F72376F-4206-422E-90D0-866DF8F4D1B2}"/>
              </a:ext>
            </a:extLst>
          </p:cNvPr>
          <p:cNvSpPr/>
          <p:nvPr/>
        </p:nvSpPr>
        <p:spPr>
          <a:xfrm>
            <a:off x="5094874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6EC0E94-68B5-40DC-91BF-2810A9A4C22C}"/>
              </a:ext>
            </a:extLst>
          </p:cNvPr>
          <p:cNvSpPr/>
          <p:nvPr/>
        </p:nvSpPr>
        <p:spPr>
          <a:xfrm>
            <a:off x="5920982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69C0678-B185-47FD-BFB6-7739A7879E11}"/>
              </a:ext>
            </a:extLst>
          </p:cNvPr>
          <p:cNvSpPr/>
          <p:nvPr/>
        </p:nvSpPr>
        <p:spPr>
          <a:xfrm>
            <a:off x="6745382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A7741331-F2CC-46E4-AD78-24309848BB11}"/>
              </a:ext>
            </a:extLst>
          </p:cNvPr>
          <p:cNvSpPr/>
          <p:nvPr/>
        </p:nvSpPr>
        <p:spPr>
          <a:xfrm>
            <a:off x="7571490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258027D8-8CE9-4896-BFB1-879889937C86}"/>
              </a:ext>
            </a:extLst>
          </p:cNvPr>
          <p:cNvSpPr/>
          <p:nvPr/>
        </p:nvSpPr>
        <p:spPr>
          <a:xfrm>
            <a:off x="8397622" y="4110198"/>
            <a:ext cx="824400" cy="766628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23" y="70948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23" y="764390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58523" y="1461833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2" y="2159276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22" y="2852718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2" y="3546160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4" name="Star: 10 Points 3">
            <a:extLst>
              <a:ext uri="{FF2B5EF4-FFF2-40B4-BE49-F238E27FC236}">
                <a16:creationId xmlns:a16="http://schemas.microsoft.com/office/drawing/2014/main" id="{5E2A3E42-3843-45EA-A939-802969406C87}"/>
              </a:ext>
            </a:extLst>
          </p:cNvPr>
          <p:cNvSpPr/>
          <p:nvPr/>
        </p:nvSpPr>
        <p:spPr>
          <a:xfrm>
            <a:off x="358522" y="4239289"/>
            <a:ext cx="682573" cy="616615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DADCA63E-9C58-4EA2-A1AE-C0107B2CB43E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>
                <a:solidFill>
                  <a:srgbClr val="FF0000"/>
                </a:solidFill>
                <a:latin typeface="Arial (Body)"/>
              </a:rPr>
              <a:t>1.	CÁC MÔN ĐỆ ĐÃ GẶP ĐỨC GIÊ-SU Ở ĐÂU?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(Body)"/>
              <a:ea typeface="+mn-ea"/>
              <a:cs typeface="+mn-cs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DA1CE9A8-D775-49AD-A0AD-18008A9C2588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KHI THẤY NGƯỜI, CÁC ÔNG BÁI LẠY, NHƯNG CÓ MẤY ÔNG LẠI … …</a:t>
            </a:r>
            <a:endParaRPr lang="vi-VN" sz="3600" b="1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A331A43D-2C7D-4A14-8B45-723A3B487CDB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	THẦY ĐÃ ĐƯỢC TRAO … .. TRÊN TRỜI DƯỚI ĐẤT.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756B479B-D35F-4814-A244-29F507AA8C3B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	LÀM PHÉP RỬA CHO HỌ … … CHÚA CHA, CHÚA CON VÀ CHÚA THÁNH THẦN.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57BED86E-BF45-4E69-BF60-C1F01C504C34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	… … HỌ TUÂN GIỮ NHỮNG ĐIỀU THẦY ĐÃ TRUYỀN CHO ANH EM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3B25FA0-840C-4411-ACAF-EE3FCAFE0EA2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6.	KHI THẤY NGƯỜI, CÁC ÔNG … …, NHƯNG CÓ MẤY ÔNG LẠI HOÀI NGHI.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8ED22B5-3B1D-4071-8DFB-8432B0A83DB6}"/>
              </a:ext>
            </a:extLst>
          </p:cNvPr>
          <p:cNvSpPr/>
          <p:nvPr/>
        </p:nvSpPr>
        <p:spPr>
          <a:xfrm>
            <a:off x="5592" y="5009558"/>
            <a:ext cx="12192000" cy="184844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7.	VÀ ĐÂY, THẦY Ở CÙNG ANH EM … … CHO ĐẾN TẬN THẾ</a:t>
            </a:r>
          </a:p>
        </p:txBody>
      </p:sp>
    </p:spTree>
    <p:extLst>
      <p:ext uri="{BB962C8B-B14F-4D97-AF65-F5344CB8AC3E}">
        <p14:creationId xmlns:p14="http://schemas.microsoft.com/office/powerpoint/2010/main" val="369212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0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5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0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6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8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4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8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1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4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7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0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3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6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7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4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5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9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2" fill="hold">
                      <p:stCondLst>
                        <p:cond delay="0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6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0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3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5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4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7" fill="hold">
                      <p:stCondLst>
                        <p:cond delay="0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1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3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4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5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8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9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0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4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5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6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8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0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3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6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8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0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4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0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3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6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9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2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5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8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1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91" grpId="0" animBg="1"/>
      <p:bldP spid="191" grpId="1" animBg="1"/>
      <p:bldP spid="13" grpId="0" animBg="1"/>
      <p:bldP spid="13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100" grpId="0" animBg="1"/>
      <p:bldP spid="100" grpId="1" animBg="1"/>
      <p:bldP spid="101" grpId="0" animBg="1"/>
      <p:bldP spid="101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44" grpId="0" animBg="1"/>
      <p:bldP spid="144" grpId="1" animBg="1"/>
      <p:bldP spid="147" grpId="0" animBg="1"/>
      <p:bldP spid="147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8" grpId="0" animBg="1"/>
      <p:bldP spid="158" grpId="1" animBg="1"/>
      <p:bldP spid="161" grpId="0" animBg="1"/>
      <p:bldP spid="161" grpId="1" animBg="1"/>
      <p:bldP spid="167" grpId="0" animBg="1"/>
      <p:bldP spid="167" grpId="1" animBg="1"/>
      <p:bldP spid="168" grpId="0" animBg="1"/>
      <p:bldP spid="168" grpId="1" animBg="1"/>
      <p:bldP spid="172" grpId="0" animBg="1"/>
      <p:bldP spid="172" grpId="1" animBg="1"/>
      <p:bldP spid="173" grpId="0" animBg="1"/>
      <p:bldP spid="173" grpId="1" animBg="1"/>
      <p:bldP spid="180" grpId="0" animBg="1"/>
      <p:bldP spid="180" grpId="1" animBg="1"/>
      <p:bldP spid="181" grpId="0" animBg="1"/>
      <p:bldP spid="18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6" grpId="1" animBg="1"/>
      <p:bldP spid="197" grpId="0" animBg="1"/>
      <p:bldP spid="19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V.A – Tiếng Vỗ Tay">
            <a:hlinkClick r:id="" action="ppaction://media"/>
            <a:extLst>
              <a:ext uri="{FF2B5EF4-FFF2-40B4-BE49-F238E27FC236}">
                <a16:creationId xmlns:a16="http://schemas.microsoft.com/office/drawing/2014/main" id="{DCA2C0E7-7A17-45D2-8D21-7AB7604638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69675" y="1654175"/>
            <a:ext cx="406400" cy="40640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D199B25-C786-4684-840D-77A03CC4B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639964"/>
              </p:ext>
            </p:extLst>
          </p:nvPr>
        </p:nvGraphicFramePr>
        <p:xfrm>
          <a:off x="668080" y="279000"/>
          <a:ext cx="10855840" cy="6300000"/>
        </p:xfrm>
        <a:graphic>
          <a:graphicData uri="http://schemas.openxmlformats.org/drawingml/2006/table">
            <a:tbl>
              <a:tblPr firstRow="1" firstCol="1" bandRow="1"/>
              <a:tblGrid>
                <a:gridCol w="1085584">
                  <a:extLst>
                    <a:ext uri="{9D8B030D-6E8A-4147-A177-3AD203B41FA5}">
                      <a16:colId xmlns:a16="http://schemas.microsoft.com/office/drawing/2014/main" val="2629550235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228701945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1061783366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1369346301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1415416484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1231039786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2471211506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3210630356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2755733886"/>
                    </a:ext>
                  </a:extLst>
                </a:gridCol>
                <a:gridCol w="1085584">
                  <a:extLst>
                    <a:ext uri="{9D8B030D-6E8A-4147-A177-3AD203B41FA5}">
                      <a16:colId xmlns:a16="http://schemas.microsoft.com/office/drawing/2014/main" val="1981596536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Ê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59187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503893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T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Q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U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Ề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99378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Â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A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H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76863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D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Ả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15569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B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Á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L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Ạ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043697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O</a:t>
                      </a:r>
                      <a:endParaRPr lang="vi-VN" sz="28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I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N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G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</a:rPr>
                        <a:t>Y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vi-VN" sz="28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244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06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 trừ quỷ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 rao giảng Tin Mừng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 dự lễ vượt qua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Trèo lên đỉnh núi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50553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 rao giảng Tin Mừng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Trước khi về trời, Chúa Giê-su sai các Môn đệ làm gì?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chữa bệnh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trừ quỷ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cho muôn dân biết Chúa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được nổi tiếng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4501160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Để cho muôn dân biết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Giê-su sai các Môn đệ đi rao giảng để làm gì?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46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Tình Yêu của Chúa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Sự tự do của Chúa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Đức Tin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Đức Mến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2746788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Tình Yêu của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noProof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Tin Mừng của Chúa là gì?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9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Tiền bạc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 Chúa ở cùng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Sức khỏe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Tình yêu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29294"/>
            <a:ext cx="12240885" cy="806789"/>
            <a:chOff x="-1896924" y="4689645"/>
            <a:chExt cx="10566931" cy="691524"/>
          </a:xfrm>
          <a:solidFill>
            <a:srgbClr val="00B0F0"/>
          </a:solidFill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9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 Chúa ở cùng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54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Lời hứa Chúa dành cho những người đi loan Tin Mừng là gì?</a:t>
            </a:r>
            <a:endParaRPr lang="vi-VN" sz="5400" b="1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62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174186" y="1784276"/>
            <a:ext cx="6310854" cy="2681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vi-VN" sz="54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 sẽ làm gì để loan Tin Mừng cho mọi người?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4874"/>
            <a:ext cx="12192000" cy="5953125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Mười một môn đệ đi tới miền Galilê, đến ngọn núi Ðức Giêsu đã truyền cho các ông đến.</a:t>
            </a:r>
            <a:endParaRPr lang="en-US" sz="7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-12197"/>
            <a:ext cx="1219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SemiBold" panose="00000700000000000000" pitchFamily="2" charset="0"/>
                <a:ea typeface="Verdana" panose="020B0604030504040204" pitchFamily="34" charset="0"/>
                <a:cs typeface="Tahoma" panose="020B0604030504040204" pitchFamily="34" charset="0"/>
              </a:rPr>
              <a:t>KẾT THÚC TIN MỪNG CHÚA GIÊSU KITÔ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SemiBold" panose="00000700000000000000" pitchFamily="2" charset="0"/>
                <a:ea typeface="Verdana" panose="020B0604030504040204" pitchFamily="34" charset="0"/>
                <a:cs typeface="Tahoma" panose="020B0604030504040204" pitchFamily="34" charset="0"/>
              </a:rPr>
              <a:t>THEO THÁNH MÁTTHÊU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thấy Người, các ông bái lạy, nhưng có mấy ông lại hoài nghi.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9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Ðức Giêsu đến gần, nói với các ông: "Thầy đã được trao toàn quyền trên trời dưới đất.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8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Vậy anh em hãy đi và làm cho muôn dân trở thành môn đệ,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0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 phép rửa cho họ nhân danh Chúa Cha, Chúa Con và Chúa Thánh Thần,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366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dạy bảo họ tuân giữ những điều Thầy đã truyền cho anh em.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470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Và đây, Thầy ở cùng anh em mọi ngày cho đến tận thế".</a:t>
            </a:r>
            <a:b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vi-VN" sz="7200" b="1" i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ĐÓ LÀ LỜI CHÚA</a:t>
            </a:r>
            <a:endParaRPr lang="en-US" sz="7200" b="1" i="1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549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626</Words>
  <Application>Microsoft Office PowerPoint</Application>
  <PresentationFormat>Widescreen</PresentationFormat>
  <Paragraphs>236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Algerian</vt:lpstr>
      <vt:lpstr>Arial</vt:lpstr>
      <vt:lpstr>Arial (Body)</vt:lpstr>
      <vt:lpstr>Calibri</vt:lpstr>
      <vt:lpstr>Calibri Light</vt:lpstr>
      <vt:lpstr>Montserrat SemiBold</vt:lpstr>
      <vt:lpstr>Tahoma</vt:lpstr>
      <vt:lpstr>Times New Roman</vt:lpstr>
      <vt:lpstr>Verdana</vt:lpstr>
      <vt:lpstr>Office Theme</vt:lpstr>
      <vt:lpstr>1_Office Theme</vt:lpstr>
      <vt:lpstr>PowerPoint Presentation</vt:lpstr>
      <vt:lpstr>PowerPoint Presentation</vt:lpstr>
      <vt:lpstr>Khi thấy Người, các ông bái lạy, nhưng có mấy ông lại hoài nghi. </vt:lpstr>
      <vt:lpstr>Ðức Giêsu đến gần, nói với các ông: "Thầy đã được trao toàn quyền trên trời dưới đất. </vt:lpstr>
      <vt:lpstr>Vậy anh em hãy đi và làm cho muôn dân trở thành môn đệ,</vt:lpstr>
      <vt:lpstr>làm phép rửa cho họ nhân danh Chúa Cha, Chúa Con và Chúa Thánh Thần,</vt:lpstr>
      <vt:lpstr>dạy bảo họ tuân giữ những điều Thầy đã truyền cho anh em. </vt:lpstr>
      <vt:lpstr>Và đây, Thầy ở cùng anh em mọi ngày cho đến tận thế".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7</cp:revision>
  <dcterms:created xsi:type="dcterms:W3CDTF">2020-10-16T14:56:40Z</dcterms:created>
  <dcterms:modified xsi:type="dcterms:W3CDTF">2020-10-16T21:45:23Z</dcterms:modified>
</cp:coreProperties>
</file>