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sldIdLst>
    <p:sldId id="256" r:id="rId2"/>
    <p:sldId id="257" r:id="rId3"/>
    <p:sldId id="277" r:id="rId4"/>
    <p:sldId id="278" r:id="rId5"/>
    <p:sldId id="262" r:id="rId6"/>
    <p:sldId id="263" r:id="rId7"/>
    <p:sldId id="264" r:id="rId8"/>
    <p:sldId id="265" r:id="rId9"/>
    <p:sldId id="266" r:id="rId10"/>
    <p:sldId id="267" r:id="rId11"/>
    <p:sldId id="268" r:id="rId12"/>
    <p:sldId id="269" r:id="rId13"/>
    <p:sldId id="270" r:id="rId14"/>
    <p:sldId id="271" r:id="rId15"/>
    <p:sldId id="272" r:id="rId16"/>
    <p:sldId id="275" r:id="rId17"/>
    <p:sldId id="273" r:id="rId18"/>
    <p:sldId id="274" r:id="rId19"/>
    <p:sldId id="276" r:id="rId20"/>
    <p:sldId id="259" r:id="rId21"/>
    <p:sldId id="279" r:id="rId22"/>
    <p:sldId id="280" r:id="rId23"/>
    <p:sldId id="281" r:id="rId24"/>
    <p:sldId id="282" r:id="rId25"/>
    <p:sldId id="283" r:id="rId26"/>
    <p:sldId id="284" r:id="rId27"/>
    <p:sldId id="285" r:id="rId28"/>
    <p:sldId id="260" r:id="rId29"/>
    <p:sldId id="286" r:id="rId30"/>
    <p:sldId id="287" r:id="rId31"/>
    <p:sldId id="288" r:id="rId32"/>
    <p:sldId id="289" r:id="rId33"/>
    <p:sldId id="26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276" y="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5110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3941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709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13308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492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3273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4351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2993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4939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744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1813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2603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2078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2559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8575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9/30/2025</a:t>
            </a:fld>
            <a:endParaRPr lang="en-US"/>
          </a:p>
        </p:txBody>
      </p:sp>
    </p:spTree>
    <p:extLst>
      <p:ext uri="{BB962C8B-B14F-4D97-AF65-F5344CB8AC3E}">
        <p14:creationId xmlns:p14="http://schemas.microsoft.com/office/powerpoint/2010/main" val="128443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9/30/2025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5960739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hdgmvietnam.com/chi-tiet/tong-huan-niem-vui-cua-tin-mung-evangelii-gaudium-46656"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hdgmvietnam.com/chi-tiet/tong-huan-niem-vui-cua-tin-mung-evangelii-gaudium-46656"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Ứ ĐIỆP NGÀY THẾ GIỚI TRUYỀN GIÁO NĂM 2025 - NHỮNG NGƯỜI TRUYỀN GIÁO CỦA  NIỀM HY VỌNG GIỮA MUÔN D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27" y="-856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8763" y="4877666"/>
            <a:ext cx="8243887" cy="14287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i="1" dirty="0">
                <a:solidFill>
                  <a:srgbClr val="002060"/>
                </a:solidFill>
              </a:rPr>
              <a:t>BAN HÀNH NGÀY 25 THÁNG 01 NĂM 2025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27" y="126154"/>
            <a:ext cx="3121928" cy="2218212"/>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45920"/>
            <a:ext cx="9772650" cy="4832092"/>
          </a:xfrm>
          <a:prstGeom prst="rect">
            <a:avLst/>
          </a:prstGeom>
          <a:noFill/>
        </p:spPr>
        <p:txBody>
          <a:bodyPr wrap="square">
            <a:spAutoFit/>
          </a:bodyPr>
          <a:lstStyle/>
          <a:p>
            <a:pPr algn="just"/>
            <a:r>
              <a:rPr lang="en-US" sz="4400" b="1" dirty="0" err="1">
                <a:solidFill>
                  <a:srgbClr val="002060"/>
                </a:solidFill>
              </a:rPr>
              <a:t>Khi</a:t>
            </a:r>
            <a:r>
              <a:rPr lang="en-US" sz="4400" b="1" dirty="0">
                <a:solidFill>
                  <a:srgbClr val="002060"/>
                </a:solidFill>
              </a:rPr>
              <a:t> </a:t>
            </a:r>
            <a:r>
              <a:rPr lang="en-US" sz="4400" b="1" dirty="0" err="1">
                <a:solidFill>
                  <a:srgbClr val="002060"/>
                </a:solidFill>
              </a:rPr>
              <a:t>bước</a:t>
            </a:r>
            <a:r>
              <a:rPr lang="en-US" sz="4400" b="1" dirty="0">
                <a:solidFill>
                  <a:srgbClr val="002060"/>
                </a:solidFill>
              </a:rPr>
              <a:t> </a:t>
            </a:r>
            <a:r>
              <a:rPr lang="en-US" sz="4400" b="1" dirty="0" err="1">
                <a:solidFill>
                  <a:srgbClr val="002060"/>
                </a:solidFill>
              </a:rPr>
              <a:t>theo</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Kitô</a:t>
            </a:r>
            <a:r>
              <a:rPr lang="en-US" sz="4400" b="1" dirty="0">
                <a:solidFill>
                  <a:srgbClr val="002060"/>
                </a:solidFill>
              </a:rPr>
              <a:t>, </a:t>
            </a:r>
            <a:r>
              <a:rPr lang="en-US" sz="4400" b="1" dirty="0" err="1">
                <a:solidFill>
                  <a:srgbClr val="002060"/>
                </a:solidFill>
              </a:rPr>
              <a:t>các</a:t>
            </a:r>
            <a:r>
              <a:rPr lang="en-US" sz="4400" b="1" dirty="0">
                <a:solidFill>
                  <a:srgbClr val="002060"/>
                </a:solidFill>
              </a:rPr>
              <a:t> </a:t>
            </a:r>
            <a:r>
              <a:rPr lang="en-US" sz="4400" b="1" dirty="0" err="1">
                <a:solidFill>
                  <a:srgbClr val="002060"/>
                </a:solidFill>
              </a:rPr>
              <a:t>Kitô</a:t>
            </a:r>
            <a:r>
              <a:rPr lang="en-US" sz="4400" b="1" dirty="0">
                <a:solidFill>
                  <a:srgbClr val="002060"/>
                </a:solidFill>
              </a:rPr>
              <a:t> </a:t>
            </a:r>
            <a:r>
              <a:rPr lang="en-US" sz="4400" b="1" dirty="0" err="1">
                <a:solidFill>
                  <a:srgbClr val="002060"/>
                </a:solidFill>
              </a:rPr>
              <a:t>hữu</a:t>
            </a:r>
            <a:r>
              <a:rPr lang="en-US" sz="4400" b="1" dirty="0">
                <a:solidFill>
                  <a:srgbClr val="002060"/>
                </a:solidFill>
              </a:rPr>
              <a:t> </a:t>
            </a:r>
            <a:r>
              <a:rPr lang="en-US" sz="4400" b="1" dirty="0" err="1">
                <a:solidFill>
                  <a:srgbClr val="002060"/>
                </a:solidFill>
              </a:rPr>
              <a:t>được</a:t>
            </a:r>
            <a:r>
              <a:rPr lang="en-US" sz="4400" b="1" dirty="0">
                <a:solidFill>
                  <a:srgbClr val="002060"/>
                </a:solidFill>
              </a:rPr>
              <a:t> </a:t>
            </a:r>
            <a:r>
              <a:rPr lang="en-US" sz="4400" b="1" dirty="0" err="1">
                <a:solidFill>
                  <a:srgbClr val="002060"/>
                </a:solidFill>
              </a:rPr>
              <a:t>mời</a:t>
            </a:r>
            <a:r>
              <a:rPr lang="en-US" sz="4400" b="1" dirty="0">
                <a:solidFill>
                  <a:srgbClr val="002060"/>
                </a:solidFill>
              </a:rPr>
              <a:t> </a:t>
            </a:r>
            <a:r>
              <a:rPr lang="en-US" sz="4400" b="1" dirty="0" err="1">
                <a:solidFill>
                  <a:srgbClr val="002060"/>
                </a:solidFill>
              </a:rPr>
              <a:t>gọi</a:t>
            </a:r>
            <a:r>
              <a:rPr lang="en-US" sz="4400" b="1" dirty="0">
                <a:solidFill>
                  <a:srgbClr val="002060"/>
                </a:solidFill>
              </a:rPr>
              <a:t> loan </a:t>
            </a:r>
            <a:r>
              <a:rPr lang="en-US" sz="4400" b="1" dirty="0" err="1">
                <a:solidFill>
                  <a:srgbClr val="002060"/>
                </a:solidFill>
              </a:rPr>
              <a:t>báo</a:t>
            </a:r>
            <a:r>
              <a:rPr lang="en-US" sz="4400" b="1" dirty="0">
                <a:solidFill>
                  <a:srgbClr val="002060"/>
                </a:solidFill>
              </a:rPr>
              <a:t> Tin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bằng</a:t>
            </a:r>
            <a:r>
              <a:rPr lang="en-US" sz="4400" b="1" dirty="0">
                <a:solidFill>
                  <a:srgbClr val="002060"/>
                </a:solidFill>
              </a:rPr>
              <a:t> </a:t>
            </a:r>
            <a:r>
              <a:rPr lang="en-US" sz="4400" b="1" dirty="0" err="1">
                <a:solidFill>
                  <a:srgbClr val="002060"/>
                </a:solidFill>
              </a:rPr>
              <a:t>cách</a:t>
            </a:r>
            <a:r>
              <a:rPr lang="en-US" sz="4400" b="1" dirty="0">
                <a:solidFill>
                  <a:srgbClr val="002060"/>
                </a:solidFill>
              </a:rPr>
              <a:t> chia </a:t>
            </a:r>
            <a:r>
              <a:rPr lang="en-US" sz="4400" b="1" dirty="0" err="1">
                <a:solidFill>
                  <a:srgbClr val="002060"/>
                </a:solidFill>
              </a:rPr>
              <a:t>sẻ</a:t>
            </a:r>
            <a:r>
              <a:rPr lang="en-US" sz="4400" b="1" dirty="0">
                <a:solidFill>
                  <a:srgbClr val="002060"/>
                </a:solidFill>
              </a:rPr>
              <a:t> </a:t>
            </a:r>
            <a:r>
              <a:rPr lang="en-US" sz="4400" b="1" dirty="0" err="1">
                <a:solidFill>
                  <a:srgbClr val="002060"/>
                </a:solidFill>
              </a:rPr>
              <a:t>những</a:t>
            </a:r>
            <a:r>
              <a:rPr lang="en-US" sz="4400" b="1" dirty="0">
                <a:solidFill>
                  <a:srgbClr val="002060"/>
                </a:solidFill>
              </a:rPr>
              <a:t> </a:t>
            </a:r>
            <a:r>
              <a:rPr lang="en-US" sz="4400" b="1" dirty="0" err="1">
                <a:solidFill>
                  <a:srgbClr val="002060"/>
                </a:solidFill>
              </a:rPr>
              <a:t>hoàn</a:t>
            </a:r>
            <a:r>
              <a:rPr lang="en-US" sz="4400" b="1" dirty="0">
                <a:solidFill>
                  <a:srgbClr val="002060"/>
                </a:solidFill>
              </a:rPr>
              <a:t> </a:t>
            </a:r>
            <a:r>
              <a:rPr lang="en-US" sz="4400" b="1" dirty="0" err="1">
                <a:solidFill>
                  <a:srgbClr val="002060"/>
                </a:solidFill>
              </a:rPr>
              <a:t>cảnh</a:t>
            </a:r>
            <a:r>
              <a:rPr lang="en-US" sz="4400" b="1" dirty="0">
                <a:solidFill>
                  <a:srgbClr val="002060"/>
                </a:solidFill>
              </a:rPr>
              <a:t> </a:t>
            </a:r>
            <a:r>
              <a:rPr lang="en-US" sz="4400" b="1" dirty="0" err="1">
                <a:solidFill>
                  <a:srgbClr val="002060"/>
                </a:solidFill>
              </a:rPr>
              <a:t>sống</a:t>
            </a:r>
            <a:r>
              <a:rPr lang="en-US" sz="4400" b="1" dirty="0">
                <a:solidFill>
                  <a:srgbClr val="002060"/>
                </a:solidFill>
              </a:rPr>
              <a:t> </a:t>
            </a:r>
            <a:r>
              <a:rPr lang="en-US" sz="4400" b="1" dirty="0" err="1">
                <a:solidFill>
                  <a:srgbClr val="002060"/>
                </a:solidFill>
              </a:rPr>
              <a:t>cụ</a:t>
            </a:r>
            <a:r>
              <a:rPr lang="en-US" sz="4400" b="1" dirty="0">
                <a:solidFill>
                  <a:srgbClr val="002060"/>
                </a:solidFill>
              </a:rPr>
              <a:t> </a:t>
            </a:r>
            <a:r>
              <a:rPr lang="en-US" sz="4400" b="1" dirty="0" err="1">
                <a:solidFill>
                  <a:srgbClr val="002060"/>
                </a:solidFill>
              </a:rPr>
              <a:t>thể</a:t>
            </a:r>
            <a:r>
              <a:rPr lang="en-US" sz="4400" b="1" dirty="0">
                <a:solidFill>
                  <a:srgbClr val="002060"/>
                </a:solidFill>
              </a:rPr>
              <a:t> </a:t>
            </a:r>
            <a:r>
              <a:rPr lang="en-US" sz="4400" b="1" dirty="0" err="1">
                <a:solidFill>
                  <a:srgbClr val="002060"/>
                </a:solidFill>
              </a:rPr>
              <a:t>của</a:t>
            </a:r>
            <a:r>
              <a:rPr lang="en-US" sz="4400" b="1" dirty="0">
                <a:solidFill>
                  <a:srgbClr val="002060"/>
                </a:solidFill>
              </a:rPr>
              <a:t> </a:t>
            </a:r>
            <a:r>
              <a:rPr lang="en-US" sz="4400" b="1" dirty="0" err="1">
                <a:solidFill>
                  <a:srgbClr val="002060"/>
                </a:solidFill>
              </a:rPr>
              <a:t>những</a:t>
            </a:r>
            <a:r>
              <a:rPr lang="en-US" sz="4400" b="1" dirty="0">
                <a:solidFill>
                  <a:srgbClr val="002060"/>
                </a:solidFill>
              </a:rPr>
              <a:t> </a:t>
            </a:r>
            <a:r>
              <a:rPr lang="en-US" sz="4400" b="1" dirty="0" err="1">
                <a:solidFill>
                  <a:srgbClr val="002060"/>
                </a:solidFill>
              </a:rPr>
              <a:t>người</a:t>
            </a:r>
            <a:r>
              <a:rPr lang="en-US" sz="4400" b="1" dirty="0">
                <a:solidFill>
                  <a:srgbClr val="002060"/>
                </a:solidFill>
              </a:rPr>
              <a:t> </a:t>
            </a:r>
            <a:r>
              <a:rPr lang="en-US" sz="4400" b="1" dirty="0" err="1">
                <a:solidFill>
                  <a:srgbClr val="002060"/>
                </a:solidFill>
              </a:rPr>
              <a:t>mà</a:t>
            </a:r>
            <a:r>
              <a:rPr lang="en-US" sz="4400" b="1" dirty="0">
                <a:solidFill>
                  <a:srgbClr val="002060"/>
                </a:solidFill>
              </a:rPr>
              <a:t> </a:t>
            </a:r>
            <a:r>
              <a:rPr lang="en-US" sz="4400" b="1" dirty="0" err="1">
                <a:solidFill>
                  <a:srgbClr val="002060"/>
                </a:solidFill>
              </a:rPr>
              <a:t>họ</a:t>
            </a:r>
            <a:r>
              <a:rPr lang="en-US" sz="4400" b="1" dirty="0">
                <a:solidFill>
                  <a:srgbClr val="002060"/>
                </a:solidFill>
              </a:rPr>
              <a:t> </a:t>
            </a:r>
            <a:r>
              <a:rPr lang="en-US" sz="4400" b="1" dirty="0" err="1">
                <a:solidFill>
                  <a:srgbClr val="002060"/>
                </a:solidFill>
              </a:rPr>
              <a:t>gặp</a:t>
            </a:r>
            <a:r>
              <a:rPr lang="en-US" sz="4400" b="1" dirty="0">
                <a:solidFill>
                  <a:srgbClr val="002060"/>
                </a:solidFill>
              </a:rPr>
              <a:t> </a:t>
            </a:r>
            <a:r>
              <a:rPr lang="en-US" sz="4400" b="1" dirty="0" err="1">
                <a:solidFill>
                  <a:srgbClr val="002060"/>
                </a:solidFill>
              </a:rPr>
              <a:t>gỡ</a:t>
            </a:r>
            <a:r>
              <a:rPr lang="en-US" sz="4400" b="1" dirty="0">
                <a:solidFill>
                  <a:srgbClr val="002060"/>
                </a:solidFill>
              </a:rPr>
              <a:t>, qua </a:t>
            </a:r>
            <a:r>
              <a:rPr lang="en-US" sz="4400" b="1" dirty="0" err="1">
                <a:solidFill>
                  <a:srgbClr val="002060"/>
                </a:solidFill>
              </a:rPr>
              <a:t>đó</a:t>
            </a:r>
            <a:r>
              <a:rPr lang="en-US" sz="4400" b="1" dirty="0">
                <a:solidFill>
                  <a:srgbClr val="002060"/>
                </a:solidFill>
              </a:rPr>
              <a:t> </a:t>
            </a:r>
            <a:r>
              <a:rPr lang="en-US" sz="4400" b="1" dirty="0" err="1">
                <a:solidFill>
                  <a:srgbClr val="002060"/>
                </a:solidFill>
              </a:rPr>
              <a:t>trở</a:t>
            </a:r>
            <a:r>
              <a:rPr lang="en-US" sz="4400" b="1" dirty="0">
                <a:solidFill>
                  <a:srgbClr val="002060"/>
                </a:solidFill>
              </a:rPr>
              <a:t> </a:t>
            </a:r>
            <a:r>
              <a:rPr lang="en-US" sz="4400" b="1" dirty="0" err="1">
                <a:solidFill>
                  <a:srgbClr val="002060"/>
                </a:solidFill>
              </a:rPr>
              <a:t>thành</a:t>
            </a:r>
            <a:r>
              <a:rPr lang="en-US" sz="4400" b="1" dirty="0">
                <a:solidFill>
                  <a:srgbClr val="002060"/>
                </a:solidFill>
              </a:rPr>
              <a:t> </a:t>
            </a:r>
            <a:r>
              <a:rPr lang="en-US" sz="4400" b="1" dirty="0" err="1">
                <a:solidFill>
                  <a:srgbClr val="002060"/>
                </a:solidFill>
              </a:rPr>
              <a:t>những</a:t>
            </a:r>
            <a:r>
              <a:rPr lang="en-US" sz="4400" b="1" dirty="0">
                <a:solidFill>
                  <a:srgbClr val="002060"/>
                </a:solidFill>
              </a:rPr>
              <a:t> </a:t>
            </a:r>
            <a:r>
              <a:rPr lang="en-US" sz="4400" b="1" dirty="0" err="1">
                <a:solidFill>
                  <a:srgbClr val="002060"/>
                </a:solidFill>
              </a:rPr>
              <a:t>người</a:t>
            </a:r>
            <a:r>
              <a:rPr lang="en-US" sz="4400" b="1" dirty="0">
                <a:solidFill>
                  <a:srgbClr val="002060"/>
                </a:solidFill>
              </a:rPr>
              <a:t> </a:t>
            </a:r>
            <a:r>
              <a:rPr lang="en-US" sz="4400" b="1" dirty="0" err="1">
                <a:solidFill>
                  <a:srgbClr val="002060"/>
                </a:solidFill>
              </a:rPr>
              <a:t>mang</a:t>
            </a:r>
            <a:r>
              <a:rPr lang="en-US" sz="4400" b="1" dirty="0">
                <a:solidFill>
                  <a:srgbClr val="002060"/>
                </a:solidFill>
              </a:rPr>
              <a:t> </a:t>
            </a:r>
            <a:r>
              <a:rPr lang="en-US" sz="4400" b="1" dirty="0" err="1">
                <a:solidFill>
                  <a:srgbClr val="002060"/>
                </a:solidFill>
              </a:rPr>
              <a:t>và</a:t>
            </a:r>
            <a:r>
              <a:rPr lang="en-US" sz="4400" b="1" dirty="0">
                <a:solidFill>
                  <a:srgbClr val="002060"/>
                </a:solidFill>
              </a:rPr>
              <a:t> </a:t>
            </a:r>
            <a:r>
              <a:rPr lang="en-US" sz="4400" b="1" dirty="0" err="1">
                <a:solidFill>
                  <a:srgbClr val="002060"/>
                </a:solidFill>
              </a:rPr>
              <a:t>kiến</a:t>
            </a:r>
            <a:r>
              <a:rPr lang="en-US" sz="4400" b="1" dirty="0">
                <a:solidFill>
                  <a:srgbClr val="002060"/>
                </a:solidFill>
              </a:rPr>
              <a:t> </a:t>
            </a:r>
            <a:r>
              <a:rPr lang="en-US" sz="4400" b="1" dirty="0" err="1">
                <a:solidFill>
                  <a:srgbClr val="002060"/>
                </a:solidFill>
              </a:rPr>
              <a:t>tạo</a:t>
            </a:r>
            <a:r>
              <a:rPr lang="en-US" sz="4400" b="1" dirty="0">
                <a:solidFill>
                  <a:srgbClr val="002060"/>
                </a:solidFill>
              </a:rPr>
              <a:t> </a:t>
            </a:r>
            <a:r>
              <a:rPr lang="en-US" sz="4400" b="1" dirty="0" err="1">
                <a:solidFill>
                  <a:srgbClr val="002060"/>
                </a:solidFill>
              </a:rPr>
              <a:t>niềm</a:t>
            </a:r>
            <a:r>
              <a:rPr lang="en-US" sz="4400" b="1" dirty="0">
                <a:solidFill>
                  <a:srgbClr val="002060"/>
                </a:solidFill>
              </a:rPr>
              <a:t> </a:t>
            </a:r>
            <a:r>
              <a:rPr lang="en-US" sz="4400" b="1" dirty="0" err="1">
                <a:solidFill>
                  <a:srgbClr val="002060"/>
                </a:solidFill>
              </a:rPr>
              <a:t>hy</a:t>
            </a:r>
            <a:r>
              <a:rPr lang="en-US" sz="4400" b="1" dirty="0">
                <a:solidFill>
                  <a:srgbClr val="002060"/>
                </a:solidFill>
              </a:rPr>
              <a:t> </a:t>
            </a:r>
            <a:r>
              <a:rPr lang="en-US" sz="4400" b="1" dirty="0" err="1">
                <a:solidFill>
                  <a:srgbClr val="002060"/>
                </a:solidFill>
              </a:rPr>
              <a:t>vọng</a:t>
            </a:r>
            <a:r>
              <a:rPr lang="en-US" sz="4400" b="1" dirty="0">
                <a:solidFill>
                  <a:srgbClr val="002060"/>
                </a:solidFill>
              </a:rPr>
              <a:t>. </a:t>
            </a:r>
            <a:endParaRPr sz="4400" b="1" dirty="0">
              <a:solidFill>
                <a:srgbClr val="002060"/>
              </a:solidFill>
            </a:endParaRPr>
          </a:p>
        </p:txBody>
      </p:sp>
    </p:spTree>
    <p:extLst>
      <p:ext uri="{BB962C8B-B14F-4D97-AF65-F5344CB8AC3E}">
        <p14:creationId xmlns:p14="http://schemas.microsoft.com/office/powerpoint/2010/main" val="138214484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45920"/>
            <a:ext cx="9852660" cy="5016758"/>
          </a:xfrm>
          <a:prstGeom prst="rect">
            <a:avLst/>
          </a:prstGeom>
          <a:noFill/>
        </p:spPr>
        <p:txBody>
          <a:bodyPr wrap="square">
            <a:spAutoFit/>
          </a:bodyPr>
          <a:lstStyle/>
          <a:p>
            <a:pPr algn="just"/>
            <a:r>
              <a:rPr lang="en-US" sz="4000" b="1" dirty="0" err="1">
                <a:solidFill>
                  <a:srgbClr val="002060"/>
                </a:solidFill>
              </a:rPr>
              <a:t>Thật</a:t>
            </a:r>
            <a:r>
              <a:rPr lang="en-US" sz="4000" b="1" dirty="0">
                <a:solidFill>
                  <a:srgbClr val="002060"/>
                </a:solidFill>
              </a:rPr>
              <a:t> </a:t>
            </a:r>
            <a:r>
              <a:rPr lang="en-US" sz="4000" b="1" dirty="0" err="1">
                <a:solidFill>
                  <a:srgbClr val="002060"/>
                </a:solidFill>
              </a:rPr>
              <a:t>vậy</a:t>
            </a:r>
            <a:r>
              <a:rPr lang="en-US" sz="4000" b="1" dirty="0">
                <a:solidFill>
                  <a:srgbClr val="002060"/>
                </a:solidFill>
              </a:rPr>
              <a:t>, “</a:t>
            </a:r>
            <a:r>
              <a:rPr lang="en-US" sz="4000" b="1" dirty="0" err="1">
                <a:solidFill>
                  <a:srgbClr val="002060"/>
                </a:solidFill>
              </a:rPr>
              <a:t>niềm</a:t>
            </a:r>
            <a:r>
              <a:rPr lang="en-US" sz="4000" b="1" dirty="0">
                <a:solidFill>
                  <a:srgbClr val="002060"/>
                </a:solidFill>
              </a:rPr>
              <a:t> </a:t>
            </a:r>
            <a:r>
              <a:rPr lang="en-US" sz="4000" b="1" dirty="0" err="1">
                <a:solidFill>
                  <a:srgbClr val="002060"/>
                </a:solidFill>
              </a:rPr>
              <a:t>vui</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hy</a:t>
            </a:r>
            <a:r>
              <a:rPr lang="en-US" sz="4000" b="1" dirty="0">
                <a:solidFill>
                  <a:srgbClr val="002060"/>
                </a:solidFill>
              </a:rPr>
              <a:t> </a:t>
            </a:r>
            <a:r>
              <a:rPr lang="en-US" sz="4000" b="1" dirty="0" err="1">
                <a:solidFill>
                  <a:srgbClr val="002060"/>
                </a:solidFill>
              </a:rPr>
              <a:t>vọng</a:t>
            </a:r>
            <a:r>
              <a:rPr lang="en-US" sz="4000" b="1" dirty="0">
                <a:solidFill>
                  <a:srgbClr val="002060"/>
                </a:solidFill>
              </a:rPr>
              <a:t>, </a:t>
            </a:r>
            <a:r>
              <a:rPr lang="en-US" sz="4000" b="1" dirty="0" err="1">
                <a:solidFill>
                  <a:srgbClr val="002060"/>
                </a:solidFill>
              </a:rPr>
              <a:t>nỗi</a:t>
            </a:r>
            <a:r>
              <a:rPr lang="en-US" sz="4000" b="1" dirty="0">
                <a:solidFill>
                  <a:srgbClr val="002060"/>
                </a:solidFill>
              </a:rPr>
              <a:t> </a:t>
            </a:r>
            <a:r>
              <a:rPr lang="en-US" sz="4000" b="1" dirty="0" err="1">
                <a:solidFill>
                  <a:srgbClr val="002060"/>
                </a:solidFill>
              </a:rPr>
              <a:t>buồn</a:t>
            </a:r>
            <a:r>
              <a:rPr lang="en-US" sz="4000" b="1" dirty="0">
                <a:solidFill>
                  <a:srgbClr val="002060"/>
                </a:solidFill>
              </a:rPr>
              <a:t> </a:t>
            </a:r>
            <a:r>
              <a:rPr lang="en-US" sz="4000" b="1" dirty="0" err="1">
                <a:solidFill>
                  <a:srgbClr val="002060"/>
                </a:solidFill>
              </a:rPr>
              <a:t>và</a:t>
            </a:r>
            <a:r>
              <a:rPr lang="en-US" sz="4000" b="1" dirty="0">
                <a:solidFill>
                  <a:srgbClr val="002060"/>
                </a:solidFill>
              </a:rPr>
              <a:t> lo </a:t>
            </a:r>
            <a:r>
              <a:rPr lang="en-US" sz="4000" b="1" dirty="0" err="1">
                <a:solidFill>
                  <a:srgbClr val="002060"/>
                </a:solidFill>
              </a:rPr>
              <a:t>lắng</a:t>
            </a:r>
            <a:r>
              <a:rPr lang="en-US" sz="4000" b="1" dirty="0">
                <a:solidFill>
                  <a:srgbClr val="002060"/>
                </a:solidFill>
              </a:rPr>
              <a:t> </a:t>
            </a:r>
            <a:r>
              <a:rPr lang="en-US" sz="4000" b="1" dirty="0" err="1">
                <a:solidFill>
                  <a:srgbClr val="002060"/>
                </a:solidFill>
              </a:rPr>
              <a:t>của</a:t>
            </a:r>
            <a:r>
              <a:rPr lang="en-US" sz="4000" b="1" dirty="0">
                <a:solidFill>
                  <a:srgbClr val="002060"/>
                </a:solidFill>
              </a:rPr>
              <a:t> con </a:t>
            </a:r>
            <a:r>
              <a:rPr lang="en-US" sz="4000" b="1" dirty="0" err="1">
                <a:solidFill>
                  <a:srgbClr val="002060"/>
                </a:solidFill>
              </a:rPr>
              <a:t>người</a:t>
            </a:r>
            <a:r>
              <a:rPr lang="en-US" sz="4000" b="1" dirty="0">
                <a:solidFill>
                  <a:srgbClr val="002060"/>
                </a:solidFill>
              </a:rPr>
              <a:t> </a:t>
            </a:r>
            <a:r>
              <a:rPr lang="en-US" sz="4000" b="1" dirty="0" err="1">
                <a:solidFill>
                  <a:srgbClr val="002060"/>
                </a:solidFill>
              </a:rPr>
              <a:t>thời</a:t>
            </a:r>
            <a:r>
              <a:rPr lang="en-US" sz="4000" b="1" dirty="0">
                <a:solidFill>
                  <a:srgbClr val="002060"/>
                </a:solidFill>
              </a:rPr>
              <a:t> </a:t>
            </a:r>
            <a:r>
              <a:rPr lang="en-US" sz="4000" b="1" dirty="0" err="1">
                <a:solidFill>
                  <a:srgbClr val="002060"/>
                </a:solidFill>
              </a:rPr>
              <a:t>đại</a:t>
            </a:r>
            <a:r>
              <a:rPr lang="en-US" sz="4000" b="1" dirty="0">
                <a:solidFill>
                  <a:srgbClr val="002060"/>
                </a:solidFill>
              </a:rPr>
              <a:t> </a:t>
            </a:r>
            <a:r>
              <a:rPr lang="en-US" sz="4000" b="1" dirty="0" err="1">
                <a:solidFill>
                  <a:srgbClr val="002060"/>
                </a:solidFill>
              </a:rPr>
              <a:t>này</a:t>
            </a:r>
            <a:r>
              <a:rPr lang="en-US" sz="4000" b="1" dirty="0">
                <a:solidFill>
                  <a:srgbClr val="002060"/>
                </a:solidFill>
              </a:rPr>
              <a:t>, </a:t>
            </a:r>
            <a:r>
              <a:rPr lang="en-US" sz="4000" b="1" dirty="0" err="1">
                <a:solidFill>
                  <a:srgbClr val="002060"/>
                </a:solidFill>
              </a:rPr>
              <a:t>đặc</a:t>
            </a:r>
            <a:r>
              <a:rPr lang="en-US" sz="4000" b="1" dirty="0">
                <a:solidFill>
                  <a:srgbClr val="002060"/>
                </a:solidFill>
              </a:rPr>
              <a:t> </a:t>
            </a:r>
            <a:r>
              <a:rPr lang="en-US" sz="4000" b="1" dirty="0" err="1">
                <a:solidFill>
                  <a:srgbClr val="002060"/>
                </a:solidFill>
              </a:rPr>
              <a:t>biệt</a:t>
            </a:r>
            <a:r>
              <a:rPr lang="en-US" sz="4000" b="1" dirty="0">
                <a:solidFill>
                  <a:srgbClr val="002060"/>
                </a:solidFill>
              </a:rPr>
              <a:t> </a:t>
            </a:r>
            <a:r>
              <a:rPr lang="en-US" sz="4000" b="1" dirty="0" err="1">
                <a:solidFill>
                  <a:srgbClr val="002060"/>
                </a:solidFill>
              </a:rPr>
              <a:t>là</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người</a:t>
            </a:r>
            <a:r>
              <a:rPr lang="en-US" sz="4000" b="1" dirty="0">
                <a:solidFill>
                  <a:srgbClr val="002060"/>
                </a:solidFill>
              </a:rPr>
              <a:t> </a:t>
            </a:r>
            <a:r>
              <a:rPr lang="en-US" sz="4000" b="1" dirty="0" err="1">
                <a:solidFill>
                  <a:srgbClr val="002060"/>
                </a:solidFill>
              </a:rPr>
              <a:t>nghèo</a:t>
            </a:r>
            <a:r>
              <a:rPr lang="en-US" sz="4000" b="1" dirty="0">
                <a:solidFill>
                  <a:srgbClr val="002060"/>
                </a:solidFill>
              </a:rPr>
              <a:t> </a:t>
            </a:r>
            <a:r>
              <a:rPr lang="en-US" sz="4000" b="1" dirty="0" err="1">
                <a:solidFill>
                  <a:srgbClr val="002060"/>
                </a:solidFill>
              </a:rPr>
              <a:t>khổ</a:t>
            </a:r>
            <a:r>
              <a:rPr lang="en-US" sz="4000" b="1" dirty="0">
                <a:solidFill>
                  <a:srgbClr val="002060"/>
                </a:solidFill>
              </a:rPr>
              <a:t> </a:t>
            </a:r>
            <a:r>
              <a:rPr lang="en-US" sz="4000" b="1" dirty="0" err="1">
                <a:solidFill>
                  <a:srgbClr val="002060"/>
                </a:solidFill>
              </a:rPr>
              <a:t>hoặc</a:t>
            </a:r>
            <a:r>
              <a:rPr lang="en-US" sz="4000" b="1" dirty="0">
                <a:solidFill>
                  <a:srgbClr val="002060"/>
                </a:solidFill>
              </a:rPr>
              <a:t> </a:t>
            </a:r>
            <a:r>
              <a:rPr lang="en-US" sz="4000" b="1" dirty="0" err="1">
                <a:solidFill>
                  <a:srgbClr val="002060"/>
                </a:solidFill>
              </a:rPr>
              <a:t>đau</a:t>
            </a:r>
            <a:r>
              <a:rPr lang="en-US" sz="4000" b="1" dirty="0">
                <a:solidFill>
                  <a:srgbClr val="002060"/>
                </a:solidFill>
              </a:rPr>
              <a:t> </a:t>
            </a:r>
            <a:r>
              <a:rPr lang="en-US" sz="4000" b="1" dirty="0" err="1">
                <a:solidFill>
                  <a:srgbClr val="002060"/>
                </a:solidFill>
              </a:rPr>
              <a:t>khổ</a:t>
            </a:r>
            <a:r>
              <a:rPr lang="en-US" sz="4000" b="1" dirty="0">
                <a:solidFill>
                  <a:srgbClr val="002060"/>
                </a:solidFill>
              </a:rPr>
              <a:t>, </a:t>
            </a:r>
            <a:r>
              <a:rPr lang="en-US" sz="4000" b="1" dirty="0" err="1">
                <a:solidFill>
                  <a:srgbClr val="002060"/>
                </a:solidFill>
              </a:rPr>
              <a:t>cũng</a:t>
            </a:r>
            <a:r>
              <a:rPr lang="en-US" sz="4000" b="1" dirty="0">
                <a:solidFill>
                  <a:srgbClr val="002060"/>
                </a:solidFill>
              </a:rPr>
              <a:t> </a:t>
            </a:r>
            <a:r>
              <a:rPr lang="en-US" sz="4000" b="1" dirty="0" err="1">
                <a:solidFill>
                  <a:srgbClr val="002060"/>
                </a:solidFill>
              </a:rPr>
              <a:t>là</a:t>
            </a:r>
            <a:r>
              <a:rPr lang="en-US" sz="4000" b="1" dirty="0">
                <a:solidFill>
                  <a:srgbClr val="002060"/>
                </a:solidFill>
              </a:rPr>
              <a:t> </a:t>
            </a:r>
            <a:r>
              <a:rPr lang="en-US" sz="4000" b="1" dirty="0" err="1">
                <a:solidFill>
                  <a:srgbClr val="002060"/>
                </a:solidFill>
              </a:rPr>
              <a:t>niềm</a:t>
            </a:r>
            <a:r>
              <a:rPr lang="en-US" sz="4000" b="1" dirty="0">
                <a:solidFill>
                  <a:srgbClr val="002060"/>
                </a:solidFill>
              </a:rPr>
              <a:t> </a:t>
            </a:r>
            <a:r>
              <a:rPr lang="en-US" sz="4000" b="1" dirty="0" err="1">
                <a:solidFill>
                  <a:srgbClr val="002060"/>
                </a:solidFill>
              </a:rPr>
              <a:t>vui</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hy</a:t>
            </a:r>
            <a:r>
              <a:rPr lang="en-US" sz="4000" b="1" dirty="0">
                <a:solidFill>
                  <a:srgbClr val="002060"/>
                </a:solidFill>
              </a:rPr>
              <a:t> </a:t>
            </a:r>
            <a:r>
              <a:rPr lang="en-US" sz="4000" b="1" dirty="0" err="1">
                <a:solidFill>
                  <a:srgbClr val="002060"/>
                </a:solidFill>
              </a:rPr>
              <a:t>vọng</a:t>
            </a:r>
            <a:r>
              <a:rPr lang="en-US" sz="4000" b="1" dirty="0">
                <a:solidFill>
                  <a:srgbClr val="002060"/>
                </a:solidFill>
              </a:rPr>
              <a:t>, </a:t>
            </a:r>
            <a:r>
              <a:rPr lang="en-US" sz="4000" b="1" dirty="0" err="1">
                <a:solidFill>
                  <a:srgbClr val="002060"/>
                </a:solidFill>
              </a:rPr>
              <a:t>nỗi</a:t>
            </a:r>
            <a:r>
              <a:rPr lang="en-US" sz="4000" b="1" dirty="0">
                <a:solidFill>
                  <a:srgbClr val="002060"/>
                </a:solidFill>
              </a:rPr>
              <a:t> </a:t>
            </a:r>
            <a:r>
              <a:rPr lang="en-US" sz="4000" b="1" dirty="0" err="1">
                <a:solidFill>
                  <a:srgbClr val="002060"/>
                </a:solidFill>
              </a:rPr>
              <a:t>buồn</a:t>
            </a:r>
            <a:r>
              <a:rPr lang="en-US" sz="4000" b="1" dirty="0">
                <a:solidFill>
                  <a:srgbClr val="002060"/>
                </a:solidFill>
              </a:rPr>
              <a:t> </a:t>
            </a:r>
            <a:r>
              <a:rPr lang="en-US" sz="4000" b="1" dirty="0" err="1">
                <a:solidFill>
                  <a:srgbClr val="002060"/>
                </a:solidFill>
              </a:rPr>
              <a:t>và</a:t>
            </a:r>
            <a:r>
              <a:rPr lang="en-US" sz="4000" b="1" dirty="0">
                <a:solidFill>
                  <a:srgbClr val="002060"/>
                </a:solidFill>
              </a:rPr>
              <a:t> lo </a:t>
            </a:r>
            <a:r>
              <a:rPr lang="en-US" sz="4000" b="1" dirty="0" err="1">
                <a:solidFill>
                  <a:srgbClr val="002060"/>
                </a:solidFill>
              </a:rPr>
              <a:t>lắng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môn</a:t>
            </a:r>
            <a:r>
              <a:rPr lang="en-US" sz="4000" b="1" dirty="0">
                <a:solidFill>
                  <a:srgbClr val="002060"/>
                </a:solidFill>
              </a:rPr>
              <a:t> </a:t>
            </a:r>
            <a:r>
              <a:rPr lang="en-US" sz="4000" b="1" dirty="0" err="1">
                <a:solidFill>
                  <a:srgbClr val="002060"/>
                </a:solidFill>
              </a:rPr>
              <a:t>đệ</a:t>
            </a:r>
            <a:r>
              <a:rPr lang="en-US" sz="4000" b="1" dirty="0">
                <a:solidFill>
                  <a:srgbClr val="002060"/>
                </a:solidFill>
              </a:rPr>
              <a:t> </a:t>
            </a:r>
            <a:r>
              <a:rPr lang="en-US" sz="4000" b="1" dirty="0" err="1">
                <a:solidFill>
                  <a:srgbClr val="002060"/>
                </a:solidFill>
              </a:rPr>
              <a:t>Chúa</a:t>
            </a:r>
            <a:r>
              <a:rPr lang="en-US" sz="4000" b="1" dirty="0">
                <a:solidFill>
                  <a:srgbClr val="002060"/>
                </a:solidFill>
              </a:rPr>
              <a:t> </a:t>
            </a:r>
            <a:r>
              <a:rPr lang="en-US" sz="4000" b="1" dirty="0" err="1">
                <a:solidFill>
                  <a:srgbClr val="002060"/>
                </a:solidFill>
              </a:rPr>
              <a:t>Kitô</a:t>
            </a:r>
            <a:r>
              <a:rPr lang="en-US" sz="4000" b="1" dirty="0">
                <a:solidFill>
                  <a:srgbClr val="002060"/>
                </a:solidFill>
              </a:rPr>
              <a:t>. </a:t>
            </a:r>
            <a:r>
              <a:rPr lang="en-US" sz="4000" b="1" dirty="0" err="1">
                <a:solidFill>
                  <a:srgbClr val="002060"/>
                </a:solidFill>
              </a:rPr>
              <a:t>Không</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điều</a:t>
            </a:r>
            <a:r>
              <a:rPr lang="en-US" sz="4000" b="1" dirty="0">
                <a:solidFill>
                  <a:srgbClr val="002060"/>
                </a:solidFill>
              </a:rPr>
              <a:t> </a:t>
            </a:r>
            <a:r>
              <a:rPr lang="en-US" sz="4000" b="1" dirty="0" err="1">
                <a:solidFill>
                  <a:srgbClr val="002060"/>
                </a:solidFill>
              </a:rPr>
              <a:t>gì</a:t>
            </a:r>
            <a:r>
              <a:rPr lang="en-US" sz="4000" b="1" dirty="0">
                <a:solidFill>
                  <a:srgbClr val="002060"/>
                </a:solidFill>
              </a:rPr>
              <a:t> </a:t>
            </a:r>
            <a:r>
              <a:rPr lang="en-US" sz="4000" b="1" dirty="0" err="1">
                <a:solidFill>
                  <a:srgbClr val="002060"/>
                </a:solidFill>
              </a:rPr>
              <a:t>thực</a:t>
            </a:r>
            <a:r>
              <a:rPr lang="en-US" sz="4000" b="1" dirty="0">
                <a:solidFill>
                  <a:srgbClr val="002060"/>
                </a:solidFill>
              </a:rPr>
              <a:t> </a:t>
            </a:r>
            <a:r>
              <a:rPr lang="en-US" sz="4000" b="1" dirty="0" err="1">
                <a:solidFill>
                  <a:srgbClr val="002060"/>
                </a:solidFill>
              </a:rPr>
              <a:t>sự</a:t>
            </a:r>
            <a:r>
              <a:rPr lang="en-US" sz="4000" b="1" dirty="0">
                <a:solidFill>
                  <a:srgbClr val="002060"/>
                </a:solidFill>
              </a:rPr>
              <a:t> </a:t>
            </a:r>
            <a:r>
              <a:rPr lang="en-US" sz="4000" b="1" dirty="0" err="1">
                <a:solidFill>
                  <a:srgbClr val="002060"/>
                </a:solidFill>
              </a:rPr>
              <a:t>thuộc</a:t>
            </a:r>
            <a:r>
              <a:rPr lang="en-US" sz="4000" b="1" dirty="0">
                <a:solidFill>
                  <a:srgbClr val="002060"/>
                </a:solidFill>
              </a:rPr>
              <a:t> </a:t>
            </a:r>
            <a:r>
              <a:rPr lang="en-US" sz="4000" b="1" dirty="0" err="1">
                <a:solidFill>
                  <a:srgbClr val="002060"/>
                </a:solidFill>
              </a:rPr>
              <a:t>về</a:t>
            </a:r>
            <a:r>
              <a:rPr lang="en-US" sz="4000" b="1" dirty="0">
                <a:solidFill>
                  <a:srgbClr val="002060"/>
                </a:solidFill>
              </a:rPr>
              <a:t> con </a:t>
            </a:r>
            <a:r>
              <a:rPr lang="en-US" sz="4000" b="1" dirty="0" err="1">
                <a:solidFill>
                  <a:srgbClr val="002060"/>
                </a:solidFill>
              </a:rPr>
              <a:t>người</a:t>
            </a:r>
            <a:r>
              <a:rPr lang="en-US" sz="4000" b="1" dirty="0">
                <a:solidFill>
                  <a:srgbClr val="002060"/>
                </a:solidFill>
              </a:rPr>
              <a:t> </a:t>
            </a:r>
            <a:r>
              <a:rPr lang="en-US" sz="4000" b="1" dirty="0" err="1">
                <a:solidFill>
                  <a:srgbClr val="002060"/>
                </a:solidFill>
              </a:rPr>
              <a:t>mà</a:t>
            </a:r>
            <a:r>
              <a:rPr lang="en-US" sz="4000" b="1" dirty="0">
                <a:solidFill>
                  <a:srgbClr val="002060"/>
                </a:solidFill>
              </a:rPr>
              <a:t> </a:t>
            </a:r>
            <a:r>
              <a:rPr lang="en-US" sz="4000" b="1" dirty="0" err="1">
                <a:solidFill>
                  <a:srgbClr val="002060"/>
                </a:solidFill>
              </a:rPr>
              <a:t>không</a:t>
            </a:r>
            <a:r>
              <a:rPr lang="en-US" sz="4000" b="1" dirty="0">
                <a:solidFill>
                  <a:srgbClr val="002060"/>
                </a:solidFill>
              </a:rPr>
              <a:t> </a:t>
            </a:r>
            <a:r>
              <a:rPr lang="en-US" sz="4000" b="1" dirty="0" err="1">
                <a:solidFill>
                  <a:srgbClr val="002060"/>
                </a:solidFill>
              </a:rPr>
              <a:t>vang</a:t>
            </a:r>
            <a:r>
              <a:rPr lang="en-US" sz="4000" b="1" dirty="0">
                <a:solidFill>
                  <a:srgbClr val="002060"/>
                </a:solidFill>
              </a:rPr>
              <a:t> </a:t>
            </a:r>
            <a:r>
              <a:rPr lang="en-US" sz="4000" b="1" dirty="0" err="1">
                <a:solidFill>
                  <a:srgbClr val="002060"/>
                </a:solidFill>
              </a:rPr>
              <a:t>vọng</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lòng</a:t>
            </a:r>
            <a:r>
              <a:rPr lang="en-US" sz="4000" b="1" dirty="0">
                <a:solidFill>
                  <a:srgbClr val="002060"/>
                </a:solidFill>
              </a:rPr>
              <a:t> </a:t>
            </a:r>
            <a:r>
              <a:rPr lang="en-US" sz="4000" b="1" dirty="0" err="1">
                <a:solidFill>
                  <a:srgbClr val="002060"/>
                </a:solidFill>
              </a:rPr>
              <a:t>họ</a:t>
            </a:r>
            <a:r>
              <a:rPr lang="en-US" sz="4000" b="1" dirty="0">
                <a:solidFill>
                  <a:srgbClr val="002060"/>
                </a:solidFill>
              </a:rPr>
              <a:t>” (</a:t>
            </a:r>
            <a:r>
              <a:rPr lang="en-US" sz="4000" b="1" i="1" dirty="0" err="1">
                <a:solidFill>
                  <a:srgbClr val="002060"/>
                </a:solidFill>
              </a:rPr>
              <a:t>Gaudium</a:t>
            </a:r>
            <a:r>
              <a:rPr lang="en-US" sz="4000" b="1" i="1" dirty="0">
                <a:solidFill>
                  <a:srgbClr val="002060"/>
                </a:solidFill>
              </a:rPr>
              <a:t> et </a:t>
            </a:r>
            <a:r>
              <a:rPr lang="en-US" sz="4000" b="1" i="1" dirty="0" err="1">
                <a:solidFill>
                  <a:srgbClr val="002060"/>
                </a:solidFill>
              </a:rPr>
              <a:t>Spes</a:t>
            </a:r>
            <a:r>
              <a:rPr lang="en-US" sz="4000" b="1" dirty="0">
                <a:solidFill>
                  <a:srgbClr val="002060"/>
                </a:solidFill>
              </a:rPr>
              <a:t> 1). </a:t>
            </a:r>
          </a:p>
        </p:txBody>
      </p:sp>
    </p:spTree>
    <p:extLst>
      <p:ext uri="{BB962C8B-B14F-4D97-AF65-F5344CB8AC3E}">
        <p14:creationId xmlns:p14="http://schemas.microsoft.com/office/powerpoint/2010/main" val="332124748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86290"/>
            <a:ext cx="8086117" cy="4832092"/>
          </a:xfrm>
          <a:prstGeom prst="rect">
            <a:avLst/>
          </a:prstGeom>
          <a:noFill/>
        </p:spPr>
        <p:txBody>
          <a:bodyPr wrap="square">
            <a:spAutoFit/>
          </a:bodyPr>
          <a:lstStyle/>
          <a:p>
            <a:pPr algn="just"/>
            <a:r>
              <a:rPr lang="en-US" sz="4400" b="1" dirty="0">
                <a:solidFill>
                  <a:srgbClr val="002060"/>
                </a:solidFill>
              </a:rPr>
              <a:t>- ĐTC </a:t>
            </a:r>
            <a:r>
              <a:rPr lang="en-US" sz="4400" b="1" dirty="0" err="1">
                <a:solidFill>
                  <a:srgbClr val="002060"/>
                </a:solidFill>
              </a:rPr>
              <a:t>đặc</a:t>
            </a:r>
            <a:r>
              <a:rPr lang="en-US" sz="4400" b="1" dirty="0">
                <a:solidFill>
                  <a:srgbClr val="002060"/>
                </a:solidFill>
              </a:rPr>
              <a:t> </a:t>
            </a:r>
            <a:r>
              <a:rPr lang="en-US" sz="4400" b="1" dirty="0" err="1">
                <a:solidFill>
                  <a:srgbClr val="002060"/>
                </a:solidFill>
              </a:rPr>
              <a:t>biệt</a:t>
            </a:r>
            <a:r>
              <a:rPr lang="en-US" sz="4400" b="1" dirty="0">
                <a:solidFill>
                  <a:srgbClr val="002060"/>
                </a:solidFill>
              </a:rPr>
              <a:t> </a:t>
            </a:r>
            <a:r>
              <a:rPr lang="en-US" sz="4400" b="1" dirty="0" err="1">
                <a:solidFill>
                  <a:srgbClr val="002060"/>
                </a:solidFill>
              </a:rPr>
              <a:t>nghĩ</a:t>
            </a:r>
            <a:r>
              <a:rPr lang="en-US" sz="4400" b="1" dirty="0">
                <a:solidFill>
                  <a:srgbClr val="002060"/>
                </a:solidFill>
              </a:rPr>
              <a:t> </a:t>
            </a:r>
            <a:r>
              <a:rPr lang="en-US" sz="4400" b="1" dirty="0" err="1">
                <a:solidFill>
                  <a:srgbClr val="002060"/>
                </a:solidFill>
              </a:rPr>
              <a:t>đến</a:t>
            </a:r>
            <a:r>
              <a:rPr lang="en-US" sz="4400" b="1" dirty="0">
                <a:solidFill>
                  <a:srgbClr val="002060"/>
                </a:solidFill>
              </a:rPr>
              <a:t> </a:t>
            </a:r>
            <a:r>
              <a:rPr lang="en-US" sz="4400" b="1" dirty="0" err="1">
                <a:solidFill>
                  <a:srgbClr val="002060"/>
                </a:solidFill>
              </a:rPr>
              <a:t>những</a:t>
            </a:r>
            <a:r>
              <a:rPr lang="en-US" sz="4400" b="1" dirty="0">
                <a:solidFill>
                  <a:srgbClr val="002060"/>
                </a:solidFill>
              </a:rPr>
              <a:t> </a:t>
            </a:r>
            <a:r>
              <a:rPr lang="en-US" sz="4400" b="1" dirty="0" err="1">
                <a:solidFill>
                  <a:srgbClr val="002060"/>
                </a:solidFill>
              </a:rPr>
              <a:t>anh</a:t>
            </a:r>
            <a:r>
              <a:rPr lang="en-US" sz="4400" b="1" dirty="0">
                <a:solidFill>
                  <a:srgbClr val="002060"/>
                </a:solidFill>
              </a:rPr>
              <a:t> </a:t>
            </a:r>
            <a:r>
              <a:rPr lang="en-US" sz="4400" b="1" dirty="0" err="1">
                <a:solidFill>
                  <a:srgbClr val="002060"/>
                </a:solidFill>
              </a:rPr>
              <a:t>chị</a:t>
            </a:r>
            <a:r>
              <a:rPr lang="en-US" sz="4400" b="1" dirty="0">
                <a:solidFill>
                  <a:srgbClr val="002060"/>
                </a:solidFill>
              </a:rPr>
              <a:t> </a:t>
            </a:r>
            <a:r>
              <a:rPr lang="en-US" sz="4400" b="1" dirty="0" err="1">
                <a:solidFill>
                  <a:srgbClr val="002060"/>
                </a:solidFill>
              </a:rPr>
              <a:t>em</a:t>
            </a:r>
            <a:r>
              <a:rPr lang="en-US" sz="4400" b="1" dirty="0">
                <a:solidFill>
                  <a:srgbClr val="002060"/>
                </a:solidFill>
              </a:rPr>
              <a:t> </a:t>
            </a:r>
            <a:r>
              <a:rPr lang="en-US" sz="4400" b="1" dirty="0" err="1">
                <a:solidFill>
                  <a:srgbClr val="002060"/>
                </a:solidFill>
              </a:rPr>
              <a:t>là</a:t>
            </a:r>
            <a:r>
              <a:rPr lang="en-US" sz="4400" b="1" dirty="0">
                <a:solidFill>
                  <a:srgbClr val="002060"/>
                </a:solidFill>
              </a:rPr>
              <a:t> </a:t>
            </a:r>
            <a:r>
              <a:rPr lang="en-US" sz="4400" b="1" dirty="0" err="1">
                <a:solidFill>
                  <a:srgbClr val="002060"/>
                </a:solidFill>
              </a:rPr>
              <a:t>các</a:t>
            </a:r>
            <a:r>
              <a:rPr lang="en-US" sz="4400" b="1" dirty="0">
                <a:solidFill>
                  <a:srgbClr val="002060"/>
                </a:solidFill>
              </a:rPr>
              <a:t> </a:t>
            </a:r>
            <a:r>
              <a:rPr lang="en-US" sz="4400" b="1" dirty="0" err="1">
                <a:solidFill>
                  <a:srgbClr val="002060"/>
                </a:solidFill>
              </a:rPr>
              <a:t>nhà</a:t>
            </a:r>
            <a:r>
              <a:rPr lang="en-US" sz="4400" b="1" dirty="0">
                <a:solidFill>
                  <a:srgbClr val="002060"/>
                </a:solidFill>
              </a:rPr>
              <a:t> </a:t>
            </a:r>
            <a:r>
              <a:rPr lang="en-US" sz="4400" b="1" dirty="0" err="1">
                <a:solidFill>
                  <a:srgbClr val="002060"/>
                </a:solidFill>
              </a:rPr>
              <a:t>truyền</a:t>
            </a:r>
            <a:r>
              <a:rPr lang="en-US" sz="4400" b="1" dirty="0">
                <a:solidFill>
                  <a:srgbClr val="002060"/>
                </a:solidFill>
              </a:rPr>
              <a:t> </a:t>
            </a:r>
            <a:r>
              <a:rPr lang="en-US" sz="4400" b="1" dirty="0" err="1">
                <a:solidFill>
                  <a:srgbClr val="002060"/>
                </a:solidFill>
              </a:rPr>
              <a:t>giáo</a:t>
            </a:r>
            <a:r>
              <a:rPr lang="en-US" sz="4400" b="1" dirty="0">
                <a:solidFill>
                  <a:srgbClr val="002060"/>
                </a:solidFill>
              </a:rPr>
              <a:t> </a:t>
            </a:r>
            <a:r>
              <a:rPr lang="en-US" sz="4400" b="1" i="1" dirty="0">
                <a:solidFill>
                  <a:srgbClr val="002060"/>
                </a:solidFill>
              </a:rPr>
              <a:t>ad </a:t>
            </a:r>
            <a:r>
              <a:rPr lang="en-US" sz="4400" b="1" i="1" dirty="0" err="1">
                <a:solidFill>
                  <a:srgbClr val="002060"/>
                </a:solidFill>
              </a:rPr>
              <a:t>gentes</a:t>
            </a:r>
            <a:r>
              <a:rPr lang="en-US" sz="4400" b="1" dirty="0">
                <a:solidFill>
                  <a:srgbClr val="002060"/>
                </a:solidFill>
              </a:rPr>
              <a:t>. Theo </a:t>
            </a:r>
            <a:r>
              <a:rPr lang="en-US" sz="4400" b="1" dirty="0" err="1">
                <a:solidFill>
                  <a:srgbClr val="002060"/>
                </a:solidFill>
              </a:rPr>
              <a:t>tiếng</a:t>
            </a:r>
            <a:r>
              <a:rPr lang="en-US" sz="4400" b="1" dirty="0">
                <a:solidFill>
                  <a:srgbClr val="002060"/>
                </a:solidFill>
              </a:rPr>
              <a:t> </a:t>
            </a:r>
            <a:r>
              <a:rPr lang="en-US" sz="4400" b="1" dirty="0" err="1">
                <a:solidFill>
                  <a:srgbClr val="002060"/>
                </a:solidFill>
              </a:rPr>
              <a:t>gọi</a:t>
            </a:r>
            <a:r>
              <a:rPr lang="en-US" sz="4400" b="1" dirty="0">
                <a:solidFill>
                  <a:srgbClr val="002060"/>
                </a:solidFill>
              </a:rPr>
              <a:t> </a:t>
            </a:r>
            <a:r>
              <a:rPr lang="en-US" sz="4400" b="1" dirty="0" err="1">
                <a:solidFill>
                  <a:srgbClr val="002060"/>
                </a:solidFill>
              </a:rPr>
              <a:t>của</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anh</a:t>
            </a:r>
            <a:r>
              <a:rPr lang="en-US" sz="4400" b="1" dirty="0">
                <a:solidFill>
                  <a:srgbClr val="002060"/>
                </a:solidFill>
              </a:rPr>
              <a:t> </a:t>
            </a:r>
            <a:r>
              <a:rPr lang="en-US" sz="4400" b="1" dirty="0" err="1">
                <a:solidFill>
                  <a:srgbClr val="002060"/>
                </a:solidFill>
              </a:rPr>
              <a:t>chị</a:t>
            </a:r>
            <a:r>
              <a:rPr lang="en-US" sz="4400" b="1" dirty="0">
                <a:solidFill>
                  <a:srgbClr val="002060"/>
                </a:solidFill>
              </a:rPr>
              <a:t> </a:t>
            </a:r>
            <a:r>
              <a:rPr lang="en-US" sz="4400" b="1" dirty="0" err="1">
                <a:solidFill>
                  <a:srgbClr val="002060"/>
                </a:solidFill>
              </a:rPr>
              <a:t>em</a:t>
            </a:r>
            <a:r>
              <a:rPr lang="en-US" sz="4400" b="1" dirty="0">
                <a:solidFill>
                  <a:srgbClr val="002060"/>
                </a:solidFill>
              </a:rPr>
              <a:t> </a:t>
            </a:r>
            <a:r>
              <a:rPr lang="en-US" sz="4400" b="1" dirty="0" err="1">
                <a:solidFill>
                  <a:srgbClr val="002060"/>
                </a:solidFill>
              </a:rPr>
              <a:t>đã</a:t>
            </a:r>
            <a:r>
              <a:rPr lang="en-US" sz="4400" b="1" dirty="0">
                <a:solidFill>
                  <a:srgbClr val="002060"/>
                </a:solidFill>
              </a:rPr>
              <a:t> </a:t>
            </a:r>
            <a:r>
              <a:rPr lang="en-US" sz="4400" b="1" dirty="0" err="1">
                <a:solidFill>
                  <a:srgbClr val="002060"/>
                </a:solidFill>
              </a:rPr>
              <a:t>lên</a:t>
            </a:r>
            <a:r>
              <a:rPr lang="en-US" sz="4400" b="1" dirty="0">
                <a:solidFill>
                  <a:srgbClr val="002060"/>
                </a:solidFill>
              </a:rPr>
              <a:t> </a:t>
            </a:r>
            <a:r>
              <a:rPr lang="en-US" sz="4400" b="1" dirty="0" err="1">
                <a:solidFill>
                  <a:srgbClr val="002060"/>
                </a:solidFill>
              </a:rPr>
              <a:t>đường</a:t>
            </a:r>
            <a:r>
              <a:rPr lang="en-US" sz="4400" b="1" dirty="0">
                <a:solidFill>
                  <a:srgbClr val="002060"/>
                </a:solidFill>
              </a:rPr>
              <a:t> </a:t>
            </a:r>
            <a:r>
              <a:rPr lang="en-US" sz="4400" b="1" dirty="0" err="1">
                <a:solidFill>
                  <a:srgbClr val="002060"/>
                </a:solidFill>
              </a:rPr>
              <a:t>đến</a:t>
            </a:r>
            <a:r>
              <a:rPr lang="en-US" sz="4400" b="1" dirty="0">
                <a:solidFill>
                  <a:srgbClr val="002060"/>
                </a:solidFill>
              </a:rPr>
              <a:t> </a:t>
            </a:r>
            <a:r>
              <a:rPr lang="en-US" sz="4400" b="1" dirty="0" err="1">
                <a:solidFill>
                  <a:srgbClr val="002060"/>
                </a:solidFill>
              </a:rPr>
              <a:t>các</a:t>
            </a:r>
            <a:r>
              <a:rPr lang="en-US" sz="4400" b="1" dirty="0">
                <a:solidFill>
                  <a:srgbClr val="002060"/>
                </a:solidFill>
              </a:rPr>
              <a:t> </a:t>
            </a:r>
            <a:r>
              <a:rPr lang="en-US" sz="4400" b="1" dirty="0" err="1">
                <a:solidFill>
                  <a:srgbClr val="002060"/>
                </a:solidFill>
              </a:rPr>
              <a:t>quốc</a:t>
            </a:r>
            <a:r>
              <a:rPr lang="en-US" sz="4400" b="1" dirty="0">
                <a:solidFill>
                  <a:srgbClr val="002060"/>
                </a:solidFill>
              </a:rPr>
              <a:t> </a:t>
            </a:r>
            <a:r>
              <a:rPr lang="en-US" sz="4400" b="1" dirty="0" err="1">
                <a:solidFill>
                  <a:srgbClr val="002060"/>
                </a:solidFill>
              </a:rPr>
              <a:t>gia</a:t>
            </a:r>
            <a:r>
              <a:rPr lang="en-US" sz="4400" b="1" dirty="0">
                <a:solidFill>
                  <a:srgbClr val="002060"/>
                </a:solidFill>
              </a:rPr>
              <a:t> </a:t>
            </a:r>
            <a:r>
              <a:rPr lang="en-US" sz="4400" b="1" dirty="0" err="1">
                <a:solidFill>
                  <a:srgbClr val="002060"/>
                </a:solidFill>
              </a:rPr>
              <a:t>khác</a:t>
            </a:r>
            <a:r>
              <a:rPr lang="en-US" sz="4400" b="1" dirty="0">
                <a:solidFill>
                  <a:srgbClr val="002060"/>
                </a:solidFill>
              </a:rPr>
              <a:t> </a:t>
            </a:r>
            <a:r>
              <a:rPr lang="en-US" sz="4400" b="1" dirty="0" err="1">
                <a:solidFill>
                  <a:srgbClr val="002060"/>
                </a:solidFill>
              </a:rPr>
              <a:t>để</a:t>
            </a:r>
            <a:r>
              <a:rPr lang="en-US" sz="4400" b="1" dirty="0">
                <a:solidFill>
                  <a:srgbClr val="002060"/>
                </a:solidFill>
              </a:rPr>
              <a:t> loan </a:t>
            </a:r>
            <a:r>
              <a:rPr lang="en-US" sz="4400" b="1" dirty="0" err="1">
                <a:solidFill>
                  <a:srgbClr val="002060"/>
                </a:solidFill>
              </a:rPr>
              <a:t>báo</a:t>
            </a:r>
            <a:r>
              <a:rPr lang="en-US" sz="4400" b="1" dirty="0">
                <a:solidFill>
                  <a:srgbClr val="002060"/>
                </a:solidFill>
              </a:rPr>
              <a:t> </a:t>
            </a:r>
            <a:r>
              <a:rPr lang="en-US" sz="4400" b="1" dirty="0" err="1">
                <a:solidFill>
                  <a:srgbClr val="002060"/>
                </a:solidFill>
              </a:rPr>
              <a:t>tình</a:t>
            </a:r>
            <a:r>
              <a:rPr lang="en-US" sz="4400" b="1" dirty="0">
                <a:solidFill>
                  <a:srgbClr val="002060"/>
                </a:solidFill>
              </a:rPr>
              <a:t> </a:t>
            </a:r>
            <a:r>
              <a:rPr lang="en-US" sz="4400" b="1" dirty="0" err="1">
                <a:solidFill>
                  <a:srgbClr val="002060"/>
                </a:solidFill>
              </a:rPr>
              <a:t>yêu</a:t>
            </a:r>
            <a:r>
              <a:rPr lang="en-US" sz="4400" b="1" dirty="0">
                <a:solidFill>
                  <a:srgbClr val="002060"/>
                </a:solidFill>
              </a:rPr>
              <a:t> </a:t>
            </a:r>
            <a:r>
              <a:rPr lang="en-US" sz="4400" b="1" dirty="0" err="1">
                <a:solidFill>
                  <a:srgbClr val="002060"/>
                </a:solidFill>
              </a:rPr>
              <a:t>Thiên</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trong</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Kitô</a:t>
            </a:r>
            <a:r>
              <a:rPr lang="en-US" sz="4400" b="1" dirty="0">
                <a:solidFill>
                  <a:srgbClr val="002060"/>
                </a:solidFill>
              </a:rPr>
              <a: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711" r="21764" b="10652"/>
          <a:stretch/>
        </p:blipFill>
        <p:spPr>
          <a:xfrm>
            <a:off x="8696526" y="892744"/>
            <a:ext cx="2984297" cy="2988592"/>
          </a:xfrm>
          <a:prstGeom prst="ellipse">
            <a:avLst/>
          </a:prstGeom>
          <a:ln>
            <a:noFill/>
          </a:ln>
          <a:effectLst>
            <a:softEdge rad="112500"/>
          </a:effectLst>
        </p:spPr>
      </p:pic>
    </p:spTree>
    <p:extLst>
      <p:ext uri="{BB962C8B-B14F-4D97-AF65-F5344CB8AC3E}">
        <p14:creationId xmlns:p14="http://schemas.microsoft.com/office/powerpoint/2010/main" val="370177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45920"/>
            <a:ext cx="9340985" cy="4832092"/>
          </a:xfrm>
          <a:prstGeom prst="rect">
            <a:avLst/>
          </a:prstGeom>
          <a:noFill/>
        </p:spPr>
        <p:txBody>
          <a:bodyPr wrap="square">
            <a:spAutoFit/>
          </a:bodyPr>
          <a:lstStyle/>
          <a:p>
            <a:pPr algn="just"/>
            <a:r>
              <a:rPr lang="en-US" sz="4400" b="1" dirty="0" err="1">
                <a:solidFill>
                  <a:srgbClr val="002060"/>
                </a:solidFill>
              </a:rPr>
              <a:t>Vì</a:t>
            </a:r>
            <a:r>
              <a:rPr lang="en-US" sz="4400" b="1" dirty="0">
                <a:solidFill>
                  <a:srgbClr val="002060"/>
                </a:solidFill>
              </a:rPr>
              <a:t> </a:t>
            </a:r>
            <a:r>
              <a:rPr lang="en-US" sz="4400" b="1" dirty="0" err="1">
                <a:solidFill>
                  <a:srgbClr val="002060"/>
                </a:solidFill>
              </a:rPr>
              <a:t>điều</a:t>
            </a:r>
            <a:r>
              <a:rPr lang="en-US" sz="4400" b="1" dirty="0">
                <a:solidFill>
                  <a:srgbClr val="002060"/>
                </a:solidFill>
              </a:rPr>
              <a:t> </a:t>
            </a:r>
            <a:r>
              <a:rPr lang="en-US" sz="4400" b="1" dirty="0" err="1">
                <a:solidFill>
                  <a:srgbClr val="002060"/>
                </a:solidFill>
              </a:rPr>
              <a:t>này</a:t>
            </a:r>
            <a:r>
              <a:rPr lang="en-US" sz="4400" b="1" dirty="0">
                <a:solidFill>
                  <a:srgbClr val="002060"/>
                </a:solidFill>
              </a:rPr>
              <a:t>, </a:t>
            </a:r>
            <a:r>
              <a:rPr lang="en-US" sz="4400" b="1" dirty="0" err="1">
                <a:solidFill>
                  <a:srgbClr val="002060"/>
                </a:solidFill>
              </a:rPr>
              <a:t>tôi</a:t>
            </a:r>
            <a:r>
              <a:rPr lang="en-US" sz="4400" b="1" dirty="0">
                <a:solidFill>
                  <a:srgbClr val="002060"/>
                </a:solidFill>
              </a:rPr>
              <a:t> </a:t>
            </a:r>
            <a:r>
              <a:rPr lang="en-US" sz="4400" b="1" dirty="0" err="1">
                <a:solidFill>
                  <a:srgbClr val="002060"/>
                </a:solidFill>
              </a:rPr>
              <a:t>chân</a:t>
            </a:r>
            <a:r>
              <a:rPr lang="en-US" sz="4400" b="1" dirty="0">
                <a:solidFill>
                  <a:srgbClr val="002060"/>
                </a:solidFill>
              </a:rPr>
              <a:t> </a:t>
            </a:r>
            <a:r>
              <a:rPr lang="en-US" sz="4400" b="1" dirty="0" err="1">
                <a:solidFill>
                  <a:srgbClr val="002060"/>
                </a:solidFill>
              </a:rPr>
              <a:t>thành</a:t>
            </a:r>
            <a:r>
              <a:rPr lang="en-US" sz="4400" b="1" dirty="0">
                <a:solidFill>
                  <a:srgbClr val="002060"/>
                </a:solidFill>
              </a:rPr>
              <a:t> </a:t>
            </a:r>
            <a:r>
              <a:rPr lang="en-US" sz="4400" b="1" dirty="0" err="1">
                <a:solidFill>
                  <a:srgbClr val="002060"/>
                </a:solidFill>
              </a:rPr>
              <a:t>cảm</a:t>
            </a:r>
            <a:r>
              <a:rPr lang="en-US" sz="4400" b="1" dirty="0">
                <a:solidFill>
                  <a:srgbClr val="002060"/>
                </a:solidFill>
              </a:rPr>
              <a:t> </a:t>
            </a:r>
            <a:r>
              <a:rPr lang="en-US" sz="4400" b="1" dirty="0" err="1">
                <a:solidFill>
                  <a:srgbClr val="002060"/>
                </a:solidFill>
              </a:rPr>
              <a:t>ơn</a:t>
            </a:r>
            <a:r>
              <a:rPr lang="en-US" sz="4400" b="1" dirty="0">
                <a:solidFill>
                  <a:srgbClr val="002060"/>
                </a:solidFill>
              </a:rPr>
              <a:t> </a:t>
            </a:r>
            <a:r>
              <a:rPr lang="en-US" sz="4400" b="1" dirty="0" err="1">
                <a:solidFill>
                  <a:srgbClr val="002060"/>
                </a:solidFill>
              </a:rPr>
              <a:t>anh</a:t>
            </a:r>
            <a:r>
              <a:rPr lang="en-US" sz="4400" b="1" dirty="0">
                <a:solidFill>
                  <a:srgbClr val="002060"/>
                </a:solidFill>
              </a:rPr>
              <a:t> </a:t>
            </a:r>
            <a:r>
              <a:rPr lang="en-US" sz="4400" b="1" dirty="0" err="1">
                <a:solidFill>
                  <a:srgbClr val="002060"/>
                </a:solidFill>
              </a:rPr>
              <a:t>chị</a:t>
            </a:r>
            <a:r>
              <a:rPr lang="en-US" sz="4400" b="1" dirty="0">
                <a:solidFill>
                  <a:srgbClr val="002060"/>
                </a:solidFill>
              </a:rPr>
              <a:t> </a:t>
            </a:r>
            <a:r>
              <a:rPr lang="en-US" sz="4400" b="1" dirty="0" err="1">
                <a:solidFill>
                  <a:srgbClr val="002060"/>
                </a:solidFill>
              </a:rPr>
              <a:t>em</a:t>
            </a:r>
            <a:r>
              <a:rPr lang="en-US" sz="4400" b="1" dirty="0">
                <a:solidFill>
                  <a:srgbClr val="002060"/>
                </a:solidFill>
              </a:rPr>
              <a:t>! </a:t>
            </a:r>
            <a:r>
              <a:rPr lang="en-US" sz="4400" b="1" dirty="0" err="1">
                <a:solidFill>
                  <a:srgbClr val="002060"/>
                </a:solidFill>
              </a:rPr>
              <a:t>Cuộc</a:t>
            </a:r>
            <a:r>
              <a:rPr lang="en-US" sz="4400" b="1" dirty="0">
                <a:solidFill>
                  <a:srgbClr val="002060"/>
                </a:solidFill>
              </a:rPr>
              <a:t> </a:t>
            </a:r>
            <a:r>
              <a:rPr lang="en-US" sz="4400" b="1" dirty="0" err="1">
                <a:solidFill>
                  <a:srgbClr val="002060"/>
                </a:solidFill>
              </a:rPr>
              <a:t>sống</a:t>
            </a:r>
            <a:r>
              <a:rPr lang="en-US" sz="4400" b="1" dirty="0">
                <a:solidFill>
                  <a:srgbClr val="002060"/>
                </a:solidFill>
              </a:rPr>
              <a:t> </a:t>
            </a:r>
            <a:r>
              <a:rPr lang="en-US" sz="4400" b="1" dirty="0" err="1">
                <a:solidFill>
                  <a:srgbClr val="002060"/>
                </a:solidFill>
              </a:rPr>
              <a:t>của</a:t>
            </a:r>
            <a:r>
              <a:rPr lang="en-US" sz="4400" b="1" dirty="0">
                <a:solidFill>
                  <a:srgbClr val="002060"/>
                </a:solidFill>
              </a:rPr>
              <a:t> </a:t>
            </a:r>
            <a:r>
              <a:rPr lang="en-US" sz="4400" b="1" dirty="0" err="1">
                <a:solidFill>
                  <a:srgbClr val="002060"/>
                </a:solidFill>
              </a:rPr>
              <a:t>anh</a:t>
            </a:r>
            <a:r>
              <a:rPr lang="en-US" sz="4400" b="1" dirty="0">
                <a:solidFill>
                  <a:srgbClr val="002060"/>
                </a:solidFill>
              </a:rPr>
              <a:t> </a:t>
            </a:r>
            <a:r>
              <a:rPr lang="en-US" sz="4400" b="1" dirty="0" err="1">
                <a:solidFill>
                  <a:srgbClr val="002060"/>
                </a:solidFill>
              </a:rPr>
              <a:t>chị</a:t>
            </a:r>
            <a:r>
              <a:rPr lang="en-US" sz="4400" b="1" dirty="0">
                <a:solidFill>
                  <a:srgbClr val="002060"/>
                </a:solidFill>
              </a:rPr>
              <a:t> </a:t>
            </a:r>
            <a:r>
              <a:rPr lang="en-US" sz="4400" b="1" dirty="0" err="1">
                <a:solidFill>
                  <a:srgbClr val="002060"/>
                </a:solidFill>
              </a:rPr>
              <a:t>em</a:t>
            </a:r>
            <a:r>
              <a:rPr lang="en-US" sz="4400" b="1" dirty="0">
                <a:solidFill>
                  <a:srgbClr val="002060"/>
                </a:solidFill>
              </a:rPr>
              <a:t> </a:t>
            </a:r>
            <a:r>
              <a:rPr lang="en-US" sz="4400" b="1" dirty="0" err="1">
                <a:solidFill>
                  <a:srgbClr val="002060"/>
                </a:solidFill>
              </a:rPr>
              <a:t>là</a:t>
            </a:r>
            <a:r>
              <a:rPr lang="en-US" sz="4400" b="1" dirty="0">
                <a:solidFill>
                  <a:srgbClr val="002060"/>
                </a:solidFill>
              </a:rPr>
              <a:t> </a:t>
            </a:r>
            <a:r>
              <a:rPr lang="en-US" sz="4400" b="1" dirty="0" err="1">
                <a:solidFill>
                  <a:srgbClr val="002060"/>
                </a:solidFill>
              </a:rPr>
              <a:t>một</a:t>
            </a:r>
            <a:r>
              <a:rPr lang="en-US" sz="4400" b="1" dirty="0">
                <a:solidFill>
                  <a:srgbClr val="002060"/>
                </a:solidFill>
              </a:rPr>
              <a:t> </a:t>
            </a:r>
            <a:r>
              <a:rPr lang="en-US" sz="4400" b="1" dirty="0" err="1">
                <a:solidFill>
                  <a:srgbClr val="002060"/>
                </a:solidFill>
              </a:rPr>
              <a:t>lời</a:t>
            </a:r>
            <a:r>
              <a:rPr lang="en-US" sz="4400" b="1" dirty="0">
                <a:solidFill>
                  <a:srgbClr val="002060"/>
                </a:solidFill>
              </a:rPr>
              <a:t> </a:t>
            </a:r>
            <a:r>
              <a:rPr lang="en-US" sz="4400" b="1" dirty="0" err="1">
                <a:solidFill>
                  <a:srgbClr val="002060"/>
                </a:solidFill>
              </a:rPr>
              <a:t>đáp</a:t>
            </a:r>
            <a:r>
              <a:rPr lang="en-US" sz="4400" b="1" dirty="0">
                <a:solidFill>
                  <a:srgbClr val="002060"/>
                </a:solidFill>
              </a:rPr>
              <a:t> </a:t>
            </a:r>
            <a:r>
              <a:rPr lang="en-US" sz="4400" b="1" dirty="0" err="1">
                <a:solidFill>
                  <a:srgbClr val="002060"/>
                </a:solidFill>
              </a:rPr>
              <a:t>trả</a:t>
            </a:r>
            <a:r>
              <a:rPr lang="en-US" sz="4400" b="1" dirty="0">
                <a:solidFill>
                  <a:srgbClr val="002060"/>
                </a:solidFill>
              </a:rPr>
              <a:t> </a:t>
            </a:r>
            <a:r>
              <a:rPr lang="en-US" sz="4400" b="1" dirty="0" err="1">
                <a:solidFill>
                  <a:srgbClr val="002060"/>
                </a:solidFill>
              </a:rPr>
              <a:t>rõ</a:t>
            </a:r>
            <a:r>
              <a:rPr lang="en-US" sz="4400" b="1" dirty="0">
                <a:solidFill>
                  <a:srgbClr val="002060"/>
                </a:solidFill>
              </a:rPr>
              <a:t> </a:t>
            </a:r>
            <a:r>
              <a:rPr lang="en-US" sz="4400" b="1" dirty="0" err="1">
                <a:solidFill>
                  <a:srgbClr val="002060"/>
                </a:solidFill>
              </a:rPr>
              <a:t>ràng</a:t>
            </a:r>
            <a:r>
              <a:rPr lang="en-US" sz="4400" b="1" dirty="0">
                <a:solidFill>
                  <a:srgbClr val="002060"/>
                </a:solidFill>
              </a:rPr>
              <a:t> </a:t>
            </a:r>
            <a:r>
              <a:rPr lang="en-US" sz="4400" b="1" dirty="0" err="1">
                <a:solidFill>
                  <a:srgbClr val="002060"/>
                </a:solidFill>
              </a:rPr>
              <a:t>cho</a:t>
            </a:r>
            <a:r>
              <a:rPr lang="en-US" sz="4400" b="1" dirty="0">
                <a:solidFill>
                  <a:srgbClr val="002060"/>
                </a:solidFill>
              </a:rPr>
              <a:t> </a:t>
            </a:r>
            <a:r>
              <a:rPr lang="en-US" sz="4400" b="1" dirty="0" err="1">
                <a:solidFill>
                  <a:srgbClr val="002060"/>
                </a:solidFill>
              </a:rPr>
              <a:t>lệnh</a:t>
            </a:r>
            <a:r>
              <a:rPr lang="en-US" sz="4400" b="1" dirty="0">
                <a:solidFill>
                  <a:srgbClr val="002060"/>
                </a:solidFill>
              </a:rPr>
              <a:t> </a:t>
            </a:r>
            <a:r>
              <a:rPr lang="en-US" sz="4400" b="1" dirty="0" err="1">
                <a:solidFill>
                  <a:srgbClr val="002060"/>
                </a:solidFill>
              </a:rPr>
              <a:t>truyền</a:t>
            </a:r>
            <a:r>
              <a:rPr lang="en-US" sz="4400" b="1" dirty="0">
                <a:solidFill>
                  <a:srgbClr val="002060"/>
                </a:solidFill>
              </a:rPr>
              <a:t> </a:t>
            </a:r>
            <a:r>
              <a:rPr lang="en-US" sz="4400" b="1" dirty="0" err="1">
                <a:solidFill>
                  <a:srgbClr val="002060"/>
                </a:solidFill>
              </a:rPr>
              <a:t>của</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Kitô</a:t>
            </a:r>
            <a:r>
              <a:rPr lang="en-US" sz="4400" b="1" dirty="0">
                <a:solidFill>
                  <a:srgbClr val="002060"/>
                </a:solidFill>
              </a:rPr>
              <a:t> </a:t>
            </a:r>
            <a:r>
              <a:rPr lang="en-US" sz="4400" b="1" dirty="0" err="1">
                <a:solidFill>
                  <a:srgbClr val="002060"/>
                </a:solidFill>
              </a:rPr>
              <a:t>phục</a:t>
            </a:r>
            <a:r>
              <a:rPr lang="en-US" sz="4400" b="1" dirty="0">
                <a:solidFill>
                  <a:srgbClr val="002060"/>
                </a:solidFill>
              </a:rPr>
              <a:t> </a:t>
            </a:r>
            <a:r>
              <a:rPr lang="en-US" sz="4400" b="1" dirty="0" err="1">
                <a:solidFill>
                  <a:srgbClr val="002060"/>
                </a:solidFill>
              </a:rPr>
              <a:t>sinh</a:t>
            </a:r>
            <a:r>
              <a:rPr lang="en-US" sz="4400" b="1" dirty="0">
                <a:solidFill>
                  <a:srgbClr val="002060"/>
                </a:solidFill>
              </a:rPr>
              <a:t>, </a:t>
            </a:r>
            <a:r>
              <a:rPr lang="en-US" sz="4400" b="1" dirty="0" err="1">
                <a:solidFill>
                  <a:srgbClr val="002060"/>
                </a:solidFill>
              </a:rPr>
              <a:t>Đấng</a:t>
            </a:r>
            <a:r>
              <a:rPr lang="en-US" sz="4400" b="1" dirty="0">
                <a:solidFill>
                  <a:srgbClr val="002060"/>
                </a:solidFill>
              </a:rPr>
              <a:t> </a:t>
            </a:r>
            <a:r>
              <a:rPr lang="en-US" sz="4400" b="1" dirty="0" err="1">
                <a:solidFill>
                  <a:srgbClr val="002060"/>
                </a:solidFill>
              </a:rPr>
              <a:t>đã</a:t>
            </a:r>
            <a:r>
              <a:rPr lang="en-US" sz="4400" b="1" dirty="0">
                <a:solidFill>
                  <a:srgbClr val="002060"/>
                </a:solidFill>
              </a:rPr>
              <a:t> </a:t>
            </a:r>
            <a:r>
              <a:rPr lang="en-US" sz="4400" b="1" dirty="0" err="1">
                <a:solidFill>
                  <a:srgbClr val="002060"/>
                </a:solidFill>
              </a:rPr>
              <a:t>sai</a:t>
            </a:r>
            <a:r>
              <a:rPr lang="en-US" sz="4400" b="1" dirty="0">
                <a:solidFill>
                  <a:srgbClr val="002060"/>
                </a:solidFill>
              </a:rPr>
              <a:t> </a:t>
            </a:r>
            <a:r>
              <a:rPr lang="en-US" sz="4400" b="1" dirty="0" err="1">
                <a:solidFill>
                  <a:srgbClr val="002060"/>
                </a:solidFill>
              </a:rPr>
              <a:t>các</a:t>
            </a:r>
            <a:r>
              <a:rPr lang="en-US" sz="4400" b="1" dirty="0">
                <a:solidFill>
                  <a:srgbClr val="002060"/>
                </a:solidFill>
              </a:rPr>
              <a:t> </a:t>
            </a:r>
            <a:r>
              <a:rPr lang="en-US" sz="4400" b="1" dirty="0" err="1">
                <a:solidFill>
                  <a:srgbClr val="002060"/>
                </a:solidFill>
              </a:rPr>
              <a:t>môn</a:t>
            </a:r>
            <a:r>
              <a:rPr lang="en-US" sz="4400" b="1" dirty="0">
                <a:solidFill>
                  <a:srgbClr val="002060"/>
                </a:solidFill>
              </a:rPr>
              <a:t> </a:t>
            </a:r>
            <a:r>
              <a:rPr lang="en-US" sz="4400" b="1" dirty="0" err="1">
                <a:solidFill>
                  <a:srgbClr val="002060"/>
                </a:solidFill>
              </a:rPr>
              <a:t>đệ</a:t>
            </a:r>
            <a:r>
              <a:rPr lang="en-US" sz="4400" b="1" dirty="0">
                <a:solidFill>
                  <a:srgbClr val="002060"/>
                </a:solidFill>
              </a:rPr>
              <a:t> </a:t>
            </a:r>
            <a:r>
              <a:rPr lang="en-US" sz="4400" b="1" dirty="0" err="1">
                <a:solidFill>
                  <a:srgbClr val="002060"/>
                </a:solidFill>
              </a:rPr>
              <a:t>ra</a:t>
            </a:r>
            <a:r>
              <a:rPr lang="en-US" sz="4400" b="1" dirty="0">
                <a:solidFill>
                  <a:srgbClr val="002060"/>
                </a:solidFill>
              </a:rPr>
              <a:t> </a:t>
            </a:r>
            <a:r>
              <a:rPr lang="en-US" sz="4400" b="1" dirty="0" err="1">
                <a:solidFill>
                  <a:srgbClr val="002060"/>
                </a:solidFill>
              </a:rPr>
              <a:t>đi</a:t>
            </a:r>
            <a:r>
              <a:rPr lang="en-US" sz="4400" b="1" dirty="0">
                <a:solidFill>
                  <a:srgbClr val="002060"/>
                </a:solidFill>
              </a:rPr>
              <a:t> loan </a:t>
            </a:r>
            <a:r>
              <a:rPr lang="en-US" sz="4400" b="1" dirty="0" err="1">
                <a:solidFill>
                  <a:srgbClr val="002060"/>
                </a:solidFill>
              </a:rPr>
              <a:t>báo</a:t>
            </a:r>
            <a:r>
              <a:rPr lang="en-US" sz="4400" b="1" dirty="0">
                <a:solidFill>
                  <a:srgbClr val="002060"/>
                </a:solidFill>
              </a:rPr>
              <a:t> Tin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cho</a:t>
            </a:r>
            <a:r>
              <a:rPr lang="en-US" sz="4400" b="1" dirty="0">
                <a:solidFill>
                  <a:srgbClr val="002060"/>
                </a:solidFill>
              </a:rPr>
              <a:t> </a:t>
            </a:r>
            <a:r>
              <a:rPr lang="en-US" sz="4400" b="1" dirty="0" err="1">
                <a:solidFill>
                  <a:srgbClr val="002060"/>
                </a:solidFill>
              </a:rPr>
              <a:t>muôn</a:t>
            </a:r>
            <a:r>
              <a:rPr lang="en-US" sz="4400" b="1" dirty="0">
                <a:solidFill>
                  <a:srgbClr val="002060"/>
                </a:solidFill>
              </a:rPr>
              <a:t> </a:t>
            </a:r>
            <a:r>
              <a:rPr lang="en-US" sz="4400" b="1" dirty="0" err="1">
                <a:solidFill>
                  <a:srgbClr val="002060"/>
                </a:solidFill>
              </a:rPr>
              <a:t>dân</a:t>
            </a:r>
            <a:r>
              <a:rPr lang="en-US" sz="4400" b="1" dirty="0">
                <a:solidFill>
                  <a:srgbClr val="002060"/>
                </a:solidFill>
              </a:rPr>
              <a:t>, </a:t>
            </a:r>
            <a:r>
              <a:rPr lang="en-US" sz="4400" b="1" i="1" dirty="0">
                <a:solidFill>
                  <a:srgbClr val="002060"/>
                </a:solidFill>
              </a:rPr>
              <a:t>ad </a:t>
            </a:r>
            <a:r>
              <a:rPr lang="en-US" sz="4400" b="1" i="1" dirty="0" err="1">
                <a:solidFill>
                  <a:srgbClr val="002060"/>
                </a:solidFill>
              </a:rPr>
              <a:t>gentes</a:t>
            </a:r>
            <a:r>
              <a:rPr lang="en-US" sz="4400" b="1" dirty="0">
                <a:solidFill>
                  <a:srgbClr val="002060"/>
                </a:solidFill>
              </a:rPr>
              <a:t> (x. Mt 28,18-20). </a:t>
            </a:r>
            <a:endParaRPr sz="4400" b="1" dirty="0">
              <a:solidFill>
                <a:srgbClr val="00206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915" r="29593" b="1586"/>
          <a:stretch/>
        </p:blipFill>
        <p:spPr>
          <a:xfrm>
            <a:off x="9550813" y="1733044"/>
            <a:ext cx="2569654" cy="3033509"/>
          </a:xfrm>
          <a:prstGeom prst="ellipse">
            <a:avLst/>
          </a:prstGeom>
          <a:ln>
            <a:noFill/>
          </a:ln>
          <a:effectLst>
            <a:softEdge rad="112500"/>
          </a:effectLst>
        </p:spPr>
      </p:pic>
    </p:spTree>
    <p:extLst>
      <p:ext uri="{BB962C8B-B14F-4D97-AF65-F5344CB8AC3E}">
        <p14:creationId xmlns:p14="http://schemas.microsoft.com/office/powerpoint/2010/main" val="376635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45920"/>
            <a:ext cx="9772650" cy="5016758"/>
          </a:xfrm>
          <a:prstGeom prst="rect">
            <a:avLst/>
          </a:prstGeom>
          <a:noFill/>
        </p:spPr>
        <p:txBody>
          <a:bodyPr wrap="square">
            <a:spAutoFit/>
          </a:bodyPr>
          <a:lstStyle/>
          <a:p>
            <a:pPr algn="just"/>
            <a:r>
              <a:rPr lang="en-US" sz="4000" b="1" dirty="0" err="1">
                <a:solidFill>
                  <a:srgbClr val="002060"/>
                </a:solidFill>
              </a:rPr>
              <a:t>Bằng</a:t>
            </a:r>
            <a:r>
              <a:rPr lang="en-US" sz="4000" b="1" dirty="0">
                <a:solidFill>
                  <a:srgbClr val="002060"/>
                </a:solidFill>
              </a:rPr>
              <a:t> </a:t>
            </a:r>
            <a:r>
              <a:rPr lang="en-US" sz="4000" b="1" dirty="0" err="1">
                <a:solidFill>
                  <a:srgbClr val="002060"/>
                </a:solidFill>
              </a:rPr>
              <a:t>cách</a:t>
            </a:r>
            <a:r>
              <a:rPr lang="en-US" sz="4000" b="1" dirty="0">
                <a:solidFill>
                  <a:srgbClr val="002060"/>
                </a:solidFill>
              </a:rPr>
              <a:t> </a:t>
            </a:r>
            <a:r>
              <a:rPr lang="en-US" sz="4000" b="1" dirty="0" err="1">
                <a:solidFill>
                  <a:srgbClr val="002060"/>
                </a:solidFill>
              </a:rPr>
              <a:t>này</a:t>
            </a:r>
            <a:r>
              <a:rPr lang="en-US" sz="4000" b="1" dirty="0">
                <a:solidFill>
                  <a:srgbClr val="002060"/>
                </a:solidFill>
              </a:rPr>
              <a:t>, </a:t>
            </a:r>
            <a:r>
              <a:rPr lang="en-US" sz="4000" b="1" dirty="0" err="1">
                <a:solidFill>
                  <a:srgbClr val="002060"/>
                </a:solidFill>
              </a:rPr>
              <a:t>anh</a:t>
            </a:r>
            <a:r>
              <a:rPr lang="en-US" sz="4000" b="1" dirty="0">
                <a:solidFill>
                  <a:srgbClr val="002060"/>
                </a:solidFill>
              </a:rPr>
              <a:t> </a:t>
            </a:r>
            <a:r>
              <a:rPr lang="en-US" sz="4000" b="1" dirty="0" err="1">
                <a:solidFill>
                  <a:srgbClr val="002060"/>
                </a:solidFill>
              </a:rPr>
              <a:t>chị</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là</a:t>
            </a:r>
            <a:r>
              <a:rPr lang="en-US" sz="4000" b="1" dirty="0">
                <a:solidFill>
                  <a:srgbClr val="002060"/>
                </a:solidFill>
              </a:rPr>
              <a:t> </a:t>
            </a:r>
            <a:r>
              <a:rPr lang="en-US" sz="4000" b="1" dirty="0" err="1">
                <a:solidFill>
                  <a:srgbClr val="002060"/>
                </a:solidFill>
              </a:rPr>
              <a:t>dấu</a:t>
            </a:r>
            <a:r>
              <a:rPr lang="en-US" sz="4000" b="1" dirty="0">
                <a:solidFill>
                  <a:srgbClr val="002060"/>
                </a:solidFill>
              </a:rPr>
              <a:t> </a:t>
            </a:r>
            <a:r>
              <a:rPr lang="en-US" sz="4000" b="1" dirty="0" err="1">
                <a:solidFill>
                  <a:srgbClr val="002060"/>
                </a:solidFill>
              </a:rPr>
              <a:t>chỉ</a:t>
            </a:r>
            <a:r>
              <a:rPr lang="en-US" sz="4000" b="1" dirty="0">
                <a:solidFill>
                  <a:srgbClr val="002060"/>
                </a:solidFill>
              </a:rPr>
              <a:t> </a:t>
            </a:r>
            <a:r>
              <a:rPr lang="en-US" sz="4000" b="1" dirty="0" err="1">
                <a:solidFill>
                  <a:srgbClr val="002060"/>
                </a:solidFill>
              </a:rPr>
              <a:t>ơn</a:t>
            </a:r>
            <a:r>
              <a:rPr lang="en-US" sz="4000" b="1" dirty="0">
                <a:solidFill>
                  <a:srgbClr val="002060"/>
                </a:solidFill>
              </a:rPr>
              <a:t> </a:t>
            </a:r>
            <a:r>
              <a:rPr lang="en-US" sz="4000" b="1" dirty="0" err="1">
                <a:solidFill>
                  <a:srgbClr val="002060"/>
                </a:solidFill>
              </a:rPr>
              <a:t>gọi</a:t>
            </a:r>
            <a:r>
              <a:rPr lang="en-US" sz="4000" b="1" dirty="0">
                <a:solidFill>
                  <a:srgbClr val="002060"/>
                </a:solidFill>
              </a:rPr>
              <a:t> </a:t>
            </a:r>
            <a:r>
              <a:rPr lang="en-US" sz="4000" b="1" dirty="0" err="1">
                <a:solidFill>
                  <a:srgbClr val="002060"/>
                </a:solidFill>
              </a:rPr>
              <a:t>phổ</a:t>
            </a:r>
            <a:r>
              <a:rPr lang="en-US" sz="4000" b="1" dirty="0">
                <a:solidFill>
                  <a:srgbClr val="002060"/>
                </a:solidFill>
              </a:rPr>
              <a:t> </a:t>
            </a:r>
            <a:r>
              <a:rPr lang="en-US" sz="4000" b="1" dirty="0" err="1">
                <a:solidFill>
                  <a:srgbClr val="002060"/>
                </a:solidFill>
              </a:rPr>
              <a:t>quát</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người</a:t>
            </a:r>
            <a:r>
              <a:rPr lang="en-US" sz="4000" b="1" dirty="0">
                <a:solidFill>
                  <a:srgbClr val="002060"/>
                </a:solidFill>
              </a:rPr>
              <a:t> </a:t>
            </a:r>
            <a:r>
              <a:rPr lang="en-US" sz="4000" b="1" dirty="0" err="1">
                <a:solidFill>
                  <a:srgbClr val="002060"/>
                </a:solidFill>
              </a:rPr>
              <a:t>đã</a:t>
            </a:r>
            <a:r>
              <a:rPr lang="en-US" sz="4000" b="1" dirty="0">
                <a:solidFill>
                  <a:srgbClr val="002060"/>
                </a:solidFill>
              </a:rPr>
              <a:t> </a:t>
            </a:r>
            <a:r>
              <a:rPr lang="en-US" sz="4000" b="1" dirty="0" err="1">
                <a:solidFill>
                  <a:srgbClr val="002060"/>
                </a:solidFill>
              </a:rPr>
              <a:t>lãnh</a:t>
            </a:r>
            <a:r>
              <a:rPr lang="en-US" sz="4000" b="1" dirty="0">
                <a:solidFill>
                  <a:srgbClr val="002060"/>
                </a:solidFill>
              </a:rPr>
              <a:t> </a:t>
            </a:r>
            <a:r>
              <a:rPr lang="en-US" sz="4000" b="1" dirty="0" err="1">
                <a:solidFill>
                  <a:srgbClr val="002060"/>
                </a:solidFill>
              </a:rPr>
              <a:t>nhận</a:t>
            </a:r>
            <a:r>
              <a:rPr lang="en-US" sz="4000" b="1" dirty="0">
                <a:solidFill>
                  <a:srgbClr val="002060"/>
                </a:solidFill>
              </a:rPr>
              <a:t> </a:t>
            </a:r>
            <a:r>
              <a:rPr lang="en-US" sz="4000" b="1" dirty="0" err="1">
                <a:solidFill>
                  <a:srgbClr val="002060"/>
                </a:solidFill>
              </a:rPr>
              <a:t>Bí</a:t>
            </a:r>
            <a:r>
              <a:rPr lang="en-US" sz="4000" b="1" dirty="0">
                <a:solidFill>
                  <a:srgbClr val="002060"/>
                </a:solidFill>
              </a:rPr>
              <a:t> </a:t>
            </a:r>
            <a:r>
              <a:rPr lang="en-US" sz="4000" b="1" dirty="0" err="1">
                <a:solidFill>
                  <a:srgbClr val="002060"/>
                </a:solidFill>
              </a:rPr>
              <a:t>tích</a:t>
            </a:r>
            <a:r>
              <a:rPr lang="en-US" sz="4000" b="1" dirty="0">
                <a:solidFill>
                  <a:srgbClr val="002060"/>
                </a:solidFill>
              </a:rPr>
              <a:t> </a:t>
            </a:r>
            <a:r>
              <a:rPr lang="en-US" sz="4000" b="1" dirty="0" err="1">
                <a:solidFill>
                  <a:srgbClr val="002060"/>
                </a:solidFill>
              </a:rPr>
              <a:t>Rửa</a:t>
            </a:r>
            <a:r>
              <a:rPr lang="en-US" sz="4000" b="1" dirty="0">
                <a:solidFill>
                  <a:srgbClr val="002060"/>
                </a:solidFill>
              </a:rPr>
              <a:t> </a:t>
            </a:r>
            <a:r>
              <a:rPr lang="en-US" sz="4000" b="1" dirty="0" err="1">
                <a:solidFill>
                  <a:srgbClr val="002060"/>
                </a:solidFill>
              </a:rPr>
              <a:t>tội</a:t>
            </a:r>
            <a:r>
              <a:rPr lang="en-US" sz="4000" b="1" dirty="0">
                <a:solidFill>
                  <a:srgbClr val="002060"/>
                </a:solidFill>
              </a:rPr>
              <a:t>: </a:t>
            </a:r>
            <a:r>
              <a:rPr lang="en-US" sz="4000" b="1" dirty="0" err="1">
                <a:solidFill>
                  <a:srgbClr val="002060"/>
                </a:solidFill>
              </a:rPr>
              <a:t>nhờ</a:t>
            </a:r>
            <a:r>
              <a:rPr lang="en-US" sz="4000" b="1" dirty="0">
                <a:solidFill>
                  <a:srgbClr val="002060"/>
                </a:solidFill>
              </a:rPr>
              <a:t> </a:t>
            </a:r>
            <a:r>
              <a:rPr lang="en-US" sz="4000" b="1" dirty="0" err="1">
                <a:solidFill>
                  <a:srgbClr val="002060"/>
                </a:solidFill>
              </a:rPr>
              <a:t>quyền</a:t>
            </a:r>
            <a:r>
              <a:rPr lang="en-US" sz="4000" b="1" dirty="0">
                <a:solidFill>
                  <a:srgbClr val="002060"/>
                </a:solidFill>
              </a:rPr>
              <a:t> </a:t>
            </a:r>
            <a:r>
              <a:rPr lang="en-US" sz="4000" b="1" dirty="0" err="1">
                <a:solidFill>
                  <a:srgbClr val="002060"/>
                </a:solidFill>
              </a:rPr>
              <a:t>năng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Thánh</a:t>
            </a:r>
            <a:r>
              <a:rPr lang="en-US" sz="4000" b="1" dirty="0">
                <a:solidFill>
                  <a:srgbClr val="002060"/>
                </a:solidFill>
              </a:rPr>
              <a:t> </a:t>
            </a:r>
            <a:r>
              <a:rPr lang="en-US" sz="4000" b="1" dirty="0" err="1">
                <a:solidFill>
                  <a:srgbClr val="002060"/>
                </a:solidFill>
              </a:rPr>
              <a:t>Thần</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nỗ</a:t>
            </a:r>
            <a:r>
              <a:rPr lang="en-US" sz="4000" b="1" dirty="0">
                <a:solidFill>
                  <a:srgbClr val="002060"/>
                </a:solidFill>
              </a:rPr>
              <a:t> </a:t>
            </a:r>
            <a:r>
              <a:rPr lang="en-US" sz="4000" b="1" dirty="0" err="1">
                <a:solidFill>
                  <a:srgbClr val="002060"/>
                </a:solidFill>
              </a:rPr>
              <a:t>lực</a:t>
            </a:r>
            <a:r>
              <a:rPr lang="en-US" sz="4000" b="1" dirty="0">
                <a:solidFill>
                  <a:srgbClr val="002060"/>
                </a:solidFill>
              </a:rPr>
              <a:t> </a:t>
            </a:r>
            <a:r>
              <a:rPr lang="en-US" sz="4000" b="1" dirty="0" err="1">
                <a:solidFill>
                  <a:srgbClr val="002060"/>
                </a:solidFill>
              </a:rPr>
              <a:t>mỗi</a:t>
            </a:r>
            <a:r>
              <a:rPr lang="en-US" sz="4000" b="1" dirty="0">
                <a:solidFill>
                  <a:srgbClr val="002060"/>
                </a:solidFill>
              </a:rPr>
              <a:t> </a:t>
            </a:r>
            <a:r>
              <a:rPr lang="en-US" sz="4000" b="1" dirty="0" err="1">
                <a:solidFill>
                  <a:srgbClr val="002060"/>
                </a:solidFill>
              </a:rPr>
              <a:t>ngày</a:t>
            </a:r>
            <a:r>
              <a:rPr lang="en-US" sz="4000" b="1" dirty="0">
                <a:solidFill>
                  <a:srgbClr val="002060"/>
                </a:solidFill>
              </a:rPr>
              <a:t>, </a:t>
            </a:r>
            <a:r>
              <a:rPr lang="en-US" sz="4000" b="1" dirty="0" err="1">
                <a:solidFill>
                  <a:srgbClr val="002060"/>
                </a:solidFill>
              </a:rPr>
              <a:t>anh</a:t>
            </a:r>
            <a:r>
              <a:rPr lang="en-US" sz="4000" b="1" dirty="0">
                <a:solidFill>
                  <a:srgbClr val="002060"/>
                </a:solidFill>
              </a:rPr>
              <a:t> </a:t>
            </a:r>
            <a:r>
              <a:rPr lang="en-US" sz="4000" b="1" dirty="0" err="1">
                <a:solidFill>
                  <a:srgbClr val="002060"/>
                </a:solidFill>
              </a:rPr>
              <a:t>chị</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trở</a:t>
            </a:r>
            <a:r>
              <a:rPr lang="en-US" sz="4000" b="1" dirty="0">
                <a:solidFill>
                  <a:srgbClr val="002060"/>
                </a:solidFill>
              </a:rPr>
              <a:t> </a:t>
            </a:r>
            <a:r>
              <a:rPr lang="en-US" sz="4000" b="1" dirty="0" err="1">
                <a:solidFill>
                  <a:srgbClr val="002060"/>
                </a:solidFill>
              </a:rPr>
              <a:t>thành</a:t>
            </a:r>
            <a:r>
              <a:rPr lang="en-US" sz="4000" b="1" dirty="0">
                <a:solidFill>
                  <a:srgbClr val="002060"/>
                </a:solidFill>
              </a:rPr>
              <a:t>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nhà</a:t>
            </a:r>
            <a:r>
              <a:rPr lang="en-US" sz="4000" b="1" dirty="0">
                <a:solidFill>
                  <a:srgbClr val="002060"/>
                </a:solidFill>
              </a:rPr>
              <a:t> </a:t>
            </a:r>
            <a:r>
              <a:rPr lang="en-US" sz="4000" b="1" dirty="0" err="1">
                <a:solidFill>
                  <a:srgbClr val="002060"/>
                </a:solidFill>
              </a:rPr>
              <a:t>truyền</a:t>
            </a:r>
            <a:r>
              <a:rPr lang="en-US" sz="4000" b="1" dirty="0">
                <a:solidFill>
                  <a:srgbClr val="002060"/>
                </a:solidFill>
              </a:rPr>
              <a:t> </a:t>
            </a:r>
            <a:r>
              <a:rPr lang="en-US" sz="4000" b="1" dirty="0" err="1">
                <a:solidFill>
                  <a:srgbClr val="002060"/>
                </a:solidFill>
              </a:rPr>
              <a:t>giáo</a:t>
            </a:r>
            <a:r>
              <a:rPr lang="en-US" sz="4000" b="1" dirty="0">
                <a:solidFill>
                  <a:srgbClr val="002060"/>
                </a:solidFill>
              </a:rPr>
              <a:t> </a:t>
            </a:r>
            <a:r>
              <a:rPr lang="en-US" sz="4000" b="1" dirty="0" err="1">
                <a:solidFill>
                  <a:srgbClr val="002060"/>
                </a:solidFill>
              </a:rPr>
              <a:t>giữa</a:t>
            </a:r>
            <a:r>
              <a:rPr lang="en-US" sz="4000" b="1" dirty="0">
                <a:solidFill>
                  <a:srgbClr val="002060"/>
                </a:solidFill>
              </a:rPr>
              <a:t> </a:t>
            </a:r>
            <a:r>
              <a:rPr lang="en-US" sz="4000" b="1" dirty="0" err="1">
                <a:solidFill>
                  <a:srgbClr val="002060"/>
                </a:solidFill>
              </a:rPr>
              <a:t>muôn</a:t>
            </a:r>
            <a:r>
              <a:rPr lang="en-US" sz="4000" b="1" dirty="0">
                <a:solidFill>
                  <a:srgbClr val="002060"/>
                </a:solidFill>
              </a:rPr>
              <a:t> </a:t>
            </a:r>
            <a:r>
              <a:rPr lang="en-US" sz="4000" b="1" dirty="0" err="1">
                <a:solidFill>
                  <a:srgbClr val="002060"/>
                </a:solidFill>
              </a:rPr>
              <a:t>dân</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thành</a:t>
            </a:r>
            <a:r>
              <a:rPr lang="en-US" sz="4000" b="1" dirty="0">
                <a:solidFill>
                  <a:srgbClr val="002060"/>
                </a:solidFill>
              </a:rPr>
              <a:t>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chứng</a:t>
            </a:r>
            <a:r>
              <a:rPr lang="en-US" sz="4000" b="1" dirty="0">
                <a:solidFill>
                  <a:srgbClr val="002060"/>
                </a:solidFill>
              </a:rPr>
              <a:t> </a:t>
            </a:r>
            <a:r>
              <a:rPr lang="en-US" sz="4000" b="1" dirty="0" err="1">
                <a:solidFill>
                  <a:srgbClr val="002060"/>
                </a:solidFill>
              </a:rPr>
              <a:t>nhân</a:t>
            </a:r>
            <a:r>
              <a:rPr lang="en-US" sz="4000" b="1" dirty="0">
                <a:solidFill>
                  <a:srgbClr val="002060"/>
                </a:solidFill>
              </a:rPr>
              <a:t> </a:t>
            </a:r>
            <a:r>
              <a:rPr lang="en-US" sz="4000" b="1" dirty="0" err="1">
                <a:solidFill>
                  <a:srgbClr val="002060"/>
                </a:solidFill>
              </a:rPr>
              <a:t>cho</a:t>
            </a:r>
            <a:r>
              <a:rPr lang="en-US" sz="4000" b="1" dirty="0">
                <a:solidFill>
                  <a:srgbClr val="002060"/>
                </a:solidFill>
              </a:rPr>
              <a:t> </a:t>
            </a:r>
            <a:r>
              <a:rPr lang="en-US" sz="4000" b="1" dirty="0" err="1">
                <a:solidFill>
                  <a:srgbClr val="002060"/>
                </a:solidFill>
              </a:rPr>
              <a:t>niềm</a:t>
            </a:r>
            <a:r>
              <a:rPr lang="en-US" sz="4000" b="1" dirty="0">
                <a:solidFill>
                  <a:srgbClr val="002060"/>
                </a:solidFill>
              </a:rPr>
              <a:t> </a:t>
            </a:r>
            <a:r>
              <a:rPr lang="en-US" sz="4000" b="1" dirty="0" err="1">
                <a:solidFill>
                  <a:srgbClr val="002060"/>
                </a:solidFill>
              </a:rPr>
              <a:t>hy</a:t>
            </a:r>
            <a:r>
              <a:rPr lang="en-US" sz="4000" b="1" dirty="0">
                <a:solidFill>
                  <a:srgbClr val="002060"/>
                </a:solidFill>
              </a:rPr>
              <a:t> </a:t>
            </a:r>
            <a:r>
              <a:rPr lang="en-US" sz="4000" b="1" dirty="0" err="1">
                <a:solidFill>
                  <a:srgbClr val="002060"/>
                </a:solidFill>
              </a:rPr>
              <a:t>vọng</a:t>
            </a:r>
            <a:r>
              <a:rPr lang="en-US" sz="4000" b="1" dirty="0">
                <a:solidFill>
                  <a:srgbClr val="002060"/>
                </a:solidFill>
              </a:rPr>
              <a:t> </a:t>
            </a:r>
            <a:r>
              <a:rPr lang="en-US" sz="4000" b="1" dirty="0" err="1">
                <a:solidFill>
                  <a:srgbClr val="002060"/>
                </a:solidFill>
              </a:rPr>
              <a:t>lớn</a:t>
            </a:r>
            <a:r>
              <a:rPr lang="en-US" sz="4000" b="1" dirty="0">
                <a:solidFill>
                  <a:srgbClr val="002060"/>
                </a:solidFill>
              </a:rPr>
              <a:t> </a:t>
            </a:r>
            <a:r>
              <a:rPr lang="en-US" sz="4000" b="1" dirty="0" err="1">
                <a:solidFill>
                  <a:srgbClr val="002060"/>
                </a:solidFill>
              </a:rPr>
              <a:t>lao</a:t>
            </a:r>
            <a:r>
              <a:rPr lang="en-US" sz="4000" b="1" dirty="0">
                <a:solidFill>
                  <a:srgbClr val="002060"/>
                </a:solidFill>
              </a:rPr>
              <a:t> </a:t>
            </a:r>
            <a:r>
              <a:rPr lang="en-US" sz="4000" b="1" dirty="0" err="1">
                <a:solidFill>
                  <a:srgbClr val="002060"/>
                </a:solidFill>
              </a:rPr>
              <a:t>mà</a:t>
            </a:r>
            <a:r>
              <a:rPr lang="en-US" sz="4000" b="1" dirty="0">
                <a:solidFill>
                  <a:srgbClr val="002060"/>
                </a:solidFill>
              </a:rPr>
              <a:t> </a:t>
            </a:r>
            <a:r>
              <a:rPr lang="en-US" sz="4000" b="1" dirty="0" err="1">
                <a:solidFill>
                  <a:srgbClr val="002060"/>
                </a:solidFill>
              </a:rPr>
              <a:t>Chúa</a:t>
            </a:r>
            <a:r>
              <a:rPr lang="en-US" sz="4000" b="1" dirty="0">
                <a:solidFill>
                  <a:srgbClr val="002060"/>
                </a:solidFill>
              </a:rPr>
              <a:t> </a:t>
            </a:r>
            <a:r>
              <a:rPr lang="en-US" sz="4000" b="1" dirty="0" err="1">
                <a:solidFill>
                  <a:srgbClr val="002060"/>
                </a:solidFill>
              </a:rPr>
              <a:t>Giêsu</a:t>
            </a:r>
            <a:r>
              <a:rPr lang="en-US" sz="4000" b="1" dirty="0">
                <a:solidFill>
                  <a:srgbClr val="002060"/>
                </a:solidFill>
              </a:rPr>
              <a:t> </a:t>
            </a:r>
            <a:r>
              <a:rPr lang="en-US" sz="4000" b="1" dirty="0" err="1">
                <a:solidFill>
                  <a:srgbClr val="002060"/>
                </a:solidFill>
              </a:rPr>
              <a:t>đã</a:t>
            </a:r>
            <a:r>
              <a:rPr lang="en-US" sz="4000" b="1" dirty="0">
                <a:solidFill>
                  <a:srgbClr val="002060"/>
                </a:solidFill>
              </a:rPr>
              <a:t> ban </a:t>
            </a:r>
            <a:r>
              <a:rPr lang="en-US" sz="4000" b="1" dirty="0" err="1">
                <a:solidFill>
                  <a:srgbClr val="002060"/>
                </a:solidFill>
              </a:rPr>
              <a:t>cho</a:t>
            </a:r>
            <a:r>
              <a:rPr lang="en-US" sz="4000" b="1" dirty="0">
                <a:solidFill>
                  <a:srgbClr val="002060"/>
                </a:solidFill>
              </a:rPr>
              <a:t> </a:t>
            </a:r>
            <a:r>
              <a:rPr lang="en-US" sz="4000" b="1" dirty="0" err="1">
                <a:solidFill>
                  <a:srgbClr val="002060"/>
                </a:solidFill>
              </a:rPr>
              <a:t>chúng</a:t>
            </a:r>
            <a:r>
              <a:rPr lang="en-US" sz="4000" b="1" dirty="0">
                <a:solidFill>
                  <a:srgbClr val="002060"/>
                </a:solidFill>
              </a:rPr>
              <a:t> ta.</a:t>
            </a:r>
            <a:endParaRPr sz="4000" b="1" dirty="0">
              <a:solidFill>
                <a:srgbClr val="002060"/>
              </a:solidFill>
            </a:endParaRPr>
          </a:p>
        </p:txBody>
      </p:sp>
    </p:spTree>
    <p:extLst>
      <p:ext uri="{BB962C8B-B14F-4D97-AF65-F5344CB8AC3E}">
        <p14:creationId xmlns:p14="http://schemas.microsoft.com/office/powerpoint/2010/main" val="3838735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45920"/>
            <a:ext cx="8815691" cy="5016758"/>
          </a:xfrm>
          <a:prstGeom prst="rect">
            <a:avLst/>
          </a:prstGeom>
          <a:noFill/>
        </p:spPr>
        <p:txBody>
          <a:bodyPr wrap="square">
            <a:spAutoFit/>
          </a:bodyPr>
          <a:lstStyle/>
          <a:p>
            <a:pPr algn="just"/>
            <a:r>
              <a:rPr lang="en-US" sz="4000" b="1" dirty="0">
                <a:solidFill>
                  <a:srgbClr val="002060"/>
                </a:solidFill>
              </a:rPr>
              <a:t>Ở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quốc</a:t>
            </a:r>
            <a:r>
              <a:rPr lang="en-US" sz="4000" b="1" dirty="0">
                <a:solidFill>
                  <a:srgbClr val="002060"/>
                </a:solidFill>
              </a:rPr>
              <a:t> </a:t>
            </a:r>
            <a:r>
              <a:rPr lang="en-US" sz="4000" b="1" dirty="0" err="1">
                <a:solidFill>
                  <a:srgbClr val="002060"/>
                </a:solidFill>
              </a:rPr>
              <a:t>gia</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nền</a:t>
            </a:r>
            <a:r>
              <a:rPr lang="en-US" sz="4000" b="1" dirty="0">
                <a:solidFill>
                  <a:srgbClr val="002060"/>
                </a:solidFill>
              </a:rPr>
              <a:t> </a:t>
            </a:r>
            <a:r>
              <a:rPr lang="en-US" sz="4000" b="1" dirty="0" err="1">
                <a:solidFill>
                  <a:srgbClr val="002060"/>
                </a:solidFill>
              </a:rPr>
              <a:t>công</a:t>
            </a:r>
            <a:r>
              <a:rPr lang="en-US" sz="4000" b="1" dirty="0">
                <a:solidFill>
                  <a:srgbClr val="002060"/>
                </a:solidFill>
              </a:rPr>
              <a:t> </a:t>
            </a:r>
            <a:r>
              <a:rPr lang="en-US" sz="4000" b="1" dirty="0" err="1">
                <a:solidFill>
                  <a:srgbClr val="002060"/>
                </a:solidFill>
              </a:rPr>
              <a:t>nghệ</a:t>
            </a:r>
            <a:r>
              <a:rPr lang="en-US" sz="4000" b="1" dirty="0">
                <a:solidFill>
                  <a:srgbClr val="002060"/>
                </a:solidFill>
              </a:rPr>
              <a:t> </a:t>
            </a:r>
            <a:r>
              <a:rPr lang="en-US" sz="4000" b="1" dirty="0" err="1">
                <a:solidFill>
                  <a:srgbClr val="002060"/>
                </a:solidFill>
              </a:rPr>
              <a:t>tiên</a:t>
            </a:r>
            <a:r>
              <a:rPr lang="en-US" sz="4000" b="1" dirty="0">
                <a:solidFill>
                  <a:srgbClr val="002060"/>
                </a:solidFill>
              </a:rPr>
              <a:t> </a:t>
            </a:r>
            <a:r>
              <a:rPr lang="en-US" sz="4000" b="1" dirty="0" err="1">
                <a:solidFill>
                  <a:srgbClr val="002060"/>
                </a:solidFill>
              </a:rPr>
              <a:t>tiến</a:t>
            </a:r>
            <a:r>
              <a:rPr lang="en-US" sz="4000" b="1" dirty="0">
                <a:solidFill>
                  <a:srgbClr val="002060"/>
                </a:solidFill>
              </a:rPr>
              <a:t> </a:t>
            </a:r>
            <a:r>
              <a:rPr lang="en-US" sz="4000" b="1" dirty="0" err="1">
                <a:solidFill>
                  <a:srgbClr val="002060"/>
                </a:solidFill>
              </a:rPr>
              <a:t>nhất</a:t>
            </a:r>
            <a:r>
              <a:rPr lang="en-US" sz="4000" b="1" dirty="0">
                <a:solidFill>
                  <a:srgbClr val="002060"/>
                </a:solidFill>
              </a:rPr>
              <a:t>, "</a:t>
            </a:r>
            <a:r>
              <a:rPr lang="en-US" sz="4000" b="1" dirty="0" err="1">
                <a:solidFill>
                  <a:srgbClr val="002060"/>
                </a:solidFill>
              </a:rPr>
              <a:t>sự</a:t>
            </a:r>
            <a:r>
              <a:rPr lang="en-US" sz="4000" b="1" dirty="0">
                <a:solidFill>
                  <a:srgbClr val="002060"/>
                </a:solidFill>
              </a:rPr>
              <a:t> </a:t>
            </a:r>
            <a:r>
              <a:rPr lang="en-US" sz="4000" b="1" dirty="0" err="1">
                <a:solidFill>
                  <a:srgbClr val="002060"/>
                </a:solidFill>
              </a:rPr>
              <a:t>gần</a:t>
            </a:r>
            <a:r>
              <a:rPr lang="en-US" sz="4000" b="1" dirty="0">
                <a:solidFill>
                  <a:srgbClr val="002060"/>
                </a:solidFill>
              </a:rPr>
              <a:t> </a:t>
            </a:r>
            <a:r>
              <a:rPr lang="en-US" sz="4000" b="1" dirty="0" err="1">
                <a:solidFill>
                  <a:srgbClr val="002060"/>
                </a:solidFill>
              </a:rPr>
              <a:t>gũi</a:t>
            </a:r>
            <a:r>
              <a:rPr lang="en-US" sz="4000" b="1" dirty="0">
                <a:solidFill>
                  <a:srgbClr val="002060"/>
                </a:solidFill>
              </a:rPr>
              <a:t>" </a:t>
            </a:r>
            <a:r>
              <a:rPr lang="en-US" sz="4000" b="1" dirty="0" err="1">
                <a:solidFill>
                  <a:srgbClr val="002060"/>
                </a:solidFill>
              </a:rPr>
              <a:t>đang</a:t>
            </a:r>
            <a:r>
              <a:rPr lang="en-US" sz="4000" b="1" dirty="0">
                <a:solidFill>
                  <a:srgbClr val="002060"/>
                </a:solidFill>
              </a:rPr>
              <a:t> </a:t>
            </a:r>
            <a:r>
              <a:rPr lang="en-US" sz="4000" b="1" dirty="0" err="1">
                <a:solidFill>
                  <a:srgbClr val="002060"/>
                </a:solidFill>
              </a:rPr>
              <a:t>dần</a:t>
            </a:r>
            <a:r>
              <a:rPr lang="en-US" sz="4000" b="1" dirty="0">
                <a:solidFill>
                  <a:srgbClr val="002060"/>
                </a:solidFill>
              </a:rPr>
              <a:t> </a:t>
            </a:r>
            <a:r>
              <a:rPr lang="en-US" sz="4000" b="1" dirty="0" err="1">
                <a:solidFill>
                  <a:srgbClr val="002060"/>
                </a:solidFill>
              </a:rPr>
              <a:t>biến</a:t>
            </a:r>
            <a:r>
              <a:rPr lang="en-US" sz="4000" b="1" dirty="0">
                <a:solidFill>
                  <a:srgbClr val="002060"/>
                </a:solidFill>
              </a:rPr>
              <a:t> </a:t>
            </a:r>
            <a:r>
              <a:rPr lang="en-US" sz="4000" b="1" dirty="0" err="1">
                <a:solidFill>
                  <a:srgbClr val="002060"/>
                </a:solidFill>
              </a:rPr>
              <a:t>mất</a:t>
            </a:r>
            <a:r>
              <a:rPr lang="en-US" sz="4000" b="1" dirty="0">
                <a:solidFill>
                  <a:srgbClr val="002060"/>
                </a:solidFill>
              </a:rPr>
              <a:t>: </a:t>
            </a:r>
            <a:r>
              <a:rPr lang="en-US" sz="4000" b="1" dirty="0" err="1">
                <a:solidFill>
                  <a:srgbClr val="002060"/>
                </a:solidFill>
              </a:rPr>
              <a:t>chúng</a:t>
            </a:r>
            <a:r>
              <a:rPr lang="en-US" sz="4000" b="1" dirty="0">
                <a:solidFill>
                  <a:srgbClr val="002060"/>
                </a:solidFill>
              </a:rPr>
              <a:t> ta </a:t>
            </a:r>
            <a:r>
              <a:rPr lang="en-US" sz="4000" b="1" i="1" dirty="0" err="1">
                <a:solidFill>
                  <a:srgbClr val="002060"/>
                </a:solidFill>
              </a:rPr>
              <a:t>kết</a:t>
            </a:r>
            <a:r>
              <a:rPr lang="en-US" sz="4000" b="1" i="1" dirty="0">
                <a:solidFill>
                  <a:srgbClr val="002060"/>
                </a:solidFill>
              </a:rPr>
              <a:t> </a:t>
            </a:r>
            <a:r>
              <a:rPr lang="en-US" sz="4000" b="1" i="1" dirty="0" err="1">
                <a:solidFill>
                  <a:srgbClr val="002060"/>
                </a:solidFill>
              </a:rPr>
              <a:t>nối</a:t>
            </a:r>
            <a:r>
              <a:rPr lang="en-US" sz="4000" b="1" i="1" dirty="0">
                <a:solidFill>
                  <a:srgbClr val="002060"/>
                </a:solidFill>
              </a:rPr>
              <a:t> </a:t>
            </a:r>
            <a:r>
              <a:rPr lang="en-US" sz="4000" b="1" i="1" dirty="0" err="1">
                <a:solidFill>
                  <a:srgbClr val="002060"/>
                </a:solidFill>
              </a:rPr>
              <a:t>với</a:t>
            </a:r>
            <a:r>
              <a:rPr lang="en-US" sz="4000" b="1" i="1" dirty="0">
                <a:solidFill>
                  <a:srgbClr val="002060"/>
                </a:solidFill>
              </a:rPr>
              <a:t> </a:t>
            </a:r>
            <a:r>
              <a:rPr lang="en-US" sz="4000" b="1" i="1" dirty="0" err="1">
                <a:solidFill>
                  <a:srgbClr val="002060"/>
                </a:solidFill>
              </a:rPr>
              <a:t>nhau</a:t>
            </a:r>
            <a:r>
              <a:rPr lang="en-US" sz="4000" b="1" dirty="0">
                <a:solidFill>
                  <a:srgbClr val="002060"/>
                </a:solidFill>
              </a:rPr>
              <a:t> </a:t>
            </a:r>
            <a:r>
              <a:rPr lang="en-US" sz="4000" b="1" i="1" dirty="0" err="1">
                <a:solidFill>
                  <a:srgbClr val="002060"/>
                </a:solidFill>
              </a:rPr>
              <a:t>nhưng</a:t>
            </a:r>
            <a:r>
              <a:rPr lang="en-US" sz="4000" b="1" i="1" dirty="0">
                <a:solidFill>
                  <a:srgbClr val="002060"/>
                </a:solidFill>
              </a:rPr>
              <a:t> </a:t>
            </a:r>
            <a:r>
              <a:rPr lang="en-US" sz="4000" b="1" i="1" dirty="0" err="1">
                <a:solidFill>
                  <a:srgbClr val="002060"/>
                </a:solidFill>
              </a:rPr>
              <a:t>lại</a:t>
            </a:r>
            <a:r>
              <a:rPr lang="en-US" sz="4000" b="1" i="1" dirty="0">
                <a:solidFill>
                  <a:srgbClr val="002060"/>
                </a:solidFill>
              </a:rPr>
              <a:t> </a:t>
            </a:r>
            <a:r>
              <a:rPr lang="en-US" sz="4000" b="1" i="1" dirty="0" err="1">
                <a:solidFill>
                  <a:srgbClr val="002060"/>
                </a:solidFill>
              </a:rPr>
              <a:t>không</a:t>
            </a:r>
            <a:r>
              <a:rPr lang="en-US" sz="4000" b="1" i="1" dirty="0">
                <a:solidFill>
                  <a:srgbClr val="002060"/>
                </a:solidFill>
              </a:rPr>
              <a:t> </a:t>
            </a:r>
            <a:r>
              <a:rPr lang="en-US" sz="4000" b="1" i="1" dirty="0" err="1">
                <a:solidFill>
                  <a:srgbClr val="002060"/>
                </a:solidFill>
              </a:rPr>
              <a:t>thực</a:t>
            </a:r>
            <a:r>
              <a:rPr lang="en-US" sz="4000" b="1" i="1" dirty="0">
                <a:solidFill>
                  <a:srgbClr val="002060"/>
                </a:solidFill>
              </a:rPr>
              <a:t> </a:t>
            </a:r>
            <a:r>
              <a:rPr lang="en-US" sz="4000" b="1" i="1" dirty="0" err="1">
                <a:solidFill>
                  <a:srgbClr val="002060"/>
                </a:solidFill>
              </a:rPr>
              <a:t>sự</a:t>
            </a:r>
            <a:r>
              <a:rPr lang="en-US" sz="4000" b="1" i="1" dirty="0">
                <a:solidFill>
                  <a:srgbClr val="002060"/>
                </a:solidFill>
              </a:rPr>
              <a:t> </a:t>
            </a:r>
            <a:r>
              <a:rPr lang="en-US" sz="4000" b="1" i="1" dirty="0" err="1">
                <a:solidFill>
                  <a:srgbClr val="002060"/>
                </a:solidFill>
              </a:rPr>
              <a:t>liên</a:t>
            </a:r>
            <a:r>
              <a:rPr lang="en-US" sz="4000" b="1" i="1" dirty="0">
                <a:solidFill>
                  <a:srgbClr val="002060"/>
                </a:solidFill>
              </a:rPr>
              <a:t> </a:t>
            </a:r>
            <a:r>
              <a:rPr lang="en-US" sz="4000" b="1" i="1" dirty="0" err="1">
                <a:solidFill>
                  <a:srgbClr val="002060"/>
                </a:solidFill>
              </a:rPr>
              <a:t>hệ</a:t>
            </a:r>
            <a:r>
              <a:rPr lang="en-US" sz="4000" b="1" i="1" dirty="0">
                <a:solidFill>
                  <a:srgbClr val="002060"/>
                </a:solidFill>
              </a:rPr>
              <a:t> </a:t>
            </a:r>
            <a:r>
              <a:rPr lang="en-US" sz="4000" b="1" i="1" dirty="0" err="1">
                <a:solidFill>
                  <a:srgbClr val="002060"/>
                </a:solidFill>
              </a:rPr>
              <a:t>với</a:t>
            </a:r>
            <a:r>
              <a:rPr lang="en-US" sz="4000" b="1" i="1" dirty="0">
                <a:solidFill>
                  <a:srgbClr val="002060"/>
                </a:solidFill>
              </a:rPr>
              <a:t> </a:t>
            </a:r>
            <a:r>
              <a:rPr lang="en-US" sz="4000" b="1" i="1" dirty="0" err="1">
                <a:solidFill>
                  <a:srgbClr val="002060"/>
                </a:solidFill>
              </a:rPr>
              <a:t>nhau</a:t>
            </a:r>
            <a:r>
              <a:rPr lang="en-US" sz="4000" b="1" dirty="0">
                <a:solidFill>
                  <a:srgbClr val="002060"/>
                </a:solidFill>
              </a:rPr>
              <a:t>. </a:t>
            </a:r>
            <a:r>
              <a:rPr lang="en-US" sz="4000" b="1" dirty="0" err="1">
                <a:solidFill>
                  <a:srgbClr val="002060"/>
                </a:solidFill>
              </a:rPr>
              <a:t>Sự</a:t>
            </a:r>
            <a:r>
              <a:rPr lang="en-US" sz="4000" b="1" dirty="0">
                <a:solidFill>
                  <a:srgbClr val="002060"/>
                </a:solidFill>
              </a:rPr>
              <a:t> </a:t>
            </a:r>
            <a:r>
              <a:rPr lang="en-US" sz="4000" b="1" dirty="0" err="1">
                <a:solidFill>
                  <a:srgbClr val="002060"/>
                </a:solidFill>
              </a:rPr>
              <a:t>ám</a:t>
            </a:r>
            <a:r>
              <a:rPr lang="en-US" sz="4000" b="1" dirty="0">
                <a:solidFill>
                  <a:srgbClr val="002060"/>
                </a:solidFill>
              </a:rPr>
              <a:t> </a:t>
            </a:r>
            <a:r>
              <a:rPr lang="en-US" sz="4000" b="1" dirty="0" err="1">
                <a:solidFill>
                  <a:srgbClr val="002060"/>
                </a:solidFill>
              </a:rPr>
              <a:t>ảnh</a:t>
            </a:r>
            <a:r>
              <a:rPr lang="en-US" sz="4000" b="1" dirty="0">
                <a:solidFill>
                  <a:srgbClr val="002060"/>
                </a:solidFill>
              </a:rPr>
              <a:t> </a:t>
            </a:r>
            <a:r>
              <a:rPr lang="en-US" sz="4000" b="1" dirty="0" err="1">
                <a:solidFill>
                  <a:srgbClr val="002060"/>
                </a:solidFill>
              </a:rPr>
              <a:t>về</a:t>
            </a:r>
            <a:r>
              <a:rPr lang="en-US" sz="4000" b="1" dirty="0">
                <a:solidFill>
                  <a:srgbClr val="002060"/>
                </a:solidFill>
              </a:rPr>
              <a:t> </a:t>
            </a:r>
            <a:r>
              <a:rPr lang="en-US" sz="4000" b="1" dirty="0" err="1">
                <a:solidFill>
                  <a:srgbClr val="002060"/>
                </a:solidFill>
              </a:rPr>
              <a:t>hiệu</a:t>
            </a:r>
            <a:r>
              <a:rPr lang="en-US" sz="4000" b="1" dirty="0">
                <a:solidFill>
                  <a:srgbClr val="002060"/>
                </a:solidFill>
              </a:rPr>
              <a:t> </a:t>
            </a:r>
            <a:r>
              <a:rPr lang="en-US" sz="4000" b="1" dirty="0" err="1">
                <a:solidFill>
                  <a:srgbClr val="002060"/>
                </a:solidFill>
              </a:rPr>
              <a:t>suất</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lòng</a:t>
            </a:r>
            <a:r>
              <a:rPr lang="en-US" sz="4000" b="1" dirty="0">
                <a:solidFill>
                  <a:srgbClr val="002060"/>
                </a:solidFill>
              </a:rPr>
              <a:t> ham </a:t>
            </a:r>
            <a:r>
              <a:rPr lang="en-US" sz="4000" b="1" dirty="0" err="1">
                <a:solidFill>
                  <a:srgbClr val="002060"/>
                </a:solidFill>
              </a:rPr>
              <a:t>muốn</a:t>
            </a:r>
            <a:r>
              <a:rPr lang="en-US" sz="4000" b="1" dirty="0">
                <a:solidFill>
                  <a:srgbClr val="002060"/>
                </a:solidFill>
              </a:rPr>
              <a:t> </a:t>
            </a:r>
            <a:r>
              <a:rPr lang="en-US" sz="4000" b="1" dirty="0" err="1">
                <a:solidFill>
                  <a:srgbClr val="002060"/>
                </a:solidFill>
              </a:rPr>
              <a:t>vật</a:t>
            </a:r>
            <a:r>
              <a:rPr lang="en-US" sz="4000" b="1" dirty="0">
                <a:solidFill>
                  <a:srgbClr val="002060"/>
                </a:solidFill>
              </a:rPr>
              <a:t> </a:t>
            </a:r>
            <a:r>
              <a:rPr lang="en-US" sz="4000" b="1" dirty="0" err="1">
                <a:solidFill>
                  <a:srgbClr val="002060"/>
                </a:solidFill>
              </a:rPr>
              <a:t>chất</a:t>
            </a:r>
            <a:r>
              <a:rPr lang="en-US" sz="4000" b="1" dirty="0">
                <a:solidFill>
                  <a:srgbClr val="002060"/>
                </a:solidFill>
              </a:rPr>
              <a:t>, </a:t>
            </a:r>
            <a:r>
              <a:rPr lang="en-US" sz="4000" b="1" dirty="0" err="1">
                <a:solidFill>
                  <a:srgbClr val="002060"/>
                </a:solidFill>
              </a:rPr>
              <a:t>danh</a:t>
            </a:r>
            <a:r>
              <a:rPr lang="en-US" sz="4000" b="1" dirty="0">
                <a:solidFill>
                  <a:srgbClr val="002060"/>
                </a:solidFill>
              </a:rPr>
              <a:t> </a:t>
            </a:r>
            <a:r>
              <a:rPr lang="en-US" sz="4000" b="1" dirty="0" err="1">
                <a:solidFill>
                  <a:srgbClr val="002060"/>
                </a:solidFill>
              </a:rPr>
              <a:t>vọng</a:t>
            </a:r>
            <a:r>
              <a:rPr lang="en-US" sz="4000" b="1" dirty="0">
                <a:solidFill>
                  <a:srgbClr val="002060"/>
                </a:solidFill>
              </a:rPr>
              <a:t>, </a:t>
            </a:r>
            <a:r>
              <a:rPr lang="en-US" sz="4000" b="1" dirty="0" err="1">
                <a:solidFill>
                  <a:srgbClr val="002060"/>
                </a:solidFill>
              </a:rPr>
              <a:t>đang</a:t>
            </a:r>
            <a:r>
              <a:rPr lang="en-US" sz="4000" b="1" dirty="0">
                <a:solidFill>
                  <a:srgbClr val="002060"/>
                </a:solidFill>
              </a:rPr>
              <a:t> </a:t>
            </a:r>
            <a:r>
              <a:rPr lang="en-US" sz="4000" b="1" dirty="0" err="1">
                <a:solidFill>
                  <a:srgbClr val="002060"/>
                </a:solidFill>
              </a:rPr>
              <a:t>làm</a:t>
            </a:r>
            <a:r>
              <a:rPr lang="en-US" sz="4000" b="1" dirty="0">
                <a:solidFill>
                  <a:srgbClr val="002060"/>
                </a:solidFill>
              </a:rPr>
              <a:t> </a:t>
            </a:r>
            <a:r>
              <a:rPr lang="en-US" sz="4000" b="1" dirty="0" err="1">
                <a:solidFill>
                  <a:srgbClr val="002060"/>
                </a:solidFill>
              </a:rPr>
              <a:t>chúng</a:t>
            </a:r>
            <a:r>
              <a:rPr lang="en-US" sz="4000" b="1" dirty="0">
                <a:solidFill>
                  <a:srgbClr val="002060"/>
                </a:solidFill>
              </a:rPr>
              <a:t> ta </a:t>
            </a:r>
            <a:r>
              <a:rPr lang="en-US" sz="4000" b="1" dirty="0" err="1">
                <a:solidFill>
                  <a:srgbClr val="002060"/>
                </a:solidFill>
              </a:rPr>
              <a:t>trở</a:t>
            </a:r>
            <a:r>
              <a:rPr lang="en-US" sz="4000" b="1" dirty="0">
                <a:solidFill>
                  <a:srgbClr val="002060"/>
                </a:solidFill>
              </a:rPr>
              <a:t> </a:t>
            </a:r>
            <a:r>
              <a:rPr lang="en-US" sz="4000" b="1" dirty="0" err="1">
                <a:solidFill>
                  <a:srgbClr val="002060"/>
                </a:solidFill>
              </a:rPr>
              <a:t>nên</a:t>
            </a:r>
            <a:r>
              <a:rPr lang="en-US" sz="4000" b="1" dirty="0">
                <a:solidFill>
                  <a:srgbClr val="002060"/>
                </a:solidFill>
              </a:rPr>
              <a:t> </a:t>
            </a:r>
            <a:r>
              <a:rPr lang="en-US" sz="4000" b="1" dirty="0" err="1">
                <a:solidFill>
                  <a:srgbClr val="002060"/>
                </a:solidFill>
              </a:rPr>
              <a:t>ích</a:t>
            </a:r>
            <a:r>
              <a:rPr lang="en-US" sz="4000" b="1" dirty="0">
                <a:solidFill>
                  <a:srgbClr val="002060"/>
                </a:solidFill>
              </a:rPr>
              <a:t> </a:t>
            </a:r>
            <a:r>
              <a:rPr lang="en-US" sz="4000" b="1" dirty="0" err="1">
                <a:solidFill>
                  <a:srgbClr val="002060"/>
                </a:solidFill>
              </a:rPr>
              <a:t>kỷ</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không</a:t>
            </a:r>
            <a:r>
              <a:rPr lang="en-US" sz="4000" b="1" dirty="0">
                <a:solidFill>
                  <a:srgbClr val="002060"/>
                </a:solidFill>
              </a:rPr>
              <a:t> </a:t>
            </a:r>
            <a:r>
              <a:rPr lang="en-US" sz="4000" b="1" dirty="0" err="1">
                <a:solidFill>
                  <a:srgbClr val="002060"/>
                </a:solidFill>
              </a:rPr>
              <a:t>còn</a:t>
            </a:r>
            <a:r>
              <a:rPr lang="en-US" sz="4000" b="1" dirty="0">
                <a:solidFill>
                  <a:srgbClr val="002060"/>
                </a:solidFill>
              </a:rPr>
              <a:t> </a:t>
            </a:r>
            <a:r>
              <a:rPr lang="en-US" sz="4000" b="1" dirty="0" err="1">
                <a:solidFill>
                  <a:srgbClr val="002060"/>
                </a:solidFill>
              </a:rPr>
              <a:t>khả</a:t>
            </a:r>
            <a:r>
              <a:rPr lang="en-US" sz="4000" b="1" dirty="0">
                <a:solidFill>
                  <a:srgbClr val="002060"/>
                </a:solidFill>
              </a:rPr>
              <a:t> </a:t>
            </a:r>
            <a:r>
              <a:rPr lang="en-US" sz="4000" b="1" dirty="0" err="1">
                <a:solidFill>
                  <a:srgbClr val="002060"/>
                </a:solidFill>
              </a:rPr>
              <a:t>năng</a:t>
            </a:r>
            <a:r>
              <a:rPr lang="en-US" sz="4000" b="1" dirty="0">
                <a:solidFill>
                  <a:srgbClr val="002060"/>
                </a:solidFill>
              </a:rPr>
              <a:t> </a:t>
            </a:r>
            <a:r>
              <a:rPr lang="en-US" sz="4000" b="1" dirty="0" err="1">
                <a:solidFill>
                  <a:srgbClr val="002060"/>
                </a:solidFill>
              </a:rPr>
              <a:t>sống</a:t>
            </a:r>
            <a:r>
              <a:rPr lang="en-US" sz="4000" b="1" dirty="0">
                <a:solidFill>
                  <a:srgbClr val="002060"/>
                </a:solidFill>
              </a:rPr>
              <a:t> </a:t>
            </a:r>
            <a:r>
              <a:rPr lang="en-US" sz="4000" b="1" dirty="0" err="1">
                <a:solidFill>
                  <a:srgbClr val="002060"/>
                </a:solidFill>
              </a:rPr>
              <a:t>vị</a:t>
            </a:r>
            <a:r>
              <a:rPr lang="en-US" sz="4000" b="1" dirty="0">
                <a:solidFill>
                  <a:srgbClr val="002060"/>
                </a:solidFill>
              </a:rPr>
              <a:t> </a:t>
            </a:r>
            <a:r>
              <a:rPr lang="en-US" sz="4000" b="1" dirty="0" err="1">
                <a:solidFill>
                  <a:srgbClr val="002060"/>
                </a:solidFill>
              </a:rPr>
              <a:t>tha</a:t>
            </a:r>
            <a:r>
              <a:rPr lang="en-US" sz="4000" b="1" dirty="0">
                <a:solidFill>
                  <a:srgbClr val="002060"/>
                </a:solidFill>
              </a:rPr>
              <a:t>. </a:t>
            </a:r>
            <a:endParaRPr sz="4000" b="1"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777" y="3793789"/>
            <a:ext cx="2801565" cy="210117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777" y="1350319"/>
            <a:ext cx="2735094" cy="2051321"/>
          </a:xfrm>
          <a:prstGeom prst="rect">
            <a:avLst/>
          </a:prstGeom>
          <a:ln>
            <a:noFill/>
          </a:ln>
          <a:effectLst>
            <a:softEdge rad="112500"/>
          </a:effectLst>
        </p:spPr>
      </p:pic>
    </p:spTree>
    <p:extLst>
      <p:ext uri="{BB962C8B-B14F-4D97-AF65-F5344CB8AC3E}">
        <p14:creationId xmlns:p14="http://schemas.microsoft.com/office/powerpoint/2010/main" val="3332005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66409" y="1930400"/>
            <a:ext cx="7616757" cy="4154984"/>
          </a:xfrm>
          <a:prstGeom prst="rect">
            <a:avLst/>
          </a:prstGeom>
          <a:noFill/>
        </p:spPr>
        <p:txBody>
          <a:bodyPr wrap="square">
            <a:spAutoFit/>
          </a:bodyPr>
          <a:lstStyle/>
          <a:p>
            <a:pPr algn="just"/>
            <a:r>
              <a:rPr lang="en-US" sz="4400" b="1" dirty="0">
                <a:solidFill>
                  <a:srgbClr val="002060"/>
                </a:solidFill>
              </a:rPr>
              <a:t>Tin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khi</a:t>
            </a:r>
            <a:r>
              <a:rPr lang="en-US" sz="4400" b="1" dirty="0">
                <a:solidFill>
                  <a:srgbClr val="002060"/>
                </a:solidFill>
              </a:rPr>
              <a:t> </a:t>
            </a:r>
            <a:r>
              <a:rPr lang="en-US" sz="4400" b="1" dirty="0" err="1">
                <a:solidFill>
                  <a:srgbClr val="002060"/>
                </a:solidFill>
              </a:rPr>
              <a:t>được</a:t>
            </a:r>
            <a:r>
              <a:rPr lang="en-US" sz="4400" b="1" dirty="0">
                <a:solidFill>
                  <a:srgbClr val="002060"/>
                </a:solidFill>
              </a:rPr>
              <a:t> </a:t>
            </a:r>
            <a:r>
              <a:rPr lang="en-US" sz="4400" b="1" dirty="0" err="1">
                <a:solidFill>
                  <a:srgbClr val="002060"/>
                </a:solidFill>
              </a:rPr>
              <a:t>trải</a:t>
            </a:r>
            <a:r>
              <a:rPr lang="en-US" sz="4400" b="1" dirty="0">
                <a:solidFill>
                  <a:srgbClr val="002060"/>
                </a:solidFill>
              </a:rPr>
              <a:t> </a:t>
            </a:r>
            <a:r>
              <a:rPr lang="en-US" sz="4400" b="1" dirty="0" err="1">
                <a:solidFill>
                  <a:srgbClr val="002060"/>
                </a:solidFill>
              </a:rPr>
              <a:t>nghiệm</a:t>
            </a:r>
            <a:r>
              <a:rPr lang="en-US" sz="4400" b="1" dirty="0">
                <a:solidFill>
                  <a:srgbClr val="002060"/>
                </a:solidFill>
              </a:rPr>
              <a:t> </a:t>
            </a:r>
            <a:r>
              <a:rPr lang="en-US" sz="4400" b="1" dirty="0" err="1">
                <a:solidFill>
                  <a:srgbClr val="002060"/>
                </a:solidFill>
              </a:rPr>
              <a:t>một</a:t>
            </a:r>
            <a:r>
              <a:rPr lang="en-US" sz="4400" b="1" dirty="0">
                <a:solidFill>
                  <a:srgbClr val="002060"/>
                </a:solidFill>
              </a:rPr>
              <a:t>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sinh</a:t>
            </a:r>
            <a:r>
              <a:rPr lang="en-US" sz="4400" b="1" dirty="0">
                <a:solidFill>
                  <a:srgbClr val="002060"/>
                </a:solidFill>
              </a:rPr>
              <a:t> </a:t>
            </a:r>
            <a:r>
              <a:rPr lang="en-US" sz="4400" b="1" dirty="0" err="1">
                <a:solidFill>
                  <a:srgbClr val="002060"/>
                </a:solidFill>
              </a:rPr>
              <a:t>động</a:t>
            </a:r>
            <a:r>
              <a:rPr lang="en-US" sz="4400" b="1" dirty="0">
                <a:solidFill>
                  <a:srgbClr val="002060"/>
                </a:solidFill>
              </a:rPr>
              <a:t> </a:t>
            </a:r>
            <a:r>
              <a:rPr lang="en-US" sz="4400" b="1" dirty="0" err="1">
                <a:solidFill>
                  <a:srgbClr val="002060"/>
                </a:solidFill>
              </a:rPr>
              <a:t>trong</a:t>
            </a:r>
            <a:r>
              <a:rPr lang="en-US" sz="4400" b="1" dirty="0">
                <a:solidFill>
                  <a:srgbClr val="002060"/>
                </a:solidFill>
              </a:rPr>
              <a:t> </a:t>
            </a:r>
            <a:r>
              <a:rPr lang="en-US" sz="4400" b="1" dirty="0" err="1">
                <a:solidFill>
                  <a:srgbClr val="002060"/>
                </a:solidFill>
              </a:rPr>
              <a:t>đời</a:t>
            </a:r>
            <a:r>
              <a:rPr lang="en-US" sz="4400" b="1" dirty="0">
                <a:solidFill>
                  <a:srgbClr val="002060"/>
                </a:solidFill>
              </a:rPr>
              <a:t> </a:t>
            </a:r>
            <a:r>
              <a:rPr lang="en-US" sz="4400" b="1" dirty="0" err="1">
                <a:solidFill>
                  <a:srgbClr val="002060"/>
                </a:solidFill>
              </a:rPr>
              <a:t>sống</a:t>
            </a:r>
            <a:r>
              <a:rPr lang="en-US" sz="4400" b="1" dirty="0">
                <a:solidFill>
                  <a:srgbClr val="002060"/>
                </a:solidFill>
              </a:rPr>
              <a:t> </a:t>
            </a:r>
            <a:r>
              <a:rPr lang="en-US" sz="4400" b="1" dirty="0" err="1">
                <a:solidFill>
                  <a:srgbClr val="002060"/>
                </a:solidFill>
              </a:rPr>
              <a:t>cộng</a:t>
            </a:r>
            <a:r>
              <a:rPr lang="en-US" sz="4400" b="1" dirty="0">
                <a:solidFill>
                  <a:srgbClr val="002060"/>
                </a:solidFill>
              </a:rPr>
              <a:t> </a:t>
            </a:r>
            <a:r>
              <a:rPr lang="en-US" sz="4400" b="1" dirty="0" err="1">
                <a:solidFill>
                  <a:srgbClr val="002060"/>
                </a:solidFill>
              </a:rPr>
              <a:t>đoàn</a:t>
            </a:r>
            <a:r>
              <a:rPr lang="en-US" sz="4400" b="1" dirty="0">
                <a:solidFill>
                  <a:srgbClr val="002060"/>
                </a:solidFill>
              </a:rPr>
              <a:t>, </a:t>
            </a:r>
            <a:r>
              <a:rPr lang="en-US" sz="4400" b="1" dirty="0" err="1">
                <a:solidFill>
                  <a:srgbClr val="002060"/>
                </a:solidFill>
              </a:rPr>
              <a:t>có</a:t>
            </a:r>
            <a:r>
              <a:rPr lang="en-US" sz="4400" b="1" dirty="0">
                <a:solidFill>
                  <a:srgbClr val="002060"/>
                </a:solidFill>
              </a:rPr>
              <a:t> </a:t>
            </a:r>
            <a:r>
              <a:rPr lang="en-US" sz="4400" b="1" dirty="0" err="1">
                <a:solidFill>
                  <a:srgbClr val="002060"/>
                </a:solidFill>
              </a:rPr>
              <a:t>thể</a:t>
            </a:r>
            <a:r>
              <a:rPr lang="en-US" sz="4400" b="1" dirty="0">
                <a:solidFill>
                  <a:srgbClr val="002060"/>
                </a:solidFill>
              </a:rPr>
              <a:t> </a:t>
            </a:r>
            <a:r>
              <a:rPr lang="en-US" sz="4400" b="1" dirty="0" err="1">
                <a:solidFill>
                  <a:srgbClr val="002060"/>
                </a:solidFill>
              </a:rPr>
              <a:t>khôi</a:t>
            </a:r>
            <a:r>
              <a:rPr lang="en-US" sz="4400" b="1" dirty="0">
                <a:solidFill>
                  <a:srgbClr val="002060"/>
                </a:solidFill>
              </a:rPr>
              <a:t> </a:t>
            </a:r>
            <a:r>
              <a:rPr lang="en-US" sz="4400" b="1" dirty="0" err="1">
                <a:solidFill>
                  <a:srgbClr val="002060"/>
                </a:solidFill>
              </a:rPr>
              <a:t>phục</a:t>
            </a:r>
            <a:r>
              <a:rPr lang="en-US" sz="4400" b="1" dirty="0">
                <a:solidFill>
                  <a:srgbClr val="002060"/>
                </a:solidFill>
              </a:rPr>
              <a:t> </a:t>
            </a:r>
            <a:r>
              <a:rPr lang="en-US" sz="4400" b="1" dirty="0" err="1">
                <a:solidFill>
                  <a:srgbClr val="002060"/>
                </a:solidFill>
              </a:rPr>
              <a:t>cho</a:t>
            </a:r>
            <a:r>
              <a:rPr lang="en-US" sz="4400" b="1" dirty="0">
                <a:solidFill>
                  <a:srgbClr val="002060"/>
                </a:solidFill>
              </a:rPr>
              <a:t> </a:t>
            </a:r>
            <a:r>
              <a:rPr lang="en-US" sz="4400" b="1" dirty="0" err="1">
                <a:solidFill>
                  <a:srgbClr val="002060"/>
                </a:solidFill>
              </a:rPr>
              <a:t>chúng</a:t>
            </a:r>
            <a:r>
              <a:rPr lang="en-US" sz="4400" b="1" dirty="0">
                <a:solidFill>
                  <a:srgbClr val="002060"/>
                </a:solidFill>
              </a:rPr>
              <a:t> ta </a:t>
            </a:r>
            <a:r>
              <a:rPr lang="en-US" sz="4400" b="1" dirty="0" err="1">
                <a:solidFill>
                  <a:srgbClr val="002060"/>
                </a:solidFill>
              </a:rPr>
              <a:t>nhân</a:t>
            </a:r>
            <a:r>
              <a:rPr lang="en-US" sz="4400" b="1" dirty="0">
                <a:solidFill>
                  <a:srgbClr val="002060"/>
                </a:solidFill>
              </a:rPr>
              <a:t> </a:t>
            </a:r>
            <a:r>
              <a:rPr lang="en-US" sz="4400" b="1" dirty="0" err="1">
                <a:solidFill>
                  <a:srgbClr val="002060"/>
                </a:solidFill>
              </a:rPr>
              <a:t>tính</a:t>
            </a:r>
            <a:r>
              <a:rPr lang="en-US" sz="4400" b="1" dirty="0">
                <a:solidFill>
                  <a:srgbClr val="002060"/>
                </a:solidFill>
              </a:rPr>
              <a:t> </a:t>
            </a:r>
            <a:r>
              <a:rPr lang="en-US" sz="4400" b="1" dirty="0" err="1">
                <a:solidFill>
                  <a:srgbClr val="002060"/>
                </a:solidFill>
              </a:rPr>
              <a:t>toàn</a:t>
            </a:r>
            <a:r>
              <a:rPr lang="en-US" sz="4400" b="1" dirty="0">
                <a:solidFill>
                  <a:srgbClr val="002060"/>
                </a:solidFill>
              </a:rPr>
              <a:t> </a:t>
            </a:r>
            <a:r>
              <a:rPr lang="en-US" sz="4400" b="1" dirty="0" err="1">
                <a:solidFill>
                  <a:srgbClr val="002060"/>
                </a:solidFill>
              </a:rPr>
              <a:t>vẹn</a:t>
            </a:r>
            <a:r>
              <a:rPr lang="en-US" sz="4400" b="1" dirty="0">
                <a:solidFill>
                  <a:srgbClr val="002060"/>
                </a:solidFill>
              </a:rPr>
              <a:t>, </a:t>
            </a:r>
            <a:r>
              <a:rPr lang="en-US" sz="4400" b="1" dirty="0" err="1">
                <a:solidFill>
                  <a:srgbClr val="002060"/>
                </a:solidFill>
              </a:rPr>
              <a:t>lành</a:t>
            </a:r>
            <a:r>
              <a:rPr lang="en-US" sz="4400" b="1" dirty="0">
                <a:solidFill>
                  <a:srgbClr val="002060"/>
                </a:solidFill>
              </a:rPr>
              <a:t> </a:t>
            </a:r>
            <a:r>
              <a:rPr lang="en-US" sz="4400" b="1" dirty="0" err="1">
                <a:solidFill>
                  <a:srgbClr val="002060"/>
                </a:solidFill>
              </a:rPr>
              <a:t>mạnh</a:t>
            </a:r>
            <a:r>
              <a:rPr lang="en-US" sz="4400" b="1" dirty="0">
                <a:solidFill>
                  <a:srgbClr val="002060"/>
                </a:solidFill>
              </a:rPr>
              <a:t> </a:t>
            </a:r>
            <a:r>
              <a:rPr lang="en-US" sz="4400" b="1" dirty="0" err="1">
                <a:solidFill>
                  <a:srgbClr val="002060"/>
                </a:solidFill>
              </a:rPr>
              <a:t>và</a:t>
            </a:r>
            <a:r>
              <a:rPr lang="en-US" sz="4400" b="1" dirty="0">
                <a:solidFill>
                  <a:srgbClr val="002060"/>
                </a:solidFill>
              </a:rPr>
              <a:t> </a:t>
            </a:r>
            <a:r>
              <a:rPr lang="en-US" sz="4400" b="1" dirty="0" err="1">
                <a:solidFill>
                  <a:srgbClr val="002060"/>
                </a:solidFill>
              </a:rPr>
              <a:t>được</a:t>
            </a:r>
            <a:r>
              <a:rPr lang="en-US" sz="4400" b="1" dirty="0">
                <a:solidFill>
                  <a:srgbClr val="002060"/>
                </a:solidFill>
              </a:rPr>
              <a:t> </a:t>
            </a:r>
            <a:r>
              <a:rPr lang="en-US" sz="4400" b="1" dirty="0" err="1">
                <a:solidFill>
                  <a:srgbClr val="002060"/>
                </a:solidFill>
              </a:rPr>
              <a:t>cứu</a:t>
            </a:r>
            <a:r>
              <a:rPr lang="en-US" sz="4400" b="1" dirty="0">
                <a:solidFill>
                  <a:srgbClr val="002060"/>
                </a:solidFill>
              </a:rPr>
              <a:t> </a:t>
            </a:r>
            <a:r>
              <a:rPr lang="en-US" sz="4400" b="1" dirty="0" err="1">
                <a:solidFill>
                  <a:srgbClr val="002060"/>
                </a:solidFill>
              </a:rPr>
              <a:t>chuộc</a:t>
            </a:r>
            <a:r>
              <a:rPr lang="en-US" sz="4400" b="1" dirty="0">
                <a:solidFill>
                  <a:srgbClr val="002060"/>
                </a:solidFill>
              </a:rPr>
              <a:t>.</a:t>
            </a:r>
            <a:endParaRPr sz="4400" b="1"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02" y="2066587"/>
            <a:ext cx="4022225" cy="3016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4217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45920"/>
            <a:ext cx="9692640" cy="5016758"/>
          </a:xfrm>
          <a:prstGeom prst="rect">
            <a:avLst/>
          </a:prstGeom>
          <a:noFill/>
        </p:spPr>
        <p:txBody>
          <a:bodyPr wrap="square">
            <a:spAutoFit/>
          </a:bodyPr>
          <a:lstStyle/>
          <a:p>
            <a:pPr algn="just"/>
            <a:r>
              <a:rPr lang="en-US" sz="4000" b="1" dirty="0">
                <a:solidFill>
                  <a:srgbClr val="002060"/>
                </a:solidFill>
              </a:rPr>
              <a:t>ĐGH </a:t>
            </a:r>
            <a:r>
              <a:rPr lang="en-US" sz="4000" b="1" dirty="0" err="1">
                <a:solidFill>
                  <a:srgbClr val="002060"/>
                </a:solidFill>
              </a:rPr>
              <a:t>quan</a:t>
            </a:r>
            <a:r>
              <a:rPr lang="en-US" sz="4000" b="1" dirty="0">
                <a:solidFill>
                  <a:srgbClr val="002060"/>
                </a:solidFill>
              </a:rPr>
              <a:t> </a:t>
            </a:r>
            <a:r>
              <a:rPr lang="en-US" sz="4000" b="1" dirty="0" err="1">
                <a:solidFill>
                  <a:srgbClr val="002060"/>
                </a:solidFill>
              </a:rPr>
              <a:t>tâm</a:t>
            </a:r>
            <a:r>
              <a:rPr lang="en-US" sz="4000" b="1" dirty="0">
                <a:solidFill>
                  <a:srgbClr val="002060"/>
                </a:solidFill>
              </a:rPr>
              <a:t> </a:t>
            </a:r>
            <a:r>
              <a:rPr lang="en-US" sz="4000" b="1" dirty="0" err="1">
                <a:solidFill>
                  <a:srgbClr val="002060"/>
                </a:solidFill>
              </a:rPr>
              <a:t>đặc</a:t>
            </a:r>
            <a:r>
              <a:rPr lang="en-US" sz="4000" b="1" dirty="0">
                <a:solidFill>
                  <a:srgbClr val="002060"/>
                </a:solidFill>
              </a:rPr>
              <a:t> </a:t>
            </a:r>
            <a:r>
              <a:rPr lang="en-US" sz="4000" b="1" dirty="0" err="1">
                <a:solidFill>
                  <a:srgbClr val="002060"/>
                </a:solidFill>
              </a:rPr>
              <a:t>biệt</a:t>
            </a:r>
            <a:r>
              <a:rPr lang="en-US" sz="4000" b="1" dirty="0">
                <a:solidFill>
                  <a:srgbClr val="002060"/>
                </a:solidFill>
              </a:rPr>
              <a:t> </a:t>
            </a:r>
            <a:r>
              <a:rPr lang="en-US" sz="4000" b="1" dirty="0" err="1">
                <a:solidFill>
                  <a:srgbClr val="002060"/>
                </a:solidFill>
              </a:rPr>
              <a:t>đến</a:t>
            </a:r>
            <a:r>
              <a:rPr lang="en-US" sz="4000" b="1" dirty="0">
                <a:solidFill>
                  <a:srgbClr val="002060"/>
                </a:solidFill>
              </a:rPr>
              <a:t>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người</a:t>
            </a:r>
            <a:r>
              <a:rPr lang="en-US" sz="4000" b="1" dirty="0">
                <a:solidFill>
                  <a:srgbClr val="002060"/>
                </a:solidFill>
              </a:rPr>
              <a:t> </a:t>
            </a:r>
            <a:r>
              <a:rPr lang="en-US" sz="4000" b="1" dirty="0" err="1">
                <a:solidFill>
                  <a:srgbClr val="002060"/>
                </a:solidFill>
              </a:rPr>
              <a:t>nghèo</a:t>
            </a:r>
            <a:r>
              <a:rPr lang="en-US" sz="4000" b="1" dirty="0">
                <a:solidFill>
                  <a:srgbClr val="002060"/>
                </a:solidFill>
              </a:rPr>
              <a:t> </a:t>
            </a:r>
            <a:r>
              <a:rPr lang="en-US" sz="4000" b="1" dirty="0" err="1">
                <a:solidFill>
                  <a:srgbClr val="002060"/>
                </a:solidFill>
              </a:rPr>
              <a:t>khổ</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yếu</a:t>
            </a:r>
            <a:r>
              <a:rPr lang="en-US" sz="4000" b="1" dirty="0">
                <a:solidFill>
                  <a:srgbClr val="002060"/>
                </a:solidFill>
              </a:rPr>
              <a:t> </a:t>
            </a:r>
            <a:r>
              <a:rPr lang="en-US" sz="4000" b="1" dirty="0" err="1">
                <a:solidFill>
                  <a:srgbClr val="002060"/>
                </a:solidFill>
              </a:rPr>
              <a:t>đuối</a:t>
            </a:r>
            <a:r>
              <a:rPr lang="en-US" sz="4000" b="1" dirty="0">
                <a:solidFill>
                  <a:srgbClr val="002060"/>
                </a:solidFill>
              </a:rPr>
              <a:t> </a:t>
            </a:r>
            <a:r>
              <a:rPr lang="en-US" sz="4000" b="1" dirty="0" err="1">
                <a:solidFill>
                  <a:srgbClr val="002060"/>
                </a:solidFill>
              </a:rPr>
              <a:t>nhất</a:t>
            </a:r>
            <a:r>
              <a:rPr lang="en-US" sz="4000" b="1" dirty="0">
                <a:solidFill>
                  <a:srgbClr val="002060"/>
                </a:solidFill>
              </a:rPr>
              <a:t>,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người</a:t>
            </a:r>
            <a:r>
              <a:rPr lang="en-US" sz="4000" b="1" dirty="0">
                <a:solidFill>
                  <a:srgbClr val="002060"/>
                </a:solidFill>
              </a:rPr>
              <a:t> </a:t>
            </a:r>
            <a:r>
              <a:rPr lang="en-US" sz="4000" b="1" dirty="0" err="1">
                <a:solidFill>
                  <a:srgbClr val="002060"/>
                </a:solidFill>
              </a:rPr>
              <a:t>bệnh</a:t>
            </a:r>
            <a:r>
              <a:rPr lang="en-US" sz="4000" b="1" dirty="0">
                <a:solidFill>
                  <a:srgbClr val="002060"/>
                </a:solidFill>
              </a:rPr>
              <a:t> </a:t>
            </a:r>
            <a:r>
              <a:rPr lang="en-US" sz="4000" b="1" dirty="0" err="1">
                <a:solidFill>
                  <a:srgbClr val="002060"/>
                </a:solidFill>
              </a:rPr>
              <a:t>tật</a:t>
            </a:r>
            <a:r>
              <a:rPr lang="en-US" sz="4000" b="1" dirty="0">
                <a:solidFill>
                  <a:srgbClr val="002060"/>
                </a:solidFill>
              </a:rPr>
              <a:t>, </a:t>
            </a:r>
            <a:r>
              <a:rPr lang="en-US" sz="4000" b="1" dirty="0" err="1">
                <a:solidFill>
                  <a:srgbClr val="002060"/>
                </a:solidFill>
              </a:rPr>
              <a:t>người</a:t>
            </a:r>
            <a:r>
              <a:rPr lang="en-US" sz="4000" b="1" dirty="0">
                <a:solidFill>
                  <a:srgbClr val="002060"/>
                </a:solidFill>
              </a:rPr>
              <a:t> </a:t>
            </a:r>
            <a:r>
              <a:rPr lang="en-US" sz="4000" b="1" dirty="0" err="1">
                <a:solidFill>
                  <a:srgbClr val="002060"/>
                </a:solidFill>
              </a:rPr>
              <a:t>già</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người</a:t>
            </a:r>
            <a:r>
              <a:rPr lang="en-US" sz="4000" b="1" dirty="0">
                <a:solidFill>
                  <a:srgbClr val="002060"/>
                </a:solidFill>
              </a:rPr>
              <a:t> </a:t>
            </a:r>
            <a:r>
              <a:rPr lang="en-US" sz="4000" b="1" dirty="0" err="1">
                <a:solidFill>
                  <a:srgbClr val="002060"/>
                </a:solidFill>
              </a:rPr>
              <a:t>bị</a:t>
            </a:r>
            <a:r>
              <a:rPr lang="en-US" sz="4000" b="1" dirty="0">
                <a:solidFill>
                  <a:srgbClr val="002060"/>
                </a:solidFill>
              </a:rPr>
              <a:t> </a:t>
            </a:r>
            <a:r>
              <a:rPr lang="en-US" sz="4000" b="1" dirty="0" err="1">
                <a:solidFill>
                  <a:srgbClr val="002060"/>
                </a:solidFill>
              </a:rPr>
              <a:t>loại</a:t>
            </a:r>
            <a:r>
              <a:rPr lang="en-US" sz="4000" b="1" dirty="0">
                <a:solidFill>
                  <a:srgbClr val="002060"/>
                </a:solidFill>
              </a:rPr>
              <a:t> </a:t>
            </a:r>
            <a:r>
              <a:rPr lang="en-US" sz="4000" b="1" dirty="0" err="1">
                <a:solidFill>
                  <a:srgbClr val="002060"/>
                </a:solidFill>
              </a:rPr>
              <a:t>trừ</a:t>
            </a:r>
            <a:r>
              <a:rPr lang="en-US" sz="4000" b="1" dirty="0">
                <a:solidFill>
                  <a:srgbClr val="002060"/>
                </a:solidFill>
              </a:rPr>
              <a:t> </a:t>
            </a:r>
            <a:r>
              <a:rPr lang="en-US" sz="4000" b="1" dirty="0" err="1">
                <a:solidFill>
                  <a:srgbClr val="002060"/>
                </a:solidFill>
              </a:rPr>
              <a:t>khỏi</a:t>
            </a:r>
            <a:r>
              <a:rPr lang="en-US" sz="4000" b="1" dirty="0">
                <a:solidFill>
                  <a:srgbClr val="002060"/>
                </a:solidFill>
              </a:rPr>
              <a:t> </a:t>
            </a:r>
            <a:r>
              <a:rPr lang="en-US" sz="4000" b="1" dirty="0" err="1">
                <a:solidFill>
                  <a:srgbClr val="002060"/>
                </a:solidFill>
              </a:rPr>
              <a:t>xã</a:t>
            </a:r>
            <a:r>
              <a:rPr lang="en-US" sz="4000" b="1" dirty="0">
                <a:solidFill>
                  <a:srgbClr val="002060"/>
                </a:solidFill>
              </a:rPr>
              <a:t> </a:t>
            </a:r>
            <a:r>
              <a:rPr lang="en-US" sz="4000" b="1" dirty="0" err="1">
                <a:solidFill>
                  <a:srgbClr val="002060"/>
                </a:solidFill>
              </a:rPr>
              <a:t>hội</a:t>
            </a:r>
            <a:r>
              <a:rPr lang="en-US" sz="4000" b="1" dirty="0">
                <a:solidFill>
                  <a:srgbClr val="002060"/>
                </a:solidFill>
              </a:rPr>
              <a:t> </a:t>
            </a:r>
            <a:r>
              <a:rPr lang="en-US" sz="4000" b="1" dirty="0" err="1">
                <a:solidFill>
                  <a:srgbClr val="002060"/>
                </a:solidFill>
              </a:rPr>
              <a:t>chạy</a:t>
            </a:r>
            <a:r>
              <a:rPr lang="en-US" sz="4000" b="1" dirty="0">
                <a:solidFill>
                  <a:srgbClr val="002060"/>
                </a:solidFill>
              </a:rPr>
              <a:t> </a:t>
            </a:r>
            <a:r>
              <a:rPr lang="en-US" sz="4000" b="1" dirty="0" err="1">
                <a:solidFill>
                  <a:srgbClr val="002060"/>
                </a:solidFill>
              </a:rPr>
              <a:t>theo</a:t>
            </a:r>
            <a:r>
              <a:rPr lang="en-US" sz="4000" b="1" dirty="0">
                <a:solidFill>
                  <a:srgbClr val="002060"/>
                </a:solidFill>
              </a:rPr>
              <a:t> </a:t>
            </a:r>
            <a:r>
              <a:rPr lang="en-US" sz="4000" b="1" dirty="0" err="1">
                <a:solidFill>
                  <a:srgbClr val="002060"/>
                </a:solidFill>
              </a:rPr>
              <a:t>chủ</a:t>
            </a:r>
            <a:r>
              <a:rPr lang="en-US" sz="4000" b="1" dirty="0">
                <a:solidFill>
                  <a:srgbClr val="002060"/>
                </a:solidFill>
              </a:rPr>
              <a:t> </a:t>
            </a:r>
            <a:r>
              <a:rPr lang="en-US" sz="4000" b="1" dirty="0" err="1">
                <a:solidFill>
                  <a:srgbClr val="002060"/>
                </a:solidFill>
              </a:rPr>
              <a:t>nghĩa</a:t>
            </a:r>
            <a:r>
              <a:rPr lang="en-US" sz="4000" b="1" dirty="0">
                <a:solidFill>
                  <a:srgbClr val="002060"/>
                </a:solidFill>
              </a:rPr>
              <a:t> </a:t>
            </a:r>
            <a:r>
              <a:rPr lang="en-US" sz="4000" b="1" dirty="0" err="1">
                <a:solidFill>
                  <a:srgbClr val="002060"/>
                </a:solidFill>
              </a:rPr>
              <a:t>vật</a:t>
            </a:r>
            <a:r>
              <a:rPr lang="en-US" sz="4000" b="1" dirty="0">
                <a:solidFill>
                  <a:srgbClr val="002060"/>
                </a:solidFill>
              </a:rPr>
              <a:t> </a:t>
            </a:r>
            <a:r>
              <a:rPr lang="en-US" sz="4000" b="1" dirty="0" err="1">
                <a:solidFill>
                  <a:srgbClr val="002060"/>
                </a:solidFill>
              </a:rPr>
              <a:t>chất</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tiêu</a:t>
            </a:r>
            <a:r>
              <a:rPr lang="en-US" sz="4000" b="1" dirty="0">
                <a:solidFill>
                  <a:srgbClr val="002060"/>
                </a:solidFill>
              </a:rPr>
              <a:t> </a:t>
            </a:r>
            <a:r>
              <a:rPr lang="en-US" sz="4000" b="1" dirty="0" err="1">
                <a:solidFill>
                  <a:srgbClr val="002060"/>
                </a:solidFill>
              </a:rPr>
              <a:t>thụ</a:t>
            </a:r>
            <a:r>
              <a:rPr lang="en-US" sz="4000" b="1" dirty="0">
                <a:solidFill>
                  <a:srgbClr val="002060"/>
                </a:solidFill>
              </a:rPr>
              <a:t>. </a:t>
            </a:r>
            <a:r>
              <a:rPr lang="en-US" sz="4000" b="1" dirty="0" err="1">
                <a:solidFill>
                  <a:srgbClr val="002060"/>
                </a:solidFill>
              </a:rPr>
              <a:t>Hãy</a:t>
            </a:r>
            <a:r>
              <a:rPr lang="en-US" sz="4000" b="1" dirty="0">
                <a:solidFill>
                  <a:srgbClr val="002060"/>
                </a:solidFill>
              </a:rPr>
              <a:t> </a:t>
            </a:r>
            <a:r>
              <a:rPr lang="en-US" sz="4000" b="1" dirty="0" err="1">
                <a:solidFill>
                  <a:srgbClr val="002060"/>
                </a:solidFill>
              </a:rPr>
              <a:t>thực</a:t>
            </a:r>
            <a:r>
              <a:rPr lang="en-US" sz="4000" b="1" dirty="0">
                <a:solidFill>
                  <a:srgbClr val="002060"/>
                </a:solidFill>
              </a:rPr>
              <a:t> </a:t>
            </a:r>
            <a:r>
              <a:rPr lang="en-US" sz="4000" b="1" dirty="0" err="1">
                <a:solidFill>
                  <a:srgbClr val="002060"/>
                </a:solidFill>
              </a:rPr>
              <a:t>hiện</a:t>
            </a:r>
            <a:r>
              <a:rPr lang="en-US" sz="4000" b="1" dirty="0">
                <a:solidFill>
                  <a:srgbClr val="002060"/>
                </a:solidFill>
              </a:rPr>
              <a:t>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điều</a:t>
            </a:r>
            <a:r>
              <a:rPr lang="en-US" sz="4000" b="1" dirty="0">
                <a:solidFill>
                  <a:srgbClr val="002060"/>
                </a:solidFill>
              </a:rPr>
              <a:t> </a:t>
            </a:r>
            <a:r>
              <a:rPr lang="en-US" sz="4000" b="1" dirty="0" err="1">
                <a:solidFill>
                  <a:srgbClr val="002060"/>
                </a:solidFill>
              </a:rPr>
              <a:t>này</a:t>
            </a:r>
            <a:r>
              <a:rPr lang="en-US" sz="4000" b="1" dirty="0">
                <a:solidFill>
                  <a:srgbClr val="002060"/>
                </a:solidFill>
              </a:rPr>
              <a:t> </a:t>
            </a:r>
            <a:r>
              <a:rPr lang="en-US" sz="4000" b="1" dirty="0" err="1">
                <a:solidFill>
                  <a:srgbClr val="002060"/>
                </a:solidFill>
              </a:rPr>
              <a:t>theo</a:t>
            </a:r>
            <a:r>
              <a:rPr lang="en-US" sz="4000" b="1" dirty="0">
                <a:solidFill>
                  <a:srgbClr val="002060"/>
                </a:solidFill>
              </a:rPr>
              <a:t> "</a:t>
            </a:r>
            <a:r>
              <a:rPr lang="en-US" sz="4000" b="1" dirty="0" err="1">
                <a:solidFill>
                  <a:srgbClr val="002060"/>
                </a:solidFill>
              </a:rPr>
              <a:t>phong</a:t>
            </a:r>
            <a:r>
              <a:rPr lang="en-US" sz="4000" b="1" dirty="0">
                <a:solidFill>
                  <a:srgbClr val="002060"/>
                </a:solidFill>
              </a:rPr>
              <a:t> </a:t>
            </a:r>
            <a:r>
              <a:rPr lang="en-US" sz="4000" b="1" dirty="0" err="1">
                <a:solidFill>
                  <a:srgbClr val="002060"/>
                </a:solidFill>
              </a:rPr>
              <a:t>cách</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Thiên</a:t>
            </a:r>
            <a:r>
              <a:rPr lang="en-US" sz="4000" b="1" dirty="0">
                <a:solidFill>
                  <a:srgbClr val="002060"/>
                </a:solidFill>
              </a:rPr>
              <a:t> </a:t>
            </a:r>
            <a:r>
              <a:rPr lang="en-US" sz="4000" b="1" dirty="0" err="1">
                <a:solidFill>
                  <a:srgbClr val="002060"/>
                </a:solidFill>
              </a:rPr>
              <a:t>Chúa</a:t>
            </a:r>
            <a:r>
              <a:rPr lang="en-US" sz="4000" b="1" dirty="0">
                <a:solidFill>
                  <a:srgbClr val="002060"/>
                </a:solidFill>
              </a:rPr>
              <a:t>", </a:t>
            </a:r>
            <a:r>
              <a:rPr lang="en-US" sz="4000" b="1" dirty="0" err="1">
                <a:solidFill>
                  <a:srgbClr val="002060"/>
                </a:solidFill>
              </a:rPr>
              <a:t>tức</a:t>
            </a:r>
            <a:r>
              <a:rPr lang="en-US" sz="4000" b="1" dirty="0">
                <a:solidFill>
                  <a:srgbClr val="002060"/>
                </a:solidFill>
              </a:rPr>
              <a:t> </a:t>
            </a:r>
            <a:r>
              <a:rPr lang="en-US" sz="4000" b="1" dirty="0" err="1">
                <a:solidFill>
                  <a:srgbClr val="002060"/>
                </a:solidFill>
              </a:rPr>
              <a:t>là</a:t>
            </a:r>
            <a:r>
              <a:rPr lang="en-US" sz="4000" b="1" dirty="0">
                <a:solidFill>
                  <a:srgbClr val="002060"/>
                </a:solidFill>
              </a:rPr>
              <a:t> </a:t>
            </a:r>
            <a:r>
              <a:rPr lang="en-US" sz="4000" b="1" dirty="0" err="1">
                <a:solidFill>
                  <a:srgbClr val="002060"/>
                </a:solidFill>
              </a:rPr>
              <a:t>với</a:t>
            </a:r>
            <a:r>
              <a:rPr lang="en-US" sz="4000" b="1" dirty="0">
                <a:solidFill>
                  <a:srgbClr val="002060"/>
                </a:solidFill>
              </a:rPr>
              <a:t> </a:t>
            </a:r>
            <a:r>
              <a:rPr lang="en-US" sz="4000" b="1" dirty="0" err="1">
                <a:solidFill>
                  <a:srgbClr val="002060"/>
                </a:solidFill>
              </a:rPr>
              <a:t>sự</a:t>
            </a:r>
            <a:r>
              <a:rPr lang="en-US" sz="4000" b="1" dirty="0">
                <a:solidFill>
                  <a:srgbClr val="002060"/>
                </a:solidFill>
              </a:rPr>
              <a:t> </a:t>
            </a:r>
            <a:r>
              <a:rPr lang="en-US" sz="4000" b="1" dirty="0" err="1">
                <a:solidFill>
                  <a:srgbClr val="002060"/>
                </a:solidFill>
              </a:rPr>
              <a:t>gần</a:t>
            </a:r>
            <a:r>
              <a:rPr lang="en-US" sz="4000" b="1" dirty="0">
                <a:solidFill>
                  <a:srgbClr val="002060"/>
                </a:solidFill>
              </a:rPr>
              <a:t> </a:t>
            </a:r>
            <a:r>
              <a:rPr lang="en-US" sz="4000" b="1" dirty="0" err="1">
                <a:solidFill>
                  <a:srgbClr val="002060"/>
                </a:solidFill>
              </a:rPr>
              <a:t>gũi</a:t>
            </a:r>
            <a:r>
              <a:rPr lang="en-US" sz="4000" b="1" dirty="0">
                <a:solidFill>
                  <a:srgbClr val="002060"/>
                </a:solidFill>
              </a:rPr>
              <a:t>, </a:t>
            </a:r>
            <a:r>
              <a:rPr lang="en-US" sz="4000" b="1" dirty="0" err="1">
                <a:solidFill>
                  <a:srgbClr val="002060"/>
                </a:solidFill>
              </a:rPr>
              <a:t>lòng</a:t>
            </a:r>
            <a:r>
              <a:rPr lang="en-US" sz="4000" b="1" dirty="0">
                <a:solidFill>
                  <a:srgbClr val="002060"/>
                </a:solidFill>
              </a:rPr>
              <a:t> </a:t>
            </a:r>
            <a:r>
              <a:rPr lang="en-US" sz="4000" b="1" dirty="0" err="1">
                <a:solidFill>
                  <a:srgbClr val="002060"/>
                </a:solidFill>
              </a:rPr>
              <a:t>trắc</a:t>
            </a:r>
            <a:r>
              <a:rPr lang="en-US" sz="4000" b="1" dirty="0">
                <a:solidFill>
                  <a:srgbClr val="002060"/>
                </a:solidFill>
              </a:rPr>
              <a:t> </a:t>
            </a:r>
            <a:r>
              <a:rPr lang="en-US" sz="4000" b="1" dirty="0" err="1">
                <a:solidFill>
                  <a:srgbClr val="002060"/>
                </a:solidFill>
              </a:rPr>
              <a:t>ẩn</a:t>
            </a:r>
            <a:r>
              <a:rPr lang="en-US" sz="4000" b="1" dirty="0">
                <a:solidFill>
                  <a:srgbClr val="002060"/>
                </a:solidFill>
              </a:rPr>
              <a:t> </a:t>
            </a:r>
            <a:r>
              <a:rPr lang="en-US" sz="4000" b="1" dirty="0" err="1">
                <a:solidFill>
                  <a:srgbClr val="002060"/>
                </a:solidFill>
              </a:rPr>
              <a:t>và</a:t>
            </a:r>
            <a:r>
              <a:rPr lang="en-US" sz="4000" b="1" dirty="0">
                <a:solidFill>
                  <a:srgbClr val="002060"/>
                </a:solidFill>
              </a:rPr>
              <a:t> </a:t>
            </a:r>
            <a:r>
              <a:rPr lang="en-US" sz="4000" b="1" dirty="0" err="1">
                <a:solidFill>
                  <a:srgbClr val="002060"/>
                </a:solidFill>
              </a:rPr>
              <a:t>sự</a:t>
            </a:r>
            <a:r>
              <a:rPr lang="en-US" sz="4000" b="1" dirty="0">
                <a:solidFill>
                  <a:srgbClr val="002060"/>
                </a:solidFill>
              </a:rPr>
              <a:t> </a:t>
            </a:r>
            <a:r>
              <a:rPr lang="en-US" sz="4000" b="1" dirty="0" err="1">
                <a:solidFill>
                  <a:srgbClr val="002060"/>
                </a:solidFill>
              </a:rPr>
              <a:t>dịu</a:t>
            </a:r>
            <a:r>
              <a:rPr lang="en-US" sz="4000" b="1" dirty="0">
                <a:solidFill>
                  <a:srgbClr val="002060"/>
                </a:solidFill>
              </a:rPr>
              <a:t> </a:t>
            </a:r>
            <a:r>
              <a:rPr lang="en-US" sz="4000" b="1" dirty="0" err="1">
                <a:solidFill>
                  <a:srgbClr val="002060"/>
                </a:solidFill>
              </a:rPr>
              <a:t>dàng</a:t>
            </a:r>
            <a:r>
              <a:rPr lang="en-US" sz="4000" b="1" dirty="0">
                <a:solidFill>
                  <a:srgbClr val="002060"/>
                </a:solidFill>
              </a:rPr>
              <a:t>. </a:t>
            </a:r>
            <a:endParaRPr sz="4000" b="1" dirty="0">
              <a:solidFill>
                <a:srgbClr val="002060"/>
              </a:solidFill>
            </a:endParaRPr>
          </a:p>
        </p:txBody>
      </p:sp>
    </p:spTree>
    <p:extLst>
      <p:ext uri="{BB962C8B-B14F-4D97-AF65-F5344CB8AC3E}">
        <p14:creationId xmlns:p14="http://schemas.microsoft.com/office/powerpoint/2010/main" val="594493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45920"/>
            <a:ext cx="10607040" cy="5509200"/>
          </a:xfrm>
          <a:prstGeom prst="rect">
            <a:avLst/>
          </a:prstGeom>
          <a:noFill/>
        </p:spPr>
        <p:txBody>
          <a:bodyPr wrap="square">
            <a:spAutoFit/>
          </a:bodyPr>
          <a:lstStyle/>
          <a:p>
            <a:pPr algn="just"/>
            <a:r>
              <a:rPr lang="en-US" sz="4400" b="1" dirty="0" err="1">
                <a:solidFill>
                  <a:srgbClr val="002060"/>
                </a:solidFill>
              </a:rPr>
              <a:t>Nhiều</a:t>
            </a:r>
            <a:r>
              <a:rPr lang="en-US" sz="4400" b="1" dirty="0">
                <a:solidFill>
                  <a:srgbClr val="002060"/>
                </a:solidFill>
              </a:rPr>
              <a:t> </a:t>
            </a:r>
            <a:r>
              <a:rPr lang="en-US" sz="4400" b="1" dirty="0" err="1">
                <a:solidFill>
                  <a:srgbClr val="002060"/>
                </a:solidFill>
              </a:rPr>
              <a:t>khi</a:t>
            </a:r>
            <a:r>
              <a:rPr lang="en-US" sz="4400" b="1" dirty="0">
                <a:solidFill>
                  <a:srgbClr val="002060"/>
                </a:solidFill>
              </a:rPr>
              <a:t>, </a:t>
            </a:r>
            <a:r>
              <a:rPr lang="en-US" sz="4400" b="1" dirty="0" err="1">
                <a:solidFill>
                  <a:srgbClr val="002060"/>
                </a:solidFill>
              </a:rPr>
              <a:t>chính</a:t>
            </a:r>
            <a:r>
              <a:rPr lang="en-US" sz="4400" b="1" dirty="0">
                <a:solidFill>
                  <a:srgbClr val="002060"/>
                </a:solidFill>
              </a:rPr>
              <a:t> </a:t>
            </a:r>
            <a:r>
              <a:rPr lang="en-US" sz="4400" b="1" dirty="0" err="1">
                <a:solidFill>
                  <a:srgbClr val="002060"/>
                </a:solidFill>
              </a:rPr>
              <a:t>những</a:t>
            </a:r>
            <a:r>
              <a:rPr lang="en-US" sz="4400" b="1" dirty="0">
                <a:solidFill>
                  <a:srgbClr val="002060"/>
                </a:solidFill>
              </a:rPr>
              <a:t> </a:t>
            </a:r>
            <a:r>
              <a:rPr lang="en-US" sz="4400" b="1" dirty="0" err="1">
                <a:solidFill>
                  <a:srgbClr val="002060"/>
                </a:solidFill>
              </a:rPr>
              <a:t>người</a:t>
            </a:r>
            <a:r>
              <a:rPr lang="en-US" sz="4400" b="1" dirty="0">
                <a:solidFill>
                  <a:srgbClr val="002060"/>
                </a:solidFill>
              </a:rPr>
              <a:t> </a:t>
            </a:r>
            <a:r>
              <a:rPr lang="en-US" sz="4400" b="1" dirty="0" err="1">
                <a:solidFill>
                  <a:srgbClr val="002060"/>
                </a:solidFill>
              </a:rPr>
              <a:t>nghèo</a:t>
            </a:r>
            <a:r>
              <a:rPr lang="en-US" sz="4400" b="1" dirty="0">
                <a:solidFill>
                  <a:srgbClr val="002060"/>
                </a:solidFill>
              </a:rPr>
              <a:t> </a:t>
            </a:r>
            <a:r>
              <a:rPr lang="en-US" sz="4400" b="1" dirty="0" err="1">
                <a:solidFill>
                  <a:srgbClr val="002060"/>
                </a:solidFill>
              </a:rPr>
              <a:t>dạy</a:t>
            </a:r>
            <a:r>
              <a:rPr lang="en-US" sz="4400" b="1" dirty="0">
                <a:solidFill>
                  <a:srgbClr val="002060"/>
                </a:solidFill>
              </a:rPr>
              <a:t> </a:t>
            </a:r>
            <a:r>
              <a:rPr lang="en-US" sz="4400" b="1" dirty="0" err="1">
                <a:solidFill>
                  <a:srgbClr val="002060"/>
                </a:solidFill>
              </a:rPr>
              <a:t>chúng</a:t>
            </a:r>
            <a:r>
              <a:rPr lang="en-US" sz="4400" b="1" dirty="0">
                <a:solidFill>
                  <a:srgbClr val="002060"/>
                </a:solidFill>
              </a:rPr>
              <a:t> ta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sống</a:t>
            </a:r>
            <a:r>
              <a:rPr lang="en-US" sz="4400" b="1" dirty="0">
                <a:solidFill>
                  <a:srgbClr val="002060"/>
                </a:solidFill>
              </a:rPr>
              <a:t> </a:t>
            </a:r>
            <a:r>
              <a:rPr lang="en-US" sz="4400" b="1" dirty="0" err="1">
                <a:solidFill>
                  <a:srgbClr val="002060"/>
                </a:solidFill>
              </a:rPr>
              <a:t>trong</a:t>
            </a:r>
            <a:r>
              <a:rPr lang="en-US" sz="4400" b="1" dirty="0">
                <a:solidFill>
                  <a:srgbClr val="002060"/>
                </a:solidFill>
              </a:rPr>
              <a:t> </a:t>
            </a:r>
            <a:r>
              <a:rPr lang="en-US" sz="4400" b="1" dirty="0" err="1">
                <a:solidFill>
                  <a:srgbClr val="002060"/>
                </a:solidFill>
              </a:rPr>
              <a:t>niềm</a:t>
            </a:r>
            <a:r>
              <a:rPr lang="en-US" sz="4400" b="1" dirty="0">
                <a:solidFill>
                  <a:srgbClr val="002060"/>
                </a:solidFill>
              </a:rPr>
              <a:t> </a:t>
            </a:r>
            <a:r>
              <a:rPr lang="en-US" sz="4400" b="1" dirty="0" err="1">
                <a:solidFill>
                  <a:srgbClr val="002060"/>
                </a:solidFill>
              </a:rPr>
              <a:t>hy</a:t>
            </a:r>
            <a:r>
              <a:rPr lang="en-US" sz="4400" b="1" dirty="0">
                <a:solidFill>
                  <a:srgbClr val="002060"/>
                </a:solidFill>
              </a:rPr>
              <a:t> </a:t>
            </a:r>
            <a:r>
              <a:rPr lang="en-US" sz="4400" b="1" dirty="0" err="1">
                <a:solidFill>
                  <a:srgbClr val="002060"/>
                </a:solidFill>
              </a:rPr>
              <a:t>vọng</a:t>
            </a:r>
            <a:r>
              <a:rPr lang="en-US" sz="4400" b="1" dirty="0">
                <a:solidFill>
                  <a:srgbClr val="002060"/>
                </a:solidFill>
              </a:rPr>
              <a:t>. Qua </a:t>
            </a:r>
            <a:r>
              <a:rPr lang="en-US" sz="4400" b="1" dirty="0" err="1">
                <a:solidFill>
                  <a:srgbClr val="002060"/>
                </a:solidFill>
              </a:rPr>
              <a:t>sự</a:t>
            </a:r>
            <a:r>
              <a:rPr lang="en-US" sz="4400" b="1" dirty="0">
                <a:solidFill>
                  <a:srgbClr val="002060"/>
                </a:solidFill>
              </a:rPr>
              <a:t> </a:t>
            </a:r>
            <a:r>
              <a:rPr lang="en-US" sz="4400" b="1" dirty="0" err="1">
                <a:solidFill>
                  <a:srgbClr val="002060"/>
                </a:solidFill>
              </a:rPr>
              <a:t>tiếp</a:t>
            </a:r>
            <a:r>
              <a:rPr lang="en-US" sz="4400" b="1" dirty="0">
                <a:solidFill>
                  <a:srgbClr val="002060"/>
                </a:solidFill>
              </a:rPr>
              <a:t> </a:t>
            </a:r>
            <a:r>
              <a:rPr lang="en-US" sz="4400" b="1" dirty="0" err="1">
                <a:solidFill>
                  <a:srgbClr val="002060"/>
                </a:solidFill>
              </a:rPr>
              <a:t>xúc</a:t>
            </a:r>
            <a:r>
              <a:rPr lang="en-US" sz="4400" b="1" dirty="0">
                <a:solidFill>
                  <a:srgbClr val="002060"/>
                </a:solidFill>
              </a:rPr>
              <a:t> </a:t>
            </a:r>
            <a:r>
              <a:rPr lang="en-US" sz="4400" b="1" dirty="0" err="1">
                <a:solidFill>
                  <a:srgbClr val="002060"/>
                </a:solidFill>
              </a:rPr>
              <a:t>cá</a:t>
            </a:r>
            <a:r>
              <a:rPr lang="en-US" sz="4400" b="1" dirty="0">
                <a:solidFill>
                  <a:srgbClr val="002060"/>
                </a:solidFill>
              </a:rPr>
              <a:t> </a:t>
            </a:r>
            <a:r>
              <a:rPr lang="en-US" sz="4400" b="1" dirty="0" err="1">
                <a:solidFill>
                  <a:srgbClr val="002060"/>
                </a:solidFill>
              </a:rPr>
              <a:t>nhân</a:t>
            </a:r>
            <a:r>
              <a:rPr lang="en-US" sz="4400" b="1" dirty="0">
                <a:solidFill>
                  <a:srgbClr val="002060"/>
                </a:solidFill>
              </a:rPr>
              <a:t>, </a:t>
            </a:r>
            <a:r>
              <a:rPr lang="en-US" sz="4400" b="1" dirty="0" err="1">
                <a:solidFill>
                  <a:srgbClr val="002060"/>
                </a:solidFill>
              </a:rPr>
              <a:t>chúng</a:t>
            </a:r>
            <a:r>
              <a:rPr lang="en-US" sz="4400" b="1" dirty="0">
                <a:solidFill>
                  <a:srgbClr val="002060"/>
                </a:solidFill>
              </a:rPr>
              <a:t> ta </a:t>
            </a:r>
            <a:r>
              <a:rPr lang="en-US" sz="4400" b="1" dirty="0" err="1">
                <a:solidFill>
                  <a:srgbClr val="002060"/>
                </a:solidFill>
              </a:rPr>
              <a:t>cũng</a:t>
            </a:r>
            <a:r>
              <a:rPr lang="en-US" sz="4400" b="1" dirty="0">
                <a:solidFill>
                  <a:srgbClr val="002060"/>
                </a:solidFill>
              </a:rPr>
              <a:t> </a:t>
            </a:r>
            <a:r>
              <a:rPr lang="en-US" sz="4400" b="1" dirty="0" err="1">
                <a:solidFill>
                  <a:srgbClr val="002060"/>
                </a:solidFill>
              </a:rPr>
              <a:t>sẽ</a:t>
            </a:r>
            <a:r>
              <a:rPr lang="en-US" sz="4400" b="1" dirty="0">
                <a:solidFill>
                  <a:srgbClr val="002060"/>
                </a:solidFill>
              </a:rPr>
              <a:t> </a:t>
            </a:r>
            <a:r>
              <a:rPr lang="en-US" sz="4400" b="1" dirty="0" err="1">
                <a:solidFill>
                  <a:srgbClr val="002060"/>
                </a:solidFill>
              </a:rPr>
              <a:t>truyền</a:t>
            </a:r>
            <a:r>
              <a:rPr lang="en-US" sz="4400" b="1" dirty="0">
                <a:solidFill>
                  <a:srgbClr val="002060"/>
                </a:solidFill>
              </a:rPr>
              <a:t> </a:t>
            </a:r>
            <a:r>
              <a:rPr lang="en-US" sz="4400" b="1" dirty="0" err="1">
                <a:solidFill>
                  <a:srgbClr val="002060"/>
                </a:solidFill>
              </a:rPr>
              <a:t>tải</a:t>
            </a:r>
            <a:r>
              <a:rPr lang="en-US" sz="4400" b="1" dirty="0">
                <a:solidFill>
                  <a:srgbClr val="002060"/>
                </a:solidFill>
              </a:rPr>
              <a:t> </a:t>
            </a:r>
            <a:r>
              <a:rPr lang="en-US" sz="4400" b="1" dirty="0" err="1">
                <a:solidFill>
                  <a:srgbClr val="002060"/>
                </a:solidFill>
              </a:rPr>
              <a:t>tình</a:t>
            </a:r>
            <a:r>
              <a:rPr lang="en-US" sz="4400" b="1" dirty="0">
                <a:solidFill>
                  <a:srgbClr val="002060"/>
                </a:solidFill>
              </a:rPr>
              <a:t> </a:t>
            </a:r>
            <a:r>
              <a:rPr lang="en-US" sz="4400" b="1" dirty="0" err="1">
                <a:solidFill>
                  <a:srgbClr val="002060"/>
                </a:solidFill>
              </a:rPr>
              <a:t>yêu</a:t>
            </a:r>
            <a:r>
              <a:rPr lang="en-US" sz="4400" b="1" dirty="0">
                <a:solidFill>
                  <a:srgbClr val="002060"/>
                </a:solidFill>
              </a:rPr>
              <a:t> </a:t>
            </a:r>
            <a:r>
              <a:rPr lang="en-US" sz="4400" b="1" dirty="0" err="1">
                <a:solidFill>
                  <a:srgbClr val="002060"/>
                </a:solidFill>
              </a:rPr>
              <a:t>từ</a:t>
            </a:r>
            <a:r>
              <a:rPr lang="en-US" sz="4400" b="1" dirty="0">
                <a:solidFill>
                  <a:srgbClr val="002060"/>
                </a:solidFill>
              </a:rPr>
              <a:t> </a:t>
            </a:r>
            <a:r>
              <a:rPr lang="en-US" sz="4400" b="1" dirty="0" err="1">
                <a:solidFill>
                  <a:srgbClr val="002060"/>
                </a:solidFill>
              </a:rPr>
              <a:t>trái</a:t>
            </a:r>
            <a:r>
              <a:rPr lang="en-US" sz="4400" b="1" dirty="0">
                <a:solidFill>
                  <a:srgbClr val="002060"/>
                </a:solidFill>
              </a:rPr>
              <a:t> </a:t>
            </a:r>
            <a:r>
              <a:rPr lang="en-US" sz="4400" b="1" dirty="0" err="1">
                <a:solidFill>
                  <a:srgbClr val="002060"/>
                </a:solidFill>
              </a:rPr>
              <a:t>tim</a:t>
            </a:r>
            <a:r>
              <a:rPr lang="en-US" sz="4400" b="1" dirty="0">
                <a:solidFill>
                  <a:srgbClr val="002060"/>
                </a:solidFill>
              </a:rPr>
              <a:t> </a:t>
            </a:r>
            <a:r>
              <a:rPr lang="en-US" sz="4400" b="1" dirty="0" err="1">
                <a:solidFill>
                  <a:srgbClr val="002060"/>
                </a:solidFill>
              </a:rPr>
              <a:t>đầy</a:t>
            </a:r>
            <a:r>
              <a:rPr lang="en-US" sz="4400" b="1" dirty="0">
                <a:solidFill>
                  <a:srgbClr val="002060"/>
                </a:solidFill>
              </a:rPr>
              <a:t> </a:t>
            </a:r>
            <a:r>
              <a:rPr lang="en-US" sz="4400" b="1" dirty="0" err="1">
                <a:solidFill>
                  <a:srgbClr val="002060"/>
                </a:solidFill>
              </a:rPr>
              <a:t>xót</a:t>
            </a:r>
            <a:r>
              <a:rPr lang="en-US" sz="4400" b="1" dirty="0">
                <a:solidFill>
                  <a:srgbClr val="002060"/>
                </a:solidFill>
              </a:rPr>
              <a:t> </a:t>
            </a:r>
            <a:r>
              <a:rPr lang="en-US" sz="4400" b="1" dirty="0" err="1">
                <a:solidFill>
                  <a:srgbClr val="002060"/>
                </a:solidFill>
              </a:rPr>
              <a:t>thương</a:t>
            </a:r>
            <a:r>
              <a:rPr lang="en-US" sz="4400" b="1" dirty="0">
                <a:solidFill>
                  <a:srgbClr val="002060"/>
                </a:solidFill>
              </a:rPr>
              <a:t> </a:t>
            </a:r>
            <a:r>
              <a:rPr lang="en-US" sz="4400" b="1" dirty="0" err="1">
                <a:solidFill>
                  <a:srgbClr val="002060"/>
                </a:solidFill>
              </a:rPr>
              <a:t>của</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Chúng</a:t>
            </a:r>
            <a:r>
              <a:rPr lang="en-US" sz="4400" b="1" dirty="0">
                <a:solidFill>
                  <a:srgbClr val="002060"/>
                </a:solidFill>
              </a:rPr>
              <a:t> ta </a:t>
            </a:r>
            <a:r>
              <a:rPr lang="en-US" sz="4400" b="1" dirty="0" err="1">
                <a:solidFill>
                  <a:srgbClr val="002060"/>
                </a:solidFill>
              </a:rPr>
              <a:t>sẽ</a:t>
            </a:r>
            <a:r>
              <a:rPr lang="en-US" sz="4400" b="1" dirty="0">
                <a:solidFill>
                  <a:srgbClr val="002060"/>
                </a:solidFill>
              </a:rPr>
              <a:t> </a:t>
            </a:r>
            <a:r>
              <a:rPr lang="en-US" sz="4400" b="1" dirty="0" err="1">
                <a:solidFill>
                  <a:srgbClr val="002060"/>
                </a:solidFill>
              </a:rPr>
              <a:t>nhận</a:t>
            </a:r>
            <a:r>
              <a:rPr lang="en-US" sz="4400" b="1" dirty="0">
                <a:solidFill>
                  <a:srgbClr val="002060"/>
                </a:solidFill>
              </a:rPr>
              <a:t> </a:t>
            </a:r>
            <a:r>
              <a:rPr lang="en-US" sz="4400" b="1" dirty="0" err="1">
                <a:solidFill>
                  <a:srgbClr val="002060"/>
                </a:solidFill>
              </a:rPr>
              <a:t>ra</a:t>
            </a:r>
            <a:r>
              <a:rPr lang="en-US" sz="4400" b="1" dirty="0">
                <a:solidFill>
                  <a:srgbClr val="002060"/>
                </a:solidFill>
              </a:rPr>
              <a:t> </a:t>
            </a:r>
            <a:r>
              <a:rPr lang="en-US" sz="4400" b="1" dirty="0" err="1">
                <a:solidFill>
                  <a:srgbClr val="002060"/>
                </a:solidFill>
              </a:rPr>
              <a:t>rằng</a:t>
            </a:r>
            <a:r>
              <a:rPr lang="en-US" sz="4400" b="1" dirty="0">
                <a:solidFill>
                  <a:srgbClr val="002060"/>
                </a:solidFill>
              </a:rPr>
              <a:t> "</a:t>
            </a:r>
            <a:r>
              <a:rPr lang="en-US" sz="4400" b="1" dirty="0" err="1">
                <a:solidFill>
                  <a:srgbClr val="002060"/>
                </a:solidFill>
              </a:rPr>
              <a:t>trái</a:t>
            </a:r>
            <a:r>
              <a:rPr lang="en-US" sz="4400" b="1" dirty="0">
                <a:solidFill>
                  <a:srgbClr val="002060"/>
                </a:solidFill>
              </a:rPr>
              <a:t> </a:t>
            </a:r>
            <a:r>
              <a:rPr lang="en-US" sz="4400" b="1" dirty="0" err="1">
                <a:solidFill>
                  <a:srgbClr val="002060"/>
                </a:solidFill>
              </a:rPr>
              <a:t>tim</a:t>
            </a:r>
            <a:r>
              <a:rPr lang="en-US" sz="4400" b="1" dirty="0">
                <a:solidFill>
                  <a:srgbClr val="002060"/>
                </a:solidFill>
              </a:rPr>
              <a:t> </a:t>
            </a:r>
            <a:r>
              <a:rPr lang="en-US" sz="4400" b="1" dirty="0" err="1">
                <a:solidFill>
                  <a:srgbClr val="002060"/>
                </a:solidFill>
              </a:rPr>
              <a:t>của</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Kitô</a:t>
            </a:r>
            <a:r>
              <a:rPr lang="en-US" sz="4400" b="1" dirty="0">
                <a:solidFill>
                  <a:srgbClr val="002060"/>
                </a:solidFill>
              </a:rPr>
              <a:t>… </a:t>
            </a:r>
            <a:r>
              <a:rPr lang="en-US" sz="4400" b="1" dirty="0" err="1">
                <a:solidFill>
                  <a:srgbClr val="002060"/>
                </a:solidFill>
              </a:rPr>
              <a:t>chính</a:t>
            </a:r>
            <a:r>
              <a:rPr lang="en-US" sz="4400" b="1" dirty="0">
                <a:solidFill>
                  <a:srgbClr val="002060"/>
                </a:solidFill>
              </a:rPr>
              <a:t> </a:t>
            </a:r>
            <a:r>
              <a:rPr lang="en-US" sz="4400" b="1" dirty="0" err="1">
                <a:solidFill>
                  <a:srgbClr val="002060"/>
                </a:solidFill>
              </a:rPr>
              <a:t>là</a:t>
            </a:r>
            <a:r>
              <a:rPr lang="en-US" sz="4400" b="1" dirty="0">
                <a:solidFill>
                  <a:srgbClr val="002060"/>
                </a:solidFill>
              </a:rPr>
              <a:t> </a:t>
            </a:r>
            <a:r>
              <a:rPr lang="en-US" sz="4400" b="1" dirty="0" err="1">
                <a:solidFill>
                  <a:srgbClr val="002060"/>
                </a:solidFill>
              </a:rPr>
              <a:t>trung</a:t>
            </a:r>
            <a:r>
              <a:rPr lang="en-US" sz="4400" b="1" dirty="0">
                <a:solidFill>
                  <a:srgbClr val="002060"/>
                </a:solidFill>
              </a:rPr>
              <a:t> </a:t>
            </a:r>
            <a:r>
              <a:rPr lang="en-US" sz="4400" b="1" dirty="0" err="1">
                <a:solidFill>
                  <a:srgbClr val="002060"/>
                </a:solidFill>
              </a:rPr>
              <a:t>tâm</a:t>
            </a:r>
            <a:r>
              <a:rPr lang="en-US" sz="4400" b="1" dirty="0">
                <a:solidFill>
                  <a:srgbClr val="002060"/>
                </a:solidFill>
              </a:rPr>
              <a:t> </a:t>
            </a:r>
            <a:r>
              <a:rPr lang="en-US" sz="4400" b="1" dirty="0" err="1">
                <a:solidFill>
                  <a:srgbClr val="002060"/>
                </a:solidFill>
              </a:rPr>
              <a:t>của</a:t>
            </a:r>
            <a:r>
              <a:rPr lang="en-US" sz="4400" b="1" dirty="0">
                <a:solidFill>
                  <a:srgbClr val="002060"/>
                </a:solidFill>
              </a:rPr>
              <a:t> </a:t>
            </a:r>
            <a:r>
              <a:rPr lang="en-US" sz="4400" b="1" dirty="0" err="1">
                <a:solidFill>
                  <a:srgbClr val="002060"/>
                </a:solidFill>
              </a:rPr>
              <a:t>việc</a:t>
            </a:r>
            <a:r>
              <a:rPr lang="en-US" sz="4400" b="1" dirty="0">
                <a:solidFill>
                  <a:srgbClr val="002060"/>
                </a:solidFill>
              </a:rPr>
              <a:t> loan </a:t>
            </a:r>
            <a:r>
              <a:rPr lang="en-US" sz="4400" b="1" dirty="0" err="1">
                <a:solidFill>
                  <a:srgbClr val="002060"/>
                </a:solidFill>
              </a:rPr>
              <a:t>báo</a:t>
            </a:r>
            <a:r>
              <a:rPr lang="en-US" sz="4400" b="1" dirty="0">
                <a:solidFill>
                  <a:srgbClr val="002060"/>
                </a:solidFill>
              </a:rPr>
              <a:t> Tin </a:t>
            </a:r>
            <a:r>
              <a:rPr lang="en-US" sz="4400" b="1" dirty="0" err="1">
                <a:solidFill>
                  <a:srgbClr val="002060"/>
                </a:solidFill>
              </a:rPr>
              <a:t>Mừng</a:t>
            </a:r>
            <a:r>
              <a:rPr lang="en-US" sz="4400" b="1" dirty="0">
                <a:solidFill>
                  <a:srgbClr val="002060"/>
                </a:solidFill>
              </a:rPr>
              <a:t> ban </a:t>
            </a:r>
            <a:r>
              <a:rPr lang="en-US" sz="4400" b="1" dirty="0" err="1">
                <a:solidFill>
                  <a:srgbClr val="002060"/>
                </a:solidFill>
              </a:rPr>
              <a:t>đầu</a:t>
            </a:r>
            <a:r>
              <a:rPr lang="en-US" sz="4400" b="1" dirty="0">
                <a:solidFill>
                  <a:srgbClr val="002060"/>
                </a:solidFill>
              </a:rPr>
              <a:t>". </a:t>
            </a:r>
            <a:endParaRPr sz="4400" b="1" dirty="0">
              <a:solidFill>
                <a:srgbClr val="002060"/>
              </a:solidFill>
            </a:endParaRPr>
          </a:p>
        </p:txBody>
      </p:sp>
    </p:spTree>
    <p:extLst>
      <p:ext uri="{BB962C8B-B14F-4D97-AF65-F5344CB8AC3E}">
        <p14:creationId xmlns:p14="http://schemas.microsoft.com/office/powerpoint/2010/main" val="555424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21340" cy="1930400"/>
          </a:xfrm>
        </p:spPr>
        <p:txBody>
          <a:bodyPr>
            <a:noAutofit/>
          </a:bodyPr>
          <a:lstStyle/>
          <a:p>
            <a:r>
              <a:rPr lang="vi-VN" sz="4800" b="1" dirty="0">
                <a:solidFill>
                  <a:srgbClr val="C00000"/>
                </a:solidFill>
                <a:latin typeface="Times New Roman" panose="02020603050405020304" pitchFamily="18" charset="0"/>
                <a:cs typeface="Times New Roman" panose="02020603050405020304" pitchFamily="18" charset="0"/>
              </a:rPr>
              <a:t>2. Kitô hữu – Người mang và xây dựng </a:t>
            </a:r>
            <a:r>
              <a:rPr lang="en-US" sz="4800" b="1" dirty="0" err="1">
                <a:solidFill>
                  <a:srgbClr val="C00000"/>
                </a:solidFill>
                <a:latin typeface="Times New Roman" panose="02020603050405020304" pitchFamily="18" charset="0"/>
                <a:cs typeface="Times New Roman" panose="02020603050405020304" pitchFamily="18" charset="0"/>
              </a:rPr>
              <a:t>niềm</a:t>
            </a:r>
            <a:r>
              <a:rPr lang="en-US" sz="4800" b="1" dirty="0">
                <a:solidFill>
                  <a:srgbClr val="C00000"/>
                </a:solidFill>
                <a:latin typeface="Times New Roman" panose="02020603050405020304" pitchFamily="18" charset="0"/>
                <a:cs typeface="Times New Roman" panose="02020603050405020304" pitchFamily="18" charset="0"/>
              </a:rPr>
              <a:t> </a:t>
            </a:r>
            <a:r>
              <a:rPr lang="vi-VN" sz="4800" b="1" dirty="0">
                <a:solidFill>
                  <a:srgbClr val="C00000"/>
                </a:solidFill>
                <a:latin typeface="Times New Roman" panose="02020603050405020304" pitchFamily="18" charset="0"/>
                <a:cs typeface="Times New Roman" panose="02020603050405020304" pitchFamily="18" charset="0"/>
              </a:rPr>
              <a:t>Hy Vọng</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giữa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muôn</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dân</a:t>
            </a:r>
            <a:endParaRPr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2025908"/>
            <a:ext cx="10607040" cy="4832092"/>
          </a:xfrm>
          <a:prstGeom prst="rect">
            <a:avLst/>
          </a:prstGeom>
          <a:noFill/>
        </p:spPr>
        <p:txBody>
          <a:bodyPr wrap="square">
            <a:spAutoFit/>
          </a:bodyPr>
          <a:lstStyle/>
          <a:p>
            <a:pPr algn="just"/>
            <a:r>
              <a:rPr lang="en-US" sz="4400" b="1" dirty="0">
                <a:solidFill>
                  <a:srgbClr val="002060"/>
                </a:solidFill>
              </a:rPr>
              <a:t>- </a:t>
            </a:r>
            <a:r>
              <a:rPr lang="en-US" sz="4400" b="1" dirty="0" err="1">
                <a:solidFill>
                  <a:srgbClr val="002060"/>
                </a:solidFill>
              </a:rPr>
              <a:t>Khi</a:t>
            </a:r>
            <a:r>
              <a:rPr lang="en-US" sz="4400" b="1" dirty="0">
                <a:solidFill>
                  <a:srgbClr val="002060"/>
                </a:solidFill>
              </a:rPr>
              <a:t> </a:t>
            </a:r>
            <a:r>
              <a:rPr lang="en-US" sz="4400" b="1" dirty="0" err="1">
                <a:solidFill>
                  <a:srgbClr val="002060"/>
                </a:solidFill>
              </a:rPr>
              <a:t>kín</a:t>
            </a:r>
            <a:r>
              <a:rPr lang="en-US" sz="4400" b="1" dirty="0">
                <a:solidFill>
                  <a:srgbClr val="002060"/>
                </a:solidFill>
              </a:rPr>
              <a:t> </a:t>
            </a:r>
            <a:r>
              <a:rPr lang="en-US" sz="4400" b="1" dirty="0" err="1">
                <a:solidFill>
                  <a:srgbClr val="002060"/>
                </a:solidFill>
              </a:rPr>
              <a:t>múc</a:t>
            </a:r>
            <a:r>
              <a:rPr lang="en-US" sz="4400" b="1" dirty="0">
                <a:solidFill>
                  <a:srgbClr val="002060"/>
                </a:solidFill>
              </a:rPr>
              <a:t> </a:t>
            </a:r>
            <a:r>
              <a:rPr lang="en-US" sz="4400" b="1" dirty="0" err="1">
                <a:solidFill>
                  <a:srgbClr val="002060"/>
                </a:solidFill>
              </a:rPr>
              <a:t>từ</a:t>
            </a:r>
            <a:r>
              <a:rPr lang="en-US" sz="4400" b="1" dirty="0">
                <a:solidFill>
                  <a:srgbClr val="002060"/>
                </a:solidFill>
              </a:rPr>
              <a:t> </a:t>
            </a:r>
            <a:r>
              <a:rPr lang="en-US" sz="4400" b="1" dirty="0" err="1">
                <a:solidFill>
                  <a:srgbClr val="002060"/>
                </a:solidFill>
              </a:rPr>
              <a:t>nguồn</a:t>
            </a:r>
            <a:r>
              <a:rPr lang="en-US" sz="4400" b="1" dirty="0">
                <a:solidFill>
                  <a:srgbClr val="002060"/>
                </a:solidFill>
              </a:rPr>
              <a:t> </a:t>
            </a:r>
            <a:r>
              <a:rPr lang="en-US" sz="4400" b="1" dirty="0" err="1">
                <a:solidFill>
                  <a:srgbClr val="002060"/>
                </a:solidFill>
              </a:rPr>
              <a:t>mạch</a:t>
            </a:r>
            <a:r>
              <a:rPr lang="en-US" sz="4400" b="1" dirty="0">
                <a:solidFill>
                  <a:srgbClr val="002060"/>
                </a:solidFill>
              </a:rPr>
              <a:t> </a:t>
            </a:r>
            <a:r>
              <a:rPr lang="en-US" sz="4400" b="1" dirty="0" err="1">
                <a:solidFill>
                  <a:srgbClr val="002060"/>
                </a:solidFill>
              </a:rPr>
              <a:t>này</a:t>
            </a:r>
            <a:r>
              <a:rPr lang="en-US" sz="4400" b="1" dirty="0">
                <a:solidFill>
                  <a:srgbClr val="002060"/>
                </a:solidFill>
              </a:rPr>
              <a:t>, </a:t>
            </a:r>
            <a:r>
              <a:rPr lang="en-US" sz="4400" b="1" dirty="0" err="1">
                <a:solidFill>
                  <a:srgbClr val="002060"/>
                </a:solidFill>
              </a:rPr>
              <a:t>chúng</a:t>
            </a:r>
            <a:r>
              <a:rPr lang="en-US" sz="4400" b="1" dirty="0">
                <a:solidFill>
                  <a:srgbClr val="002060"/>
                </a:solidFill>
              </a:rPr>
              <a:t> ta </a:t>
            </a:r>
            <a:r>
              <a:rPr lang="en-US" sz="4400" b="1" dirty="0" err="1">
                <a:solidFill>
                  <a:srgbClr val="002060"/>
                </a:solidFill>
              </a:rPr>
              <a:t>có</a:t>
            </a:r>
            <a:r>
              <a:rPr lang="en-US" sz="4400" b="1" dirty="0">
                <a:solidFill>
                  <a:srgbClr val="002060"/>
                </a:solidFill>
              </a:rPr>
              <a:t> </a:t>
            </a:r>
            <a:r>
              <a:rPr lang="en-US" sz="4400" b="1" dirty="0" err="1">
                <a:solidFill>
                  <a:srgbClr val="002060"/>
                </a:solidFill>
              </a:rPr>
              <a:t>thể</a:t>
            </a:r>
            <a:r>
              <a:rPr lang="en-US" sz="4400" b="1" dirty="0">
                <a:solidFill>
                  <a:srgbClr val="002060"/>
                </a:solidFill>
              </a:rPr>
              <a:t> </a:t>
            </a:r>
            <a:r>
              <a:rPr lang="en-US" sz="4400" b="1" dirty="0" err="1">
                <a:solidFill>
                  <a:srgbClr val="002060"/>
                </a:solidFill>
              </a:rPr>
              <a:t>đơn</a:t>
            </a:r>
            <a:r>
              <a:rPr lang="en-US" sz="4400" b="1" dirty="0">
                <a:solidFill>
                  <a:srgbClr val="002060"/>
                </a:solidFill>
              </a:rPr>
              <a:t> </a:t>
            </a:r>
            <a:r>
              <a:rPr lang="en-US" sz="4400" b="1" dirty="0" err="1">
                <a:solidFill>
                  <a:srgbClr val="002060"/>
                </a:solidFill>
              </a:rPr>
              <a:t>sơ</a:t>
            </a:r>
            <a:r>
              <a:rPr lang="en-US" sz="4400" b="1" dirty="0">
                <a:solidFill>
                  <a:srgbClr val="002060"/>
                </a:solidFill>
              </a:rPr>
              <a:t> </a:t>
            </a:r>
            <a:r>
              <a:rPr lang="en-US" sz="4400" b="1" dirty="0" err="1">
                <a:solidFill>
                  <a:srgbClr val="002060"/>
                </a:solidFill>
              </a:rPr>
              <a:t>trao</a:t>
            </a:r>
            <a:r>
              <a:rPr lang="en-US" sz="4400" b="1" dirty="0">
                <a:solidFill>
                  <a:srgbClr val="002060"/>
                </a:solidFill>
              </a:rPr>
              <a:t> ban </a:t>
            </a:r>
            <a:r>
              <a:rPr lang="en-US" sz="4400" b="1" dirty="0" err="1">
                <a:solidFill>
                  <a:srgbClr val="002060"/>
                </a:solidFill>
              </a:rPr>
              <a:t>niềm</a:t>
            </a:r>
            <a:r>
              <a:rPr lang="en-US" sz="4400" b="1" dirty="0">
                <a:solidFill>
                  <a:srgbClr val="002060"/>
                </a:solidFill>
              </a:rPr>
              <a:t> </a:t>
            </a:r>
            <a:r>
              <a:rPr lang="en-US" sz="4400" b="1" dirty="0" err="1">
                <a:solidFill>
                  <a:srgbClr val="002060"/>
                </a:solidFill>
              </a:rPr>
              <a:t>hy</a:t>
            </a:r>
            <a:r>
              <a:rPr lang="en-US" sz="4400" b="1" dirty="0">
                <a:solidFill>
                  <a:srgbClr val="002060"/>
                </a:solidFill>
              </a:rPr>
              <a:t> </a:t>
            </a:r>
            <a:r>
              <a:rPr lang="en-US" sz="4400" b="1" dirty="0" err="1">
                <a:solidFill>
                  <a:srgbClr val="002060"/>
                </a:solidFill>
              </a:rPr>
              <a:t>vọng</a:t>
            </a:r>
            <a:r>
              <a:rPr lang="en-US" sz="4400" b="1" dirty="0">
                <a:solidFill>
                  <a:srgbClr val="002060"/>
                </a:solidFill>
              </a:rPr>
              <a:t> </a:t>
            </a:r>
            <a:r>
              <a:rPr lang="en-US" sz="4400" b="1" dirty="0" err="1">
                <a:solidFill>
                  <a:srgbClr val="002060"/>
                </a:solidFill>
              </a:rPr>
              <a:t>mà</a:t>
            </a:r>
            <a:r>
              <a:rPr lang="en-US" sz="4400" b="1" dirty="0">
                <a:solidFill>
                  <a:srgbClr val="002060"/>
                </a:solidFill>
              </a:rPr>
              <a:t> </a:t>
            </a:r>
            <a:r>
              <a:rPr lang="en-US" sz="4400" b="1" dirty="0" err="1">
                <a:solidFill>
                  <a:srgbClr val="002060"/>
                </a:solidFill>
              </a:rPr>
              <a:t>chúng</a:t>
            </a:r>
            <a:r>
              <a:rPr lang="en-US" sz="4400" b="1" dirty="0">
                <a:solidFill>
                  <a:srgbClr val="002060"/>
                </a:solidFill>
              </a:rPr>
              <a:t> ta </a:t>
            </a:r>
            <a:r>
              <a:rPr lang="en-US" sz="4400" b="1" dirty="0" err="1">
                <a:solidFill>
                  <a:srgbClr val="002060"/>
                </a:solidFill>
              </a:rPr>
              <a:t>đã</a:t>
            </a:r>
            <a:r>
              <a:rPr lang="en-US" sz="4400" b="1" dirty="0">
                <a:solidFill>
                  <a:srgbClr val="002060"/>
                </a:solidFill>
              </a:rPr>
              <a:t> </a:t>
            </a:r>
            <a:r>
              <a:rPr lang="en-US" sz="4400" b="1" dirty="0" err="1">
                <a:solidFill>
                  <a:srgbClr val="002060"/>
                </a:solidFill>
              </a:rPr>
              <a:t>lãnh</a:t>
            </a:r>
            <a:r>
              <a:rPr lang="en-US" sz="4400" b="1" dirty="0">
                <a:solidFill>
                  <a:srgbClr val="002060"/>
                </a:solidFill>
              </a:rPr>
              <a:t> </a:t>
            </a:r>
            <a:r>
              <a:rPr lang="en-US" sz="4400" b="1" dirty="0" err="1">
                <a:solidFill>
                  <a:srgbClr val="002060"/>
                </a:solidFill>
              </a:rPr>
              <a:t>nhận</a:t>
            </a:r>
            <a:r>
              <a:rPr lang="en-US" sz="4400" b="1" dirty="0">
                <a:solidFill>
                  <a:srgbClr val="002060"/>
                </a:solidFill>
              </a:rPr>
              <a:t> </a:t>
            </a:r>
            <a:r>
              <a:rPr lang="en-US" sz="4400" b="1" dirty="0" err="1">
                <a:solidFill>
                  <a:srgbClr val="002060"/>
                </a:solidFill>
              </a:rPr>
              <a:t>từ</a:t>
            </a:r>
            <a:r>
              <a:rPr lang="en-US" sz="4400" b="1" dirty="0">
                <a:solidFill>
                  <a:srgbClr val="002060"/>
                </a:solidFill>
              </a:rPr>
              <a:t> </a:t>
            </a:r>
            <a:r>
              <a:rPr lang="en-US" sz="4400" b="1" dirty="0" err="1">
                <a:solidFill>
                  <a:srgbClr val="002060"/>
                </a:solidFill>
              </a:rPr>
              <a:t>Thiên</a:t>
            </a:r>
            <a:r>
              <a:rPr lang="en-US" sz="4400" b="1" dirty="0">
                <a:solidFill>
                  <a:srgbClr val="002060"/>
                </a:solidFill>
              </a:rPr>
              <a:t> </a:t>
            </a:r>
            <a:r>
              <a:rPr lang="en-US" sz="4400" b="1" dirty="0" err="1">
                <a:solidFill>
                  <a:srgbClr val="002060"/>
                </a:solidFill>
              </a:rPr>
              <a:t>Chúa</a:t>
            </a:r>
            <a:r>
              <a:rPr lang="en-US" sz="4400" b="1" dirty="0">
                <a:solidFill>
                  <a:srgbClr val="002060"/>
                </a:solidFill>
              </a:rPr>
              <a:t> (x. 1 </a:t>
            </a:r>
            <a:r>
              <a:rPr lang="en-US" sz="4400" b="1" dirty="0" err="1">
                <a:solidFill>
                  <a:srgbClr val="002060"/>
                </a:solidFill>
              </a:rPr>
              <a:t>Pr</a:t>
            </a:r>
            <a:r>
              <a:rPr lang="en-US" sz="4400" b="1" dirty="0">
                <a:solidFill>
                  <a:srgbClr val="002060"/>
                </a:solidFill>
              </a:rPr>
              <a:t> 1,21) </a:t>
            </a:r>
            <a:r>
              <a:rPr lang="en-US" sz="4400" b="1" dirty="0" err="1">
                <a:solidFill>
                  <a:srgbClr val="002060"/>
                </a:solidFill>
              </a:rPr>
              <a:t>và</a:t>
            </a:r>
            <a:r>
              <a:rPr lang="en-US" sz="4400" b="1" dirty="0">
                <a:solidFill>
                  <a:srgbClr val="002060"/>
                </a:solidFill>
              </a:rPr>
              <a:t> </a:t>
            </a:r>
            <a:r>
              <a:rPr lang="en-US" sz="4400" b="1" dirty="0" err="1">
                <a:solidFill>
                  <a:srgbClr val="002060"/>
                </a:solidFill>
              </a:rPr>
              <a:t>mang</a:t>
            </a:r>
            <a:r>
              <a:rPr lang="en-US" sz="4400" b="1" dirty="0">
                <a:solidFill>
                  <a:srgbClr val="002060"/>
                </a:solidFill>
              </a:rPr>
              <a:t> </a:t>
            </a:r>
            <a:r>
              <a:rPr lang="en-US" sz="4400" b="1" dirty="0" err="1">
                <a:solidFill>
                  <a:srgbClr val="002060"/>
                </a:solidFill>
              </a:rPr>
              <a:t>đến</a:t>
            </a:r>
            <a:r>
              <a:rPr lang="en-US" sz="4400" b="1" dirty="0">
                <a:solidFill>
                  <a:srgbClr val="002060"/>
                </a:solidFill>
              </a:rPr>
              <a:t> </a:t>
            </a:r>
            <a:r>
              <a:rPr lang="en-US" sz="4400" b="1" dirty="0" err="1">
                <a:solidFill>
                  <a:srgbClr val="002060"/>
                </a:solidFill>
              </a:rPr>
              <a:t>cho</a:t>
            </a:r>
            <a:r>
              <a:rPr lang="en-US" sz="4400" b="1" dirty="0">
                <a:solidFill>
                  <a:srgbClr val="002060"/>
                </a:solidFill>
              </a:rPr>
              <a:t> </a:t>
            </a:r>
            <a:r>
              <a:rPr lang="en-US" sz="4400" b="1" dirty="0" err="1">
                <a:solidFill>
                  <a:srgbClr val="002060"/>
                </a:solidFill>
              </a:rPr>
              <a:t>người</a:t>
            </a:r>
            <a:r>
              <a:rPr lang="en-US" sz="4400" b="1" dirty="0">
                <a:solidFill>
                  <a:srgbClr val="002060"/>
                </a:solidFill>
              </a:rPr>
              <a:t> </a:t>
            </a:r>
            <a:r>
              <a:rPr lang="en-US" sz="4400" b="1" dirty="0" err="1">
                <a:solidFill>
                  <a:srgbClr val="002060"/>
                </a:solidFill>
              </a:rPr>
              <a:t>khác</a:t>
            </a:r>
            <a:r>
              <a:rPr lang="en-US" sz="4400" b="1" dirty="0">
                <a:solidFill>
                  <a:srgbClr val="002060"/>
                </a:solidFill>
              </a:rPr>
              <a:t> </a:t>
            </a:r>
            <a:r>
              <a:rPr lang="en-US" sz="4400" b="1" dirty="0" err="1">
                <a:solidFill>
                  <a:srgbClr val="002060"/>
                </a:solidFill>
              </a:rPr>
              <a:t>cùng</a:t>
            </a:r>
            <a:r>
              <a:rPr lang="en-US" sz="4400" b="1" dirty="0">
                <a:solidFill>
                  <a:srgbClr val="002060"/>
                </a:solidFill>
              </a:rPr>
              <a:t> </a:t>
            </a:r>
            <a:r>
              <a:rPr lang="en-US" sz="4400" b="1" dirty="0" err="1">
                <a:solidFill>
                  <a:srgbClr val="002060"/>
                </a:solidFill>
              </a:rPr>
              <a:t>một</a:t>
            </a:r>
            <a:r>
              <a:rPr lang="en-US" sz="4400" b="1" dirty="0">
                <a:solidFill>
                  <a:srgbClr val="002060"/>
                </a:solidFill>
              </a:rPr>
              <a:t> </a:t>
            </a:r>
            <a:r>
              <a:rPr lang="en-US" sz="4400" b="1" dirty="0" err="1">
                <a:solidFill>
                  <a:srgbClr val="002060"/>
                </a:solidFill>
              </a:rPr>
              <a:t>sự</a:t>
            </a:r>
            <a:r>
              <a:rPr lang="en-US" sz="4400" b="1" dirty="0">
                <a:solidFill>
                  <a:srgbClr val="002060"/>
                </a:solidFill>
              </a:rPr>
              <a:t> </a:t>
            </a:r>
            <a:r>
              <a:rPr lang="en-US" sz="4400" b="1" dirty="0" err="1">
                <a:solidFill>
                  <a:srgbClr val="002060"/>
                </a:solidFill>
              </a:rPr>
              <a:t>ủi</a:t>
            </a:r>
            <a:r>
              <a:rPr lang="en-US" sz="4400" b="1" dirty="0">
                <a:solidFill>
                  <a:srgbClr val="002060"/>
                </a:solidFill>
              </a:rPr>
              <a:t> an </a:t>
            </a:r>
            <a:r>
              <a:rPr lang="en-US" sz="4400" b="1" dirty="0" err="1">
                <a:solidFill>
                  <a:srgbClr val="002060"/>
                </a:solidFill>
              </a:rPr>
              <a:t>mà</a:t>
            </a:r>
            <a:r>
              <a:rPr lang="en-US" sz="4400" b="1" dirty="0">
                <a:solidFill>
                  <a:srgbClr val="002060"/>
                </a:solidFill>
              </a:rPr>
              <a:t> </a:t>
            </a:r>
            <a:r>
              <a:rPr lang="en-US" sz="4400" b="1" dirty="0" err="1">
                <a:solidFill>
                  <a:srgbClr val="002060"/>
                </a:solidFill>
              </a:rPr>
              <a:t>chúng</a:t>
            </a:r>
            <a:r>
              <a:rPr lang="en-US" sz="4400" b="1" dirty="0">
                <a:solidFill>
                  <a:srgbClr val="002060"/>
                </a:solidFill>
              </a:rPr>
              <a:t> ta </a:t>
            </a:r>
            <a:r>
              <a:rPr lang="en-US" sz="4400" b="1" dirty="0" err="1">
                <a:solidFill>
                  <a:srgbClr val="002060"/>
                </a:solidFill>
              </a:rPr>
              <a:t>đã</a:t>
            </a:r>
            <a:r>
              <a:rPr lang="en-US" sz="4400" b="1" dirty="0">
                <a:solidFill>
                  <a:srgbClr val="002060"/>
                </a:solidFill>
              </a:rPr>
              <a:t> </a:t>
            </a:r>
            <a:r>
              <a:rPr lang="en-US" sz="4400" b="1" dirty="0" err="1">
                <a:solidFill>
                  <a:srgbClr val="002060"/>
                </a:solidFill>
              </a:rPr>
              <a:t>được</a:t>
            </a:r>
            <a:r>
              <a:rPr lang="en-US" sz="4400" b="1" dirty="0">
                <a:solidFill>
                  <a:srgbClr val="002060"/>
                </a:solidFill>
              </a:rPr>
              <a:t> </a:t>
            </a:r>
            <a:r>
              <a:rPr lang="en-US" sz="4400" b="1" dirty="0" err="1">
                <a:solidFill>
                  <a:srgbClr val="002060"/>
                </a:solidFill>
              </a:rPr>
              <a:t>Thiên</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ủi</a:t>
            </a:r>
            <a:r>
              <a:rPr lang="en-US" sz="4400" b="1" dirty="0">
                <a:solidFill>
                  <a:srgbClr val="002060"/>
                </a:solidFill>
              </a:rPr>
              <a:t> an (x. 2 Cr 1,3-4). </a:t>
            </a:r>
          </a:p>
        </p:txBody>
      </p:sp>
    </p:spTree>
    <p:extLst>
      <p:ext uri="{BB962C8B-B14F-4D97-AF65-F5344CB8AC3E}">
        <p14:creationId xmlns:p14="http://schemas.microsoft.com/office/powerpoint/2010/main" val="2007319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6"/>
        </a:solidFill>
        <a:effectLst/>
      </p:bgPr>
    </p:bg>
    <p:spTree>
      <p:nvGrpSpPr>
        <p:cNvPr id="1" name=""/>
        <p:cNvGrpSpPr/>
        <p:nvPr/>
      </p:nvGrpSpPr>
      <p:grpSpPr>
        <a:xfrm>
          <a:off x="0" y="0"/>
          <a:ext cx="0" cy="0"/>
          <a:chOff x="0" y="0"/>
          <a:chExt cx="0" cy="0"/>
        </a:xfrm>
      </p:grpSpPr>
      <p:sp>
        <p:nvSpPr>
          <p:cNvPr id="2" name="Rounded Rectangle 1"/>
          <p:cNvSpPr/>
          <p:nvPr/>
        </p:nvSpPr>
        <p:spPr>
          <a:xfrm>
            <a:off x="3948545" y="0"/>
            <a:ext cx="3006436" cy="1136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DẪN NHẬP</a:t>
            </a:r>
          </a:p>
        </p:txBody>
      </p:sp>
      <p:sp>
        <p:nvSpPr>
          <p:cNvPr id="3" name="TextBox 2"/>
          <p:cNvSpPr txBox="1"/>
          <p:nvPr/>
        </p:nvSpPr>
        <p:spPr>
          <a:xfrm>
            <a:off x="-6928" y="1348800"/>
            <a:ext cx="10654145" cy="5509200"/>
          </a:xfrm>
          <a:prstGeom prst="rect">
            <a:avLst/>
          </a:prstGeom>
          <a:noFill/>
        </p:spPr>
        <p:txBody>
          <a:bodyPr wrap="square" rtlCol="0">
            <a:spAutoFit/>
          </a:bodyPr>
          <a:lstStyle/>
          <a:p>
            <a:pPr algn="just"/>
            <a:r>
              <a:rPr lang="en-US" sz="4400" b="1" dirty="0">
                <a:solidFill>
                  <a:schemeClr val="accent4">
                    <a:lumMod val="50000"/>
                  </a:schemeClr>
                </a:solidFill>
              </a:rPr>
              <a:t>- </a:t>
            </a:r>
            <a:r>
              <a:rPr lang="en-US" sz="4400" b="1" dirty="0" err="1">
                <a:solidFill>
                  <a:schemeClr val="accent4">
                    <a:lumMod val="50000"/>
                  </a:schemeClr>
                </a:solidFill>
              </a:rPr>
              <a:t>Nhân</a:t>
            </a:r>
            <a:r>
              <a:rPr lang="en-US" sz="4400" b="1" dirty="0">
                <a:solidFill>
                  <a:schemeClr val="accent4">
                    <a:lumMod val="50000"/>
                  </a:schemeClr>
                </a:solidFill>
              </a:rPr>
              <a:t> </a:t>
            </a:r>
            <a:r>
              <a:rPr lang="en-US" sz="4400" b="1" dirty="0" err="1">
                <a:solidFill>
                  <a:schemeClr val="accent4">
                    <a:lumMod val="50000"/>
                  </a:schemeClr>
                </a:solidFill>
              </a:rPr>
              <a:t>Ngày</a:t>
            </a:r>
            <a:r>
              <a:rPr lang="en-US" sz="4400" b="1" dirty="0">
                <a:solidFill>
                  <a:schemeClr val="accent4">
                    <a:lumMod val="50000"/>
                  </a:schemeClr>
                </a:solidFill>
              </a:rPr>
              <a:t> </a:t>
            </a:r>
            <a:r>
              <a:rPr lang="en-US" sz="4400" b="1" dirty="0" err="1">
                <a:solidFill>
                  <a:schemeClr val="accent4">
                    <a:lumMod val="50000"/>
                  </a:schemeClr>
                </a:solidFill>
              </a:rPr>
              <a:t>Thế</a:t>
            </a:r>
            <a:r>
              <a:rPr lang="en-US" sz="4400" b="1" dirty="0">
                <a:solidFill>
                  <a:schemeClr val="accent4">
                    <a:lumMod val="50000"/>
                  </a:schemeClr>
                </a:solidFill>
              </a:rPr>
              <a:t> </a:t>
            </a:r>
            <a:r>
              <a:rPr lang="en-US" sz="4400" b="1" dirty="0" err="1">
                <a:solidFill>
                  <a:schemeClr val="accent4">
                    <a:lumMod val="50000"/>
                  </a:schemeClr>
                </a:solidFill>
              </a:rPr>
              <a:t>Giới</a:t>
            </a:r>
            <a:r>
              <a:rPr lang="en-US" sz="4400" b="1" dirty="0">
                <a:solidFill>
                  <a:schemeClr val="accent4">
                    <a:lumMod val="50000"/>
                  </a:schemeClr>
                </a:solidFill>
              </a:rPr>
              <a:t> </a:t>
            </a:r>
            <a:r>
              <a:rPr lang="en-US" sz="4400" b="1" dirty="0" err="1">
                <a:solidFill>
                  <a:schemeClr val="accent4">
                    <a:lumMod val="50000"/>
                  </a:schemeClr>
                </a:solidFill>
              </a:rPr>
              <a:t>Truyền</a:t>
            </a:r>
            <a:r>
              <a:rPr lang="en-US" sz="4400" b="1" dirty="0">
                <a:solidFill>
                  <a:schemeClr val="accent4">
                    <a:lumMod val="50000"/>
                  </a:schemeClr>
                </a:solidFill>
              </a:rPr>
              <a:t> </a:t>
            </a:r>
            <a:r>
              <a:rPr lang="en-US" sz="4400" b="1" dirty="0" err="1">
                <a:solidFill>
                  <a:schemeClr val="accent4">
                    <a:lumMod val="50000"/>
                  </a:schemeClr>
                </a:solidFill>
              </a:rPr>
              <a:t>Giáo</a:t>
            </a:r>
            <a:r>
              <a:rPr lang="en-US" sz="4400" b="1" dirty="0">
                <a:solidFill>
                  <a:schemeClr val="accent4">
                    <a:lumMod val="50000"/>
                  </a:schemeClr>
                </a:solidFill>
              </a:rPr>
              <a:t> </a:t>
            </a:r>
            <a:r>
              <a:rPr lang="en-US" sz="4400" b="1" dirty="0" err="1">
                <a:solidFill>
                  <a:schemeClr val="accent4">
                    <a:lumMod val="50000"/>
                  </a:schemeClr>
                </a:solidFill>
              </a:rPr>
              <a:t>trong</a:t>
            </a:r>
            <a:r>
              <a:rPr lang="en-US" sz="4400" b="1" dirty="0">
                <a:solidFill>
                  <a:schemeClr val="accent4">
                    <a:lumMod val="50000"/>
                  </a:schemeClr>
                </a:solidFill>
              </a:rPr>
              <a:t> </a:t>
            </a:r>
            <a:r>
              <a:rPr lang="en-US" sz="4400" b="1" dirty="0" err="1">
                <a:solidFill>
                  <a:schemeClr val="accent4">
                    <a:lumMod val="50000"/>
                  </a:schemeClr>
                </a:solidFill>
              </a:rPr>
              <a:t>Năm</a:t>
            </a:r>
            <a:r>
              <a:rPr lang="en-US" sz="4400" b="1" dirty="0">
                <a:solidFill>
                  <a:schemeClr val="accent4">
                    <a:lumMod val="50000"/>
                  </a:schemeClr>
                </a:solidFill>
              </a:rPr>
              <a:t> </a:t>
            </a:r>
            <a:r>
              <a:rPr lang="en-US" sz="4400" b="1" dirty="0" err="1">
                <a:solidFill>
                  <a:schemeClr val="accent4">
                    <a:lumMod val="50000"/>
                  </a:schemeClr>
                </a:solidFill>
              </a:rPr>
              <a:t>Thánh</a:t>
            </a:r>
            <a:r>
              <a:rPr lang="en-US" sz="4400" b="1" dirty="0">
                <a:solidFill>
                  <a:schemeClr val="accent4">
                    <a:lumMod val="50000"/>
                  </a:schemeClr>
                </a:solidFill>
              </a:rPr>
              <a:t> 2025, </a:t>
            </a:r>
            <a:r>
              <a:rPr lang="en-US" sz="4400" b="1" dirty="0" err="1">
                <a:solidFill>
                  <a:schemeClr val="accent4">
                    <a:lumMod val="50000"/>
                  </a:schemeClr>
                </a:solidFill>
              </a:rPr>
              <a:t>với</a:t>
            </a:r>
            <a:r>
              <a:rPr lang="en-US" sz="4400" b="1" dirty="0">
                <a:solidFill>
                  <a:schemeClr val="accent4">
                    <a:lumMod val="50000"/>
                  </a:schemeClr>
                </a:solidFill>
              </a:rPr>
              <a:t> </a:t>
            </a:r>
            <a:r>
              <a:rPr lang="en-US" sz="4400" b="1" dirty="0" err="1">
                <a:solidFill>
                  <a:schemeClr val="accent4">
                    <a:lumMod val="50000"/>
                  </a:schemeClr>
                </a:solidFill>
              </a:rPr>
              <a:t>thông</a:t>
            </a:r>
            <a:r>
              <a:rPr lang="en-US" sz="4400" b="1" dirty="0">
                <a:solidFill>
                  <a:schemeClr val="accent4">
                    <a:lumMod val="50000"/>
                  </a:schemeClr>
                </a:solidFill>
              </a:rPr>
              <a:t> </a:t>
            </a:r>
            <a:r>
              <a:rPr lang="en-US" sz="4400" b="1" dirty="0" err="1">
                <a:solidFill>
                  <a:schemeClr val="accent4">
                    <a:lumMod val="50000"/>
                  </a:schemeClr>
                </a:solidFill>
              </a:rPr>
              <a:t>điệp</a:t>
            </a:r>
            <a:r>
              <a:rPr lang="en-US" sz="4400" b="1" dirty="0">
                <a:solidFill>
                  <a:schemeClr val="accent4">
                    <a:lumMod val="50000"/>
                  </a:schemeClr>
                </a:solidFill>
              </a:rPr>
              <a:t> </a:t>
            </a:r>
            <a:r>
              <a:rPr lang="en-US" sz="4400" b="1" dirty="0" err="1">
                <a:solidFill>
                  <a:schemeClr val="accent4">
                    <a:lumMod val="50000"/>
                  </a:schemeClr>
                </a:solidFill>
              </a:rPr>
              <a:t>trung</a:t>
            </a:r>
            <a:r>
              <a:rPr lang="en-US" sz="4400" b="1" dirty="0">
                <a:solidFill>
                  <a:schemeClr val="accent4">
                    <a:lumMod val="50000"/>
                  </a:schemeClr>
                </a:solidFill>
              </a:rPr>
              <a:t> </a:t>
            </a:r>
            <a:r>
              <a:rPr lang="en-US" sz="4400" b="1" dirty="0" err="1">
                <a:solidFill>
                  <a:schemeClr val="accent4">
                    <a:lumMod val="50000"/>
                  </a:schemeClr>
                </a:solidFill>
              </a:rPr>
              <a:t>tâm</a:t>
            </a:r>
            <a:r>
              <a:rPr lang="en-US" sz="4400" b="1" dirty="0">
                <a:solidFill>
                  <a:schemeClr val="accent4">
                    <a:lumMod val="50000"/>
                  </a:schemeClr>
                </a:solidFill>
              </a:rPr>
              <a:t> </a:t>
            </a:r>
            <a:r>
              <a:rPr lang="en-US" sz="4400" b="1" dirty="0" err="1">
                <a:solidFill>
                  <a:schemeClr val="accent4">
                    <a:lumMod val="50000"/>
                  </a:schemeClr>
                </a:solidFill>
              </a:rPr>
              <a:t>là</a:t>
            </a:r>
            <a:r>
              <a:rPr lang="en-US" sz="4400" b="1" dirty="0">
                <a:solidFill>
                  <a:schemeClr val="accent4">
                    <a:lumMod val="50000"/>
                  </a:schemeClr>
                </a:solidFill>
              </a:rPr>
              <a:t> </a:t>
            </a:r>
            <a:r>
              <a:rPr lang="en-US" sz="4400" b="1" dirty="0" err="1">
                <a:solidFill>
                  <a:schemeClr val="accent4">
                    <a:lumMod val="50000"/>
                  </a:schemeClr>
                </a:solidFill>
              </a:rPr>
              <a:t>Niềm</a:t>
            </a:r>
            <a:r>
              <a:rPr lang="en-US" sz="4400" b="1" dirty="0">
                <a:solidFill>
                  <a:schemeClr val="accent4">
                    <a:lumMod val="50000"/>
                  </a:schemeClr>
                </a:solidFill>
              </a:rPr>
              <a:t> </a:t>
            </a:r>
            <a:r>
              <a:rPr lang="en-US" sz="4400" b="1" dirty="0" err="1">
                <a:solidFill>
                  <a:schemeClr val="accent4">
                    <a:lumMod val="50000"/>
                  </a:schemeClr>
                </a:solidFill>
              </a:rPr>
              <a:t>Hy</a:t>
            </a:r>
            <a:r>
              <a:rPr lang="en-US" sz="4400" b="1" dirty="0">
                <a:solidFill>
                  <a:schemeClr val="accent4">
                    <a:lumMod val="50000"/>
                  </a:schemeClr>
                </a:solidFill>
              </a:rPr>
              <a:t> </a:t>
            </a:r>
            <a:r>
              <a:rPr lang="en-US" sz="4400" b="1" dirty="0" err="1">
                <a:solidFill>
                  <a:schemeClr val="accent4">
                    <a:lumMod val="50000"/>
                  </a:schemeClr>
                </a:solidFill>
              </a:rPr>
              <a:t>Vọng</a:t>
            </a:r>
            <a:r>
              <a:rPr lang="en-US" sz="4400" b="1" dirty="0">
                <a:solidFill>
                  <a:schemeClr val="accent4">
                    <a:lumMod val="50000"/>
                  </a:schemeClr>
                </a:solidFill>
              </a:rPr>
              <a:t> (x. </a:t>
            </a:r>
            <a:r>
              <a:rPr lang="en-US" sz="4400" b="1" dirty="0" err="1">
                <a:solidFill>
                  <a:schemeClr val="accent4">
                    <a:lumMod val="50000"/>
                  </a:schemeClr>
                </a:solidFill>
              </a:rPr>
              <a:t>Tông</a:t>
            </a:r>
            <a:r>
              <a:rPr lang="en-US" sz="4400" b="1" dirty="0">
                <a:solidFill>
                  <a:schemeClr val="accent4">
                    <a:lumMod val="50000"/>
                  </a:schemeClr>
                </a:solidFill>
              </a:rPr>
              <a:t> </a:t>
            </a:r>
            <a:r>
              <a:rPr lang="en-US" sz="4400" b="1" dirty="0" err="1">
                <a:solidFill>
                  <a:schemeClr val="accent4">
                    <a:lumMod val="50000"/>
                  </a:schemeClr>
                </a:solidFill>
              </a:rPr>
              <a:t>sắc</a:t>
            </a:r>
            <a:r>
              <a:rPr lang="en-US" sz="4400" b="1" dirty="0">
                <a:solidFill>
                  <a:schemeClr val="accent4">
                    <a:lumMod val="50000"/>
                  </a:schemeClr>
                </a:solidFill>
              </a:rPr>
              <a:t> </a:t>
            </a:r>
            <a:r>
              <a:rPr lang="en-US" sz="4400" b="1" dirty="0" err="1">
                <a:solidFill>
                  <a:schemeClr val="accent4">
                    <a:lumMod val="50000"/>
                  </a:schemeClr>
                </a:solidFill>
              </a:rPr>
              <a:t>Spes</a:t>
            </a:r>
            <a:r>
              <a:rPr lang="en-US" sz="4400" b="1" dirty="0">
                <a:solidFill>
                  <a:schemeClr val="accent4">
                    <a:lumMod val="50000"/>
                  </a:schemeClr>
                </a:solidFill>
              </a:rPr>
              <a:t> non </a:t>
            </a:r>
            <a:r>
              <a:rPr lang="en-US" sz="4400" b="1" dirty="0" err="1">
                <a:solidFill>
                  <a:schemeClr val="accent4">
                    <a:lumMod val="50000"/>
                  </a:schemeClr>
                </a:solidFill>
              </a:rPr>
              <a:t>Confundit</a:t>
            </a:r>
            <a:r>
              <a:rPr lang="en-US" sz="4400" b="1" dirty="0">
                <a:solidFill>
                  <a:schemeClr val="accent4">
                    <a:lumMod val="50000"/>
                  </a:schemeClr>
                </a:solidFill>
              </a:rPr>
              <a:t> 1) - </a:t>
            </a:r>
            <a:r>
              <a:rPr lang="en-US" sz="4400" b="1" dirty="0" err="1">
                <a:solidFill>
                  <a:srgbClr val="C00000"/>
                </a:solidFill>
              </a:rPr>
              <a:t>Niềm</a:t>
            </a:r>
            <a:r>
              <a:rPr lang="en-US" sz="4400" b="1" dirty="0">
                <a:solidFill>
                  <a:srgbClr val="C00000"/>
                </a:solidFill>
              </a:rPr>
              <a:t> </a:t>
            </a:r>
            <a:r>
              <a:rPr lang="en-US" sz="4400" b="1" dirty="0" err="1">
                <a:solidFill>
                  <a:srgbClr val="C00000"/>
                </a:solidFill>
              </a:rPr>
              <a:t>Hy</a:t>
            </a:r>
            <a:r>
              <a:rPr lang="en-US" sz="4400" b="1" dirty="0">
                <a:solidFill>
                  <a:srgbClr val="C00000"/>
                </a:solidFill>
              </a:rPr>
              <a:t> </a:t>
            </a:r>
            <a:r>
              <a:rPr lang="en-US" sz="4400" b="1" dirty="0" err="1">
                <a:solidFill>
                  <a:srgbClr val="C00000"/>
                </a:solidFill>
              </a:rPr>
              <a:t>vọng</a:t>
            </a:r>
            <a:r>
              <a:rPr lang="en-US" sz="4400" b="1" dirty="0">
                <a:solidFill>
                  <a:srgbClr val="C00000"/>
                </a:solidFill>
              </a:rPr>
              <a:t> </a:t>
            </a:r>
            <a:r>
              <a:rPr lang="en-US" sz="4400" b="1" dirty="0" err="1">
                <a:solidFill>
                  <a:srgbClr val="C00000"/>
                </a:solidFill>
              </a:rPr>
              <a:t>không</a:t>
            </a:r>
            <a:r>
              <a:rPr lang="en-US" sz="4400" b="1" dirty="0">
                <a:solidFill>
                  <a:srgbClr val="C00000"/>
                </a:solidFill>
              </a:rPr>
              <a:t> </a:t>
            </a:r>
            <a:r>
              <a:rPr lang="en-US" sz="4400" b="1" dirty="0" err="1">
                <a:solidFill>
                  <a:srgbClr val="C00000"/>
                </a:solidFill>
              </a:rPr>
              <a:t>làm</a:t>
            </a:r>
            <a:r>
              <a:rPr lang="en-US" sz="4400" b="1" dirty="0">
                <a:solidFill>
                  <a:srgbClr val="C00000"/>
                </a:solidFill>
              </a:rPr>
              <a:t> </a:t>
            </a:r>
            <a:r>
              <a:rPr lang="en-US" sz="4400" b="1" dirty="0" err="1">
                <a:solidFill>
                  <a:srgbClr val="C00000"/>
                </a:solidFill>
              </a:rPr>
              <a:t>chúng</a:t>
            </a:r>
            <a:r>
              <a:rPr lang="en-US" sz="4400" b="1" dirty="0">
                <a:solidFill>
                  <a:srgbClr val="C00000"/>
                </a:solidFill>
              </a:rPr>
              <a:t> ta </a:t>
            </a:r>
            <a:r>
              <a:rPr lang="en-US" sz="4400" b="1" dirty="0" err="1">
                <a:solidFill>
                  <a:srgbClr val="C00000"/>
                </a:solidFill>
              </a:rPr>
              <a:t>thất</a:t>
            </a:r>
            <a:r>
              <a:rPr lang="en-US" sz="4400" b="1" dirty="0">
                <a:solidFill>
                  <a:srgbClr val="C00000"/>
                </a:solidFill>
              </a:rPr>
              <a:t> </a:t>
            </a:r>
            <a:r>
              <a:rPr lang="en-US" sz="4400" b="1" dirty="0" err="1">
                <a:solidFill>
                  <a:srgbClr val="C00000"/>
                </a:solidFill>
              </a:rPr>
              <a:t>vọng</a:t>
            </a:r>
            <a:r>
              <a:rPr lang="en-US" sz="4400" b="1" dirty="0">
                <a:solidFill>
                  <a:srgbClr val="C00000"/>
                </a:solidFill>
              </a:rPr>
              <a:t> </a:t>
            </a:r>
            <a:r>
              <a:rPr lang="en-US" sz="4400" b="1" dirty="0">
                <a:solidFill>
                  <a:schemeClr val="accent4">
                    <a:lumMod val="50000"/>
                  </a:schemeClr>
                </a:solidFill>
              </a:rPr>
              <a:t>(Rm 5,5), ĐTC </a:t>
            </a:r>
            <a:r>
              <a:rPr lang="en-US" sz="4400" b="1" dirty="0" err="1">
                <a:solidFill>
                  <a:schemeClr val="accent4">
                    <a:lumMod val="50000"/>
                  </a:schemeClr>
                </a:solidFill>
              </a:rPr>
              <a:t>Phanxicô</a:t>
            </a:r>
            <a:r>
              <a:rPr lang="en-US" sz="4400" b="1" dirty="0">
                <a:solidFill>
                  <a:schemeClr val="accent4">
                    <a:lumMod val="50000"/>
                  </a:schemeClr>
                </a:solidFill>
              </a:rPr>
              <a:t> </a:t>
            </a:r>
            <a:r>
              <a:rPr lang="en-US" sz="4400" b="1" dirty="0" err="1">
                <a:solidFill>
                  <a:schemeClr val="accent4">
                    <a:lumMod val="50000"/>
                  </a:schemeClr>
                </a:solidFill>
              </a:rPr>
              <a:t>công</a:t>
            </a:r>
            <a:r>
              <a:rPr lang="en-US" sz="4400" b="1" dirty="0">
                <a:solidFill>
                  <a:schemeClr val="accent4">
                    <a:lumMod val="50000"/>
                  </a:schemeClr>
                </a:solidFill>
              </a:rPr>
              <a:t> </a:t>
            </a:r>
            <a:r>
              <a:rPr lang="en-US" sz="4400" b="1" dirty="0" err="1">
                <a:solidFill>
                  <a:schemeClr val="accent4">
                    <a:lumMod val="50000"/>
                  </a:schemeClr>
                </a:solidFill>
              </a:rPr>
              <a:t>bố</a:t>
            </a:r>
            <a:r>
              <a:rPr lang="en-US" sz="4400" b="1" dirty="0">
                <a:solidFill>
                  <a:schemeClr val="accent4">
                    <a:lumMod val="50000"/>
                  </a:schemeClr>
                </a:solidFill>
              </a:rPr>
              <a:t> </a:t>
            </a:r>
            <a:r>
              <a:rPr lang="en-US" sz="4400" b="1" dirty="0" err="1">
                <a:solidFill>
                  <a:schemeClr val="accent4">
                    <a:lumMod val="50000"/>
                  </a:schemeClr>
                </a:solidFill>
              </a:rPr>
              <a:t>sứ</a:t>
            </a:r>
            <a:r>
              <a:rPr lang="en-US" sz="4400" b="1" dirty="0">
                <a:solidFill>
                  <a:schemeClr val="accent4">
                    <a:lumMod val="50000"/>
                  </a:schemeClr>
                </a:solidFill>
              </a:rPr>
              <a:t> </a:t>
            </a:r>
            <a:r>
              <a:rPr lang="en-US" sz="4400" b="1" dirty="0" err="1">
                <a:solidFill>
                  <a:schemeClr val="accent4">
                    <a:lumMod val="50000"/>
                  </a:schemeClr>
                </a:solidFill>
              </a:rPr>
              <a:t>điệp</a:t>
            </a:r>
            <a:r>
              <a:rPr lang="en-US" sz="4400" b="1" dirty="0">
                <a:solidFill>
                  <a:schemeClr val="accent4">
                    <a:lumMod val="50000"/>
                  </a:schemeClr>
                </a:solidFill>
              </a:rPr>
              <a:t> </a:t>
            </a:r>
            <a:r>
              <a:rPr lang="en-US" sz="4400" b="1" dirty="0" err="1">
                <a:solidFill>
                  <a:schemeClr val="accent4">
                    <a:lumMod val="50000"/>
                  </a:schemeClr>
                </a:solidFill>
              </a:rPr>
              <a:t>truyền</a:t>
            </a:r>
            <a:r>
              <a:rPr lang="en-US" sz="4400" b="1" dirty="0">
                <a:solidFill>
                  <a:schemeClr val="accent4">
                    <a:lumMod val="50000"/>
                  </a:schemeClr>
                </a:solidFill>
              </a:rPr>
              <a:t> </a:t>
            </a:r>
            <a:r>
              <a:rPr lang="en-US" sz="4400" b="1" dirty="0" err="1">
                <a:solidFill>
                  <a:schemeClr val="accent4">
                    <a:lumMod val="50000"/>
                  </a:schemeClr>
                </a:solidFill>
              </a:rPr>
              <a:t>giáo</a:t>
            </a:r>
            <a:r>
              <a:rPr lang="en-US" sz="4400" b="1" dirty="0">
                <a:solidFill>
                  <a:schemeClr val="accent4">
                    <a:lumMod val="50000"/>
                  </a:schemeClr>
                </a:solidFill>
              </a:rPr>
              <a:t> </a:t>
            </a:r>
            <a:r>
              <a:rPr lang="en-US" sz="4400" b="1" dirty="0" err="1">
                <a:solidFill>
                  <a:schemeClr val="accent4">
                    <a:lumMod val="50000"/>
                  </a:schemeClr>
                </a:solidFill>
              </a:rPr>
              <a:t>với</a:t>
            </a:r>
            <a:r>
              <a:rPr lang="en-US" sz="4400" b="1" dirty="0">
                <a:solidFill>
                  <a:schemeClr val="accent4">
                    <a:lumMod val="50000"/>
                  </a:schemeClr>
                </a:solidFill>
              </a:rPr>
              <a:t> </a:t>
            </a:r>
            <a:r>
              <a:rPr lang="en-US" sz="4400" b="1" dirty="0" err="1">
                <a:solidFill>
                  <a:schemeClr val="accent4">
                    <a:lumMod val="50000"/>
                  </a:schemeClr>
                </a:solidFill>
              </a:rPr>
              <a:t>chủ</a:t>
            </a:r>
            <a:r>
              <a:rPr lang="en-US" sz="4400" b="1" dirty="0">
                <a:solidFill>
                  <a:schemeClr val="accent4">
                    <a:lumMod val="50000"/>
                  </a:schemeClr>
                </a:solidFill>
              </a:rPr>
              <a:t> </a:t>
            </a:r>
            <a:r>
              <a:rPr lang="en-US" sz="4400" b="1" dirty="0" err="1">
                <a:solidFill>
                  <a:schemeClr val="accent4">
                    <a:lumMod val="50000"/>
                  </a:schemeClr>
                </a:solidFill>
              </a:rPr>
              <a:t>đề</a:t>
            </a:r>
            <a:r>
              <a:rPr lang="en-US" sz="4400" b="1" dirty="0">
                <a:solidFill>
                  <a:schemeClr val="accent4">
                    <a:lumMod val="50000"/>
                  </a:schemeClr>
                </a:solidFill>
              </a:rPr>
              <a:t>: </a:t>
            </a:r>
            <a:r>
              <a:rPr lang="en-US" sz="4400" b="1" dirty="0">
                <a:solidFill>
                  <a:srgbClr val="FF0000"/>
                </a:solidFill>
              </a:rPr>
              <a:t>“</a:t>
            </a:r>
            <a:r>
              <a:rPr lang="en-US" sz="4400" b="1" dirty="0" err="1">
                <a:solidFill>
                  <a:srgbClr val="FF0000"/>
                </a:solidFill>
              </a:rPr>
              <a:t>Những</a:t>
            </a:r>
            <a:r>
              <a:rPr lang="en-US" sz="4400" b="1" dirty="0">
                <a:solidFill>
                  <a:srgbClr val="FF0000"/>
                </a:solidFill>
              </a:rPr>
              <a:t> </a:t>
            </a:r>
            <a:r>
              <a:rPr lang="en-US" sz="4400" b="1" dirty="0" err="1">
                <a:solidFill>
                  <a:srgbClr val="FF0000"/>
                </a:solidFill>
              </a:rPr>
              <a:t>Người</a:t>
            </a:r>
            <a:r>
              <a:rPr lang="en-US" sz="4400" b="1" dirty="0">
                <a:solidFill>
                  <a:srgbClr val="FF0000"/>
                </a:solidFill>
              </a:rPr>
              <a:t> </a:t>
            </a:r>
            <a:r>
              <a:rPr lang="en-US" sz="4400" b="1" dirty="0" err="1">
                <a:solidFill>
                  <a:srgbClr val="FF0000"/>
                </a:solidFill>
              </a:rPr>
              <a:t>Truyền</a:t>
            </a:r>
            <a:r>
              <a:rPr lang="en-US" sz="4400" b="1" dirty="0">
                <a:solidFill>
                  <a:srgbClr val="FF0000"/>
                </a:solidFill>
              </a:rPr>
              <a:t> </a:t>
            </a:r>
            <a:r>
              <a:rPr lang="en-US" sz="4400" b="1" dirty="0" err="1">
                <a:solidFill>
                  <a:srgbClr val="FF0000"/>
                </a:solidFill>
              </a:rPr>
              <a:t>Giáo</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Niềm</a:t>
            </a:r>
            <a:r>
              <a:rPr lang="en-US" sz="4400" b="1" dirty="0">
                <a:solidFill>
                  <a:srgbClr val="FF0000"/>
                </a:solidFill>
              </a:rPr>
              <a:t> </a:t>
            </a:r>
            <a:r>
              <a:rPr lang="en-US" sz="4400" b="1" dirty="0" err="1">
                <a:solidFill>
                  <a:srgbClr val="FF0000"/>
                </a:solidFill>
              </a:rPr>
              <a:t>Hy</a:t>
            </a:r>
            <a:r>
              <a:rPr lang="en-US" sz="4400" b="1" dirty="0">
                <a:solidFill>
                  <a:srgbClr val="FF0000"/>
                </a:solidFill>
              </a:rPr>
              <a:t> </a:t>
            </a:r>
            <a:r>
              <a:rPr lang="en-US" sz="4400" b="1" dirty="0" err="1">
                <a:solidFill>
                  <a:srgbClr val="FF0000"/>
                </a:solidFill>
              </a:rPr>
              <a:t>Vọng</a:t>
            </a:r>
            <a:r>
              <a:rPr lang="en-US" sz="4400" b="1" dirty="0">
                <a:solidFill>
                  <a:srgbClr val="FF0000"/>
                </a:solidFill>
              </a:rPr>
              <a:t> </a:t>
            </a:r>
            <a:r>
              <a:rPr lang="en-US" sz="4400" b="1" dirty="0" err="1">
                <a:solidFill>
                  <a:srgbClr val="FF0000"/>
                </a:solidFill>
              </a:rPr>
              <a:t>giữa</a:t>
            </a:r>
            <a:r>
              <a:rPr lang="en-US" sz="4400" b="1" dirty="0">
                <a:solidFill>
                  <a:srgbClr val="FF0000"/>
                </a:solidFill>
              </a:rPr>
              <a:t> </a:t>
            </a:r>
            <a:r>
              <a:rPr lang="en-US" sz="4400" b="1" dirty="0" err="1">
                <a:solidFill>
                  <a:srgbClr val="FF0000"/>
                </a:solidFill>
              </a:rPr>
              <a:t>muôn</a:t>
            </a:r>
            <a:r>
              <a:rPr lang="en-US" sz="4400" b="1" dirty="0">
                <a:solidFill>
                  <a:srgbClr val="FF0000"/>
                </a:solidFill>
              </a:rPr>
              <a:t> </a:t>
            </a:r>
            <a:r>
              <a:rPr lang="en-US" sz="4400" b="1" dirty="0" err="1">
                <a:solidFill>
                  <a:srgbClr val="FF0000"/>
                </a:solidFill>
              </a:rPr>
              <a:t>dân</a:t>
            </a:r>
            <a:r>
              <a:rPr lang="en-US" sz="4400" b="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E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sz="4400" b="1" dirty="0">
                <a:solidFill>
                  <a:srgbClr val="FF0000"/>
                </a:solidFill>
              </a:rPr>
              <a:t>3. </a:t>
            </a:r>
            <a:r>
              <a:rPr sz="4400" b="1" dirty="0" err="1">
                <a:solidFill>
                  <a:srgbClr val="FF0000"/>
                </a:solidFill>
              </a:rPr>
              <a:t>Canh</a:t>
            </a:r>
            <a:r>
              <a:rPr sz="4400" b="1" dirty="0">
                <a:solidFill>
                  <a:srgbClr val="FF0000"/>
                </a:solidFill>
              </a:rPr>
              <a:t> </a:t>
            </a:r>
            <a:r>
              <a:rPr sz="4400" b="1" dirty="0" err="1">
                <a:solidFill>
                  <a:srgbClr val="FF0000"/>
                </a:solidFill>
              </a:rPr>
              <a:t>tân</a:t>
            </a:r>
            <a:r>
              <a:rPr sz="4400" b="1" dirty="0">
                <a:solidFill>
                  <a:srgbClr val="FF0000"/>
                </a:solidFill>
              </a:rPr>
              <a:t> </a:t>
            </a:r>
            <a:r>
              <a:rPr sz="4400" b="1" dirty="0" err="1">
                <a:solidFill>
                  <a:srgbClr val="FF0000"/>
                </a:solidFill>
              </a:rPr>
              <a:t>sứ</a:t>
            </a:r>
            <a:r>
              <a:rPr sz="4400" b="1" dirty="0">
                <a:solidFill>
                  <a:srgbClr val="FF0000"/>
                </a:solidFill>
              </a:rPr>
              <a:t> </a:t>
            </a:r>
            <a:r>
              <a:rPr sz="4400" b="1" dirty="0" err="1">
                <a:solidFill>
                  <a:srgbClr val="FF0000"/>
                </a:solidFill>
              </a:rPr>
              <a:t>mệnh</a:t>
            </a:r>
            <a:r>
              <a:rPr sz="4400" b="1" dirty="0">
                <a:solidFill>
                  <a:srgbClr val="FF0000"/>
                </a:solidFill>
              </a:rPr>
              <a:t> </a:t>
            </a:r>
            <a:r>
              <a:rPr sz="4400" b="1" dirty="0" err="1">
                <a:solidFill>
                  <a:srgbClr val="FF0000"/>
                </a:solidFill>
              </a:rPr>
              <a:t>Hy</a:t>
            </a:r>
            <a:r>
              <a:rPr sz="4400" b="1" dirty="0">
                <a:solidFill>
                  <a:srgbClr val="FF0000"/>
                </a:solidFill>
              </a:rPr>
              <a:t> </a:t>
            </a:r>
            <a:r>
              <a:rPr sz="4400" b="1" dirty="0" err="1">
                <a:solidFill>
                  <a:srgbClr val="FF0000"/>
                </a:solidFill>
              </a:rPr>
              <a:t>Vọng</a:t>
            </a:r>
            <a:endParaRPr sz="4400" b="1" dirty="0">
              <a:solidFill>
                <a:srgbClr val="FF0000"/>
              </a:solidFill>
            </a:endParaRPr>
          </a:p>
        </p:txBody>
      </p:sp>
      <p:sp>
        <p:nvSpPr>
          <p:cNvPr id="3" name="TextBox 2"/>
          <p:cNvSpPr txBox="1"/>
          <p:nvPr/>
        </p:nvSpPr>
        <p:spPr>
          <a:xfrm>
            <a:off x="-1" y="1050174"/>
            <a:ext cx="9892145" cy="5509200"/>
          </a:xfrm>
          <a:prstGeom prst="rect">
            <a:avLst/>
          </a:prstGeom>
          <a:noFill/>
        </p:spPr>
        <p:txBody>
          <a:bodyPr wrap="square">
            <a:spAutoFit/>
          </a:bodyPr>
          <a:lstStyle/>
          <a:p>
            <a:pPr algn="just"/>
            <a:r>
              <a:rPr lang="en-US" sz="4400" b="1" dirty="0"/>
              <a:t>- </a:t>
            </a:r>
            <a:r>
              <a:rPr lang="en-US" sz="4400" b="1" dirty="0" err="1"/>
              <a:t>Đối</a:t>
            </a:r>
            <a:r>
              <a:rPr lang="en-US" sz="4400" b="1" dirty="0"/>
              <a:t> </a:t>
            </a:r>
            <a:r>
              <a:rPr lang="en-US" sz="4400" b="1" dirty="0" err="1"/>
              <a:t>diện</a:t>
            </a:r>
            <a:r>
              <a:rPr lang="en-US" sz="4400" b="1" dirty="0"/>
              <a:t> </a:t>
            </a:r>
            <a:r>
              <a:rPr lang="en-US" sz="4400" b="1" dirty="0" err="1"/>
              <a:t>với</a:t>
            </a:r>
            <a:r>
              <a:rPr lang="en-US" sz="4400" b="1" dirty="0"/>
              <a:t> </a:t>
            </a:r>
            <a:r>
              <a:rPr lang="en-US" sz="4400" b="1" dirty="0" err="1"/>
              <a:t>tính</a:t>
            </a:r>
            <a:r>
              <a:rPr lang="en-US" sz="4400" b="1" dirty="0"/>
              <a:t> </a:t>
            </a:r>
            <a:r>
              <a:rPr lang="en-US" sz="4400" b="1" dirty="0" err="1"/>
              <a:t>cấp</a:t>
            </a:r>
            <a:r>
              <a:rPr lang="en-US" sz="4400" b="1" dirty="0"/>
              <a:t> </a:t>
            </a:r>
            <a:r>
              <a:rPr lang="en-US" sz="4400" b="1" dirty="0" err="1"/>
              <a:t>bách</a:t>
            </a:r>
            <a:r>
              <a:rPr lang="en-US" sz="4400" b="1" dirty="0"/>
              <a:t> </a:t>
            </a:r>
            <a:r>
              <a:rPr lang="en-US" sz="4400" b="1" dirty="0" err="1"/>
              <a:t>của</a:t>
            </a:r>
            <a:r>
              <a:rPr lang="en-US" sz="4400" b="1" dirty="0"/>
              <a:t> </a:t>
            </a:r>
            <a:r>
              <a:rPr lang="en-US" sz="4400" b="1" dirty="0" err="1"/>
              <a:t>sứ</a:t>
            </a:r>
            <a:r>
              <a:rPr lang="en-US" sz="4400" b="1" dirty="0"/>
              <a:t> </a:t>
            </a:r>
            <a:r>
              <a:rPr lang="en-US" sz="4400" b="1" dirty="0" err="1"/>
              <a:t>vụ</a:t>
            </a:r>
            <a:r>
              <a:rPr lang="en-US" sz="4400" b="1" dirty="0"/>
              <a:t> </a:t>
            </a:r>
            <a:r>
              <a:rPr lang="en-US" sz="4400" b="1" dirty="0" err="1"/>
              <a:t>hy</a:t>
            </a:r>
            <a:r>
              <a:rPr lang="en-US" sz="4400" b="1" dirty="0"/>
              <a:t> </a:t>
            </a:r>
            <a:r>
              <a:rPr lang="en-US" sz="4400" b="1" dirty="0" err="1"/>
              <a:t>vọng</a:t>
            </a:r>
            <a:r>
              <a:rPr lang="en-US" sz="4400" b="1" dirty="0"/>
              <a:t> </a:t>
            </a:r>
            <a:r>
              <a:rPr lang="en-US" sz="4400" b="1" dirty="0" err="1"/>
              <a:t>hôm</a:t>
            </a:r>
            <a:r>
              <a:rPr lang="en-US" sz="4400" b="1" dirty="0"/>
              <a:t> nay, </a:t>
            </a:r>
            <a:r>
              <a:rPr lang="en-US" sz="4400" b="1" dirty="0" err="1"/>
              <a:t>các</a:t>
            </a:r>
            <a:r>
              <a:rPr lang="en-US" sz="4400" b="1" dirty="0"/>
              <a:t> </a:t>
            </a:r>
            <a:r>
              <a:rPr lang="en-US" sz="4400" b="1" dirty="0" err="1"/>
              <a:t>môn</a:t>
            </a:r>
            <a:r>
              <a:rPr lang="en-US" sz="4400" b="1" dirty="0"/>
              <a:t> </a:t>
            </a:r>
            <a:r>
              <a:rPr lang="en-US" sz="4400" b="1" dirty="0" err="1"/>
              <a:t>đệ</a:t>
            </a:r>
            <a:r>
              <a:rPr lang="en-US" sz="4400" b="1" dirty="0"/>
              <a:t> </a:t>
            </a:r>
            <a:r>
              <a:rPr lang="en-US" sz="4400" b="1" dirty="0" err="1"/>
              <a:t>của</a:t>
            </a:r>
            <a:r>
              <a:rPr lang="en-US" sz="4400" b="1" dirty="0"/>
              <a:t> </a:t>
            </a:r>
            <a:r>
              <a:rPr lang="en-US" sz="4400" b="1" dirty="0" err="1"/>
              <a:t>Chúa</a:t>
            </a:r>
            <a:r>
              <a:rPr lang="en-US" sz="4400" b="1" dirty="0"/>
              <a:t> </a:t>
            </a:r>
            <a:r>
              <a:rPr lang="en-US" sz="4400" b="1" dirty="0" err="1"/>
              <a:t>Kitô</a:t>
            </a:r>
            <a:r>
              <a:rPr lang="en-US" sz="4400" b="1" dirty="0"/>
              <a:t> </a:t>
            </a:r>
            <a:r>
              <a:rPr lang="en-US" sz="4400" b="1" dirty="0" err="1"/>
              <a:t>được</a:t>
            </a:r>
            <a:r>
              <a:rPr lang="en-US" sz="4400" b="1" dirty="0"/>
              <a:t> </a:t>
            </a:r>
            <a:r>
              <a:rPr lang="en-US" sz="4400" b="1" dirty="0" err="1"/>
              <a:t>mời</a:t>
            </a:r>
            <a:r>
              <a:rPr lang="en-US" sz="4400" b="1" dirty="0"/>
              <a:t> </a:t>
            </a:r>
            <a:r>
              <a:rPr lang="en-US" sz="4400" b="1" dirty="0" err="1"/>
              <a:t>gọi</a:t>
            </a:r>
            <a:r>
              <a:rPr lang="en-US" sz="4400" b="1" dirty="0"/>
              <a:t> </a:t>
            </a:r>
            <a:r>
              <a:rPr lang="en-US" sz="4400" b="1" dirty="0" err="1"/>
              <a:t>trước</a:t>
            </a:r>
            <a:r>
              <a:rPr lang="en-US" sz="4400" b="1" dirty="0"/>
              <a:t> </a:t>
            </a:r>
            <a:r>
              <a:rPr lang="en-US" sz="4400" b="1" dirty="0" err="1"/>
              <a:t>hết</a:t>
            </a:r>
            <a:r>
              <a:rPr lang="en-US" sz="4400" b="1" dirty="0"/>
              <a:t> </a:t>
            </a:r>
            <a:r>
              <a:rPr lang="en-US" sz="4400" b="1" dirty="0" err="1"/>
              <a:t>khám</a:t>
            </a:r>
            <a:r>
              <a:rPr lang="en-US" sz="4400" b="1" dirty="0"/>
              <a:t> </a:t>
            </a:r>
            <a:r>
              <a:rPr lang="en-US" sz="4400" b="1" dirty="0" err="1"/>
              <a:t>phá</a:t>
            </a:r>
            <a:r>
              <a:rPr lang="en-US" sz="4400" b="1" dirty="0"/>
              <a:t> </a:t>
            </a:r>
            <a:r>
              <a:rPr lang="en-US" sz="4400" b="1" dirty="0" err="1"/>
              <a:t>cách</a:t>
            </a:r>
            <a:r>
              <a:rPr lang="en-US" sz="4400" b="1" dirty="0"/>
              <a:t> </a:t>
            </a:r>
            <a:r>
              <a:rPr lang="en-US" sz="4400" b="1" dirty="0" err="1"/>
              <a:t>trở</a:t>
            </a:r>
            <a:r>
              <a:rPr lang="en-US" sz="4400" b="1" dirty="0"/>
              <a:t> </a:t>
            </a:r>
            <a:r>
              <a:rPr lang="en-US" sz="4400" b="1" dirty="0" err="1"/>
              <a:t>thành</a:t>
            </a:r>
            <a:r>
              <a:rPr lang="en-US" sz="4400" b="1" dirty="0"/>
              <a:t> </a:t>
            </a:r>
            <a:r>
              <a:rPr lang="en-US" sz="4400" b="1" i="1" dirty="0"/>
              <a:t>"</a:t>
            </a:r>
            <a:r>
              <a:rPr lang="en-US" sz="4400" b="1" i="1" dirty="0" err="1"/>
              <a:t>những</a:t>
            </a:r>
            <a:r>
              <a:rPr lang="en-US" sz="4400" b="1" i="1" dirty="0"/>
              <a:t> </a:t>
            </a:r>
            <a:r>
              <a:rPr lang="en-US" sz="4400" b="1" i="1" dirty="0" err="1"/>
              <a:t>người</a:t>
            </a:r>
            <a:r>
              <a:rPr lang="en-US" sz="4400" b="1" i="1" dirty="0"/>
              <a:t> </a:t>
            </a:r>
            <a:r>
              <a:rPr lang="en-US" sz="4400" b="1" i="1" dirty="0" err="1"/>
              <a:t>thợ</a:t>
            </a:r>
            <a:r>
              <a:rPr lang="en-US" sz="4400" b="1" i="1" dirty="0"/>
              <a:t> </a:t>
            </a:r>
            <a:r>
              <a:rPr lang="en-US" sz="4400" b="1" i="1" dirty="0" err="1"/>
              <a:t>của</a:t>
            </a:r>
            <a:r>
              <a:rPr lang="en-US" sz="4400" b="1" i="1" dirty="0"/>
              <a:t> </a:t>
            </a:r>
            <a:r>
              <a:rPr lang="en-US" sz="4400" b="1" i="1" dirty="0" err="1"/>
              <a:t>niềm</a:t>
            </a:r>
            <a:r>
              <a:rPr lang="en-US" sz="4400" b="1" i="1" dirty="0"/>
              <a:t> </a:t>
            </a:r>
            <a:r>
              <a:rPr lang="en-US" sz="4400" b="1" i="1" dirty="0" err="1"/>
              <a:t>hy</a:t>
            </a:r>
            <a:r>
              <a:rPr lang="en-US" sz="4400" b="1" i="1" dirty="0"/>
              <a:t> </a:t>
            </a:r>
            <a:r>
              <a:rPr lang="en-US" sz="4400" b="1" i="1" dirty="0" err="1"/>
              <a:t>vọng</a:t>
            </a:r>
            <a:r>
              <a:rPr lang="en-US" sz="4400" b="1" i="1" dirty="0"/>
              <a:t>",</a:t>
            </a:r>
            <a:r>
              <a:rPr lang="en-US" sz="4400" b="1" dirty="0"/>
              <a:t> </a:t>
            </a:r>
            <a:r>
              <a:rPr lang="en-US" sz="4400" b="1" dirty="0" err="1"/>
              <a:t>những</a:t>
            </a:r>
            <a:r>
              <a:rPr lang="en-US" sz="4400" b="1" dirty="0"/>
              <a:t> </a:t>
            </a:r>
            <a:r>
              <a:rPr lang="en-US" sz="4400" b="1" dirty="0" err="1"/>
              <a:t>người</a:t>
            </a:r>
            <a:r>
              <a:rPr lang="en-US" sz="4400" b="1" dirty="0"/>
              <a:t> </a:t>
            </a:r>
            <a:r>
              <a:rPr lang="en-US" sz="4400" b="1" dirty="0" err="1"/>
              <a:t>phục</a:t>
            </a:r>
            <a:r>
              <a:rPr lang="en-US" sz="4400" b="1" dirty="0"/>
              <a:t> </a:t>
            </a:r>
            <a:r>
              <a:rPr lang="en-US" sz="4400" b="1" dirty="0" err="1"/>
              <a:t>hồi</a:t>
            </a:r>
            <a:r>
              <a:rPr lang="en-US" sz="4400" b="1" dirty="0"/>
              <a:t> </a:t>
            </a:r>
            <a:r>
              <a:rPr lang="en-US" sz="4400" b="1" dirty="0" err="1"/>
              <a:t>một</a:t>
            </a:r>
            <a:r>
              <a:rPr lang="en-US" sz="4400" b="1" dirty="0"/>
              <a:t> </a:t>
            </a:r>
            <a:r>
              <a:rPr lang="en-US" sz="4400" b="1" dirty="0" err="1"/>
              <a:t>nhân</a:t>
            </a:r>
            <a:r>
              <a:rPr lang="en-US" sz="4400" b="1" dirty="0"/>
              <a:t> </a:t>
            </a:r>
            <a:r>
              <a:rPr lang="en-US" sz="4400" b="1" dirty="0" err="1"/>
              <a:t>loại</a:t>
            </a:r>
            <a:r>
              <a:rPr lang="en-US" sz="4400" b="1" dirty="0"/>
              <a:t> </a:t>
            </a:r>
            <a:r>
              <a:rPr lang="en-US" sz="4400" b="1" dirty="0" err="1"/>
              <a:t>vốn</a:t>
            </a:r>
            <a:r>
              <a:rPr lang="en-US" sz="4400" b="1" dirty="0"/>
              <a:t> </a:t>
            </a:r>
            <a:r>
              <a:rPr lang="en-US" sz="4400" b="1" dirty="0" err="1"/>
              <a:t>dĩ</a:t>
            </a:r>
            <a:r>
              <a:rPr lang="en-US" sz="4400" b="1" dirty="0"/>
              <a:t> </a:t>
            </a:r>
            <a:r>
              <a:rPr lang="en-US" sz="4400" b="1" dirty="0" err="1"/>
              <a:t>đang</a:t>
            </a:r>
            <a:r>
              <a:rPr lang="en-US" sz="4400" b="1" dirty="0"/>
              <a:t> </a:t>
            </a:r>
            <a:r>
              <a:rPr lang="en-US" sz="4400" b="1" dirty="0" err="1"/>
              <a:t>bị</a:t>
            </a:r>
            <a:r>
              <a:rPr lang="en-US" sz="4400" b="1" dirty="0"/>
              <a:t> </a:t>
            </a:r>
            <a:r>
              <a:rPr lang="en-US" sz="4400" b="1" dirty="0" err="1"/>
              <a:t>phân</a:t>
            </a:r>
            <a:r>
              <a:rPr lang="en-US" sz="4400" b="1" dirty="0"/>
              <a:t> </a:t>
            </a:r>
            <a:r>
              <a:rPr lang="en-US" sz="4400" b="1" dirty="0" err="1"/>
              <a:t>tâm</a:t>
            </a:r>
            <a:r>
              <a:rPr lang="en-US" sz="4400" b="1" dirty="0"/>
              <a:t> </a:t>
            </a:r>
            <a:r>
              <a:rPr lang="en-US" sz="4400" b="1" dirty="0" err="1"/>
              <a:t>và</a:t>
            </a:r>
            <a:r>
              <a:rPr lang="en-US" sz="4400" b="1" dirty="0"/>
              <a:t> </a:t>
            </a:r>
            <a:r>
              <a:rPr lang="en-US" sz="4400" b="1" dirty="0" err="1"/>
              <a:t>bất</a:t>
            </a:r>
            <a:r>
              <a:rPr lang="en-US" sz="4400" b="1" dirty="0"/>
              <a:t> an.</a:t>
            </a:r>
          </a:p>
          <a:p>
            <a:endParaRPr sz="44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sz="4400" b="1" dirty="0">
                <a:solidFill>
                  <a:srgbClr val="FF0000"/>
                </a:solidFill>
              </a:rPr>
              <a:t>3. </a:t>
            </a:r>
            <a:r>
              <a:rPr sz="4400" b="1" dirty="0" err="1">
                <a:solidFill>
                  <a:srgbClr val="FF0000"/>
                </a:solidFill>
              </a:rPr>
              <a:t>Canh</a:t>
            </a:r>
            <a:r>
              <a:rPr sz="4400" b="1" dirty="0">
                <a:solidFill>
                  <a:srgbClr val="FF0000"/>
                </a:solidFill>
              </a:rPr>
              <a:t> </a:t>
            </a:r>
            <a:r>
              <a:rPr sz="4400" b="1" dirty="0" err="1">
                <a:solidFill>
                  <a:srgbClr val="FF0000"/>
                </a:solidFill>
              </a:rPr>
              <a:t>tân</a:t>
            </a:r>
            <a:r>
              <a:rPr sz="4400" b="1" dirty="0">
                <a:solidFill>
                  <a:srgbClr val="FF0000"/>
                </a:solidFill>
              </a:rPr>
              <a:t> </a:t>
            </a:r>
            <a:r>
              <a:rPr sz="4400" b="1" dirty="0" err="1">
                <a:solidFill>
                  <a:srgbClr val="FF0000"/>
                </a:solidFill>
              </a:rPr>
              <a:t>sứ</a:t>
            </a:r>
            <a:r>
              <a:rPr sz="4400" b="1" dirty="0">
                <a:solidFill>
                  <a:srgbClr val="FF0000"/>
                </a:solidFill>
              </a:rPr>
              <a:t> </a:t>
            </a:r>
            <a:r>
              <a:rPr sz="4400" b="1" dirty="0" err="1">
                <a:solidFill>
                  <a:srgbClr val="FF0000"/>
                </a:solidFill>
              </a:rPr>
              <a:t>mệnh</a:t>
            </a:r>
            <a:r>
              <a:rPr sz="4400" b="1" dirty="0">
                <a:solidFill>
                  <a:srgbClr val="FF0000"/>
                </a:solidFill>
              </a:rPr>
              <a:t> </a:t>
            </a:r>
            <a:r>
              <a:rPr sz="4400" b="1" dirty="0" err="1">
                <a:solidFill>
                  <a:srgbClr val="FF0000"/>
                </a:solidFill>
              </a:rPr>
              <a:t>Hy</a:t>
            </a:r>
            <a:r>
              <a:rPr sz="4400" b="1" dirty="0">
                <a:solidFill>
                  <a:srgbClr val="FF0000"/>
                </a:solidFill>
              </a:rPr>
              <a:t> </a:t>
            </a:r>
            <a:r>
              <a:rPr sz="4400" b="1" dirty="0" err="1">
                <a:solidFill>
                  <a:srgbClr val="FF0000"/>
                </a:solidFill>
              </a:rPr>
              <a:t>Vọng</a:t>
            </a:r>
            <a:endParaRPr sz="4400" b="1" dirty="0">
              <a:solidFill>
                <a:srgbClr val="FF0000"/>
              </a:solidFill>
            </a:endParaRPr>
          </a:p>
        </p:txBody>
      </p:sp>
      <p:sp>
        <p:nvSpPr>
          <p:cNvPr id="3" name="TextBox 2"/>
          <p:cNvSpPr txBox="1"/>
          <p:nvPr/>
        </p:nvSpPr>
        <p:spPr>
          <a:xfrm>
            <a:off x="84011" y="667062"/>
            <a:ext cx="6666986" cy="6186309"/>
          </a:xfrm>
          <a:prstGeom prst="rect">
            <a:avLst/>
          </a:prstGeom>
          <a:noFill/>
        </p:spPr>
        <p:txBody>
          <a:bodyPr wrap="square">
            <a:spAutoFit/>
          </a:bodyPr>
          <a:lstStyle/>
          <a:p>
            <a:pPr algn="just"/>
            <a:r>
              <a:rPr lang="en-US" sz="4400" b="1" dirty="0"/>
              <a:t>- </a:t>
            </a:r>
            <a:r>
              <a:rPr lang="en-US" sz="4400" b="1" dirty="0" err="1"/>
              <a:t>Tiếp</a:t>
            </a:r>
            <a:r>
              <a:rPr lang="en-US" sz="4400" b="1" dirty="0"/>
              <a:t> </a:t>
            </a:r>
            <a:r>
              <a:rPr lang="en-US" sz="4400" b="1" dirty="0" err="1"/>
              <a:t>theo</a:t>
            </a:r>
            <a:r>
              <a:rPr lang="en-US" sz="4400" b="1" dirty="0"/>
              <a:t>, </a:t>
            </a:r>
            <a:r>
              <a:rPr lang="en-US" sz="4400" b="1" dirty="0" err="1"/>
              <a:t>chúng</a:t>
            </a:r>
            <a:r>
              <a:rPr lang="en-US" sz="4400" b="1" dirty="0"/>
              <a:t> ta </a:t>
            </a:r>
            <a:r>
              <a:rPr lang="en-US" sz="4400" b="1" i="1" dirty="0" err="1"/>
              <a:t>cần</a:t>
            </a:r>
            <a:r>
              <a:rPr lang="en-US" sz="4400" b="1" i="1" dirty="0"/>
              <a:t> </a:t>
            </a:r>
            <a:r>
              <a:rPr lang="en-US" sz="4400" b="1" i="1" dirty="0" err="1"/>
              <a:t>được</a:t>
            </a:r>
            <a:r>
              <a:rPr lang="en-US" sz="4400" b="1" i="1" dirty="0"/>
              <a:t> </a:t>
            </a:r>
            <a:r>
              <a:rPr lang="en-US" sz="4400" b="1" i="1" dirty="0" err="1"/>
              <a:t>canh</a:t>
            </a:r>
            <a:r>
              <a:rPr lang="en-US" sz="4400" b="1" i="1" dirty="0"/>
              <a:t> </a:t>
            </a:r>
            <a:r>
              <a:rPr lang="en-US" sz="4400" b="1" i="1" dirty="0" err="1"/>
              <a:t>tân</a:t>
            </a:r>
            <a:r>
              <a:rPr lang="en-US" sz="4400" b="1" i="1" dirty="0"/>
              <a:t> </a:t>
            </a:r>
            <a:r>
              <a:rPr lang="en-US" sz="4400" b="1" i="1" dirty="0" err="1"/>
              <a:t>trong</a:t>
            </a:r>
            <a:r>
              <a:rPr lang="en-US" sz="4400" b="1" i="1" dirty="0"/>
              <a:t> </a:t>
            </a:r>
            <a:r>
              <a:rPr lang="en-US" sz="4400" b="1" i="1" dirty="0" err="1"/>
              <a:t>linh</a:t>
            </a:r>
            <a:r>
              <a:rPr lang="en-US" sz="4400" b="1" i="1" dirty="0"/>
              <a:t> </a:t>
            </a:r>
            <a:r>
              <a:rPr lang="en-US" sz="4400" b="1" i="1" dirty="0" err="1"/>
              <a:t>đạo</a:t>
            </a:r>
            <a:r>
              <a:rPr lang="en-US" sz="4400" b="1" i="1" dirty="0"/>
              <a:t> </a:t>
            </a:r>
            <a:r>
              <a:rPr lang="en-US" sz="4400" b="1" i="1" dirty="0" err="1"/>
              <a:t>Phục</a:t>
            </a:r>
            <a:r>
              <a:rPr lang="en-US" sz="4400" b="1" i="1" dirty="0"/>
              <a:t> </a:t>
            </a:r>
            <a:r>
              <a:rPr lang="en-US" sz="4400" b="1" i="1" dirty="0" err="1"/>
              <a:t>Sinh</a:t>
            </a:r>
            <a:r>
              <a:rPr lang="en-US" sz="4400" b="1" dirty="0"/>
              <a:t>, </a:t>
            </a:r>
            <a:r>
              <a:rPr lang="en-US" sz="4400" b="1" dirty="0" err="1"/>
              <a:t>điều</a:t>
            </a:r>
            <a:r>
              <a:rPr lang="en-US" sz="4400" b="1" dirty="0"/>
              <a:t> </a:t>
            </a:r>
            <a:r>
              <a:rPr lang="en-US" sz="4400" b="1" dirty="0" err="1"/>
              <a:t>mà</a:t>
            </a:r>
            <a:r>
              <a:rPr lang="en-US" sz="4400" b="1" dirty="0"/>
              <a:t> </a:t>
            </a:r>
            <a:r>
              <a:rPr lang="en-US" sz="4400" b="1" dirty="0" err="1"/>
              <a:t>chúng</a:t>
            </a:r>
            <a:r>
              <a:rPr lang="en-US" sz="4400" b="1" dirty="0"/>
              <a:t> ta </a:t>
            </a:r>
            <a:r>
              <a:rPr lang="en-US" sz="4400" b="1" dirty="0" err="1"/>
              <a:t>cảm</a:t>
            </a:r>
            <a:r>
              <a:rPr lang="en-US" sz="4400" b="1" dirty="0"/>
              <a:t> </a:t>
            </a:r>
            <a:r>
              <a:rPr lang="en-US" sz="4400" b="1" dirty="0" err="1"/>
              <a:t>nghiệm</a:t>
            </a:r>
            <a:r>
              <a:rPr lang="en-US" sz="4400" b="1" dirty="0"/>
              <a:t> </a:t>
            </a:r>
            <a:r>
              <a:rPr lang="en-US" sz="4400" b="1" dirty="0" err="1"/>
              <a:t>mỗi</a:t>
            </a:r>
            <a:r>
              <a:rPr lang="en-US" sz="4400" b="1" dirty="0"/>
              <a:t> </a:t>
            </a:r>
            <a:r>
              <a:rPr lang="en-US" sz="4400" b="1" dirty="0" err="1"/>
              <a:t>khi</a:t>
            </a:r>
            <a:r>
              <a:rPr lang="en-US" sz="4400" b="1" dirty="0"/>
              <a:t> </a:t>
            </a:r>
            <a:r>
              <a:rPr lang="en-US" sz="4400" b="1" dirty="0" err="1"/>
              <a:t>cử</a:t>
            </a:r>
            <a:r>
              <a:rPr lang="en-US" sz="4400" b="1" dirty="0"/>
              <a:t> </a:t>
            </a:r>
            <a:r>
              <a:rPr lang="en-US" sz="4400" b="1" dirty="0" err="1"/>
              <a:t>hành</a:t>
            </a:r>
            <a:r>
              <a:rPr lang="en-US" sz="4400" b="1" dirty="0"/>
              <a:t> </a:t>
            </a:r>
            <a:r>
              <a:rPr lang="en-US" sz="4400" b="1" dirty="0" err="1"/>
              <a:t>Thánh</a:t>
            </a:r>
            <a:r>
              <a:rPr lang="en-US" sz="4400" b="1" dirty="0"/>
              <a:t> </a:t>
            </a:r>
            <a:r>
              <a:rPr lang="en-US" sz="4400" b="1" dirty="0" err="1"/>
              <a:t>Thể</a:t>
            </a:r>
            <a:r>
              <a:rPr lang="en-US" sz="4400" b="1" dirty="0"/>
              <a:t>, </a:t>
            </a:r>
            <a:r>
              <a:rPr lang="en-US" sz="4400" b="1" dirty="0" err="1"/>
              <a:t>và</a:t>
            </a:r>
            <a:r>
              <a:rPr lang="en-US" sz="4400" b="1" dirty="0"/>
              <a:t> </a:t>
            </a:r>
            <a:r>
              <a:rPr lang="en-US" sz="4400" b="1" dirty="0" err="1"/>
              <a:t>cách</a:t>
            </a:r>
            <a:r>
              <a:rPr lang="en-US" sz="4400" b="1" dirty="0"/>
              <a:t> </a:t>
            </a:r>
            <a:r>
              <a:rPr lang="en-US" sz="4400" b="1" dirty="0" err="1"/>
              <a:t>đặc</a:t>
            </a:r>
            <a:r>
              <a:rPr lang="en-US" sz="4400" b="1" dirty="0"/>
              <a:t> </a:t>
            </a:r>
            <a:r>
              <a:rPr lang="en-US" sz="4400" b="1" dirty="0" err="1"/>
              <a:t>biệt</a:t>
            </a:r>
            <a:r>
              <a:rPr lang="en-US" sz="4400" b="1" dirty="0"/>
              <a:t> </a:t>
            </a:r>
            <a:r>
              <a:rPr lang="en-US" sz="4400" b="1" dirty="0" err="1"/>
              <a:t>trong</a:t>
            </a:r>
            <a:r>
              <a:rPr lang="en-US" sz="4400" b="1" dirty="0"/>
              <a:t> Tam </a:t>
            </a:r>
            <a:r>
              <a:rPr lang="en-US" sz="4400" b="1" dirty="0" err="1"/>
              <a:t>Nhật</a:t>
            </a:r>
            <a:r>
              <a:rPr lang="en-US" sz="4400" b="1" dirty="0"/>
              <a:t> </a:t>
            </a:r>
            <a:r>
              <a:rPr lang="en-US" sz="4400" b="1" dirty="0" err="1"/>
              <a:t>Vượt</a:t>
            </a:r>
            <a:r>
              <a:rPr lang="en-US" sz="4400" b="1" dirty="0"/>
              <a:t> Qua – </a:t>
            </a:r>
            <a:r>
              <a:rPr lang="en-US" sz="4400" b="1" dirty="0" err="1"/>
              <a:t>trung</a:t>
            </a:r>
            <a:r>
              <a:rPr lang="en-US" sz="4400" b="1" dirty="0"/>
              <a:t> </a:t>
            </a:r>
            <a:r>
              <a:rPr lang="en-US" sz="4400" b="1" dirty="0" err="1"/>
              <a:t>tâm</a:t>
            </a:r>
            <a:r>
              <a:rPr lang="en-US" sz="4400" b="1" dirty="0"/>
              <a:t> </a:t>
            </a:r>
            <a:r>
              <a:rPr lang="en-US" sz="4400" b="1" dirty="0" err="1"/>
              <a:t>và</a:t>
            </a:r>
            <a:r>
              <a:rPr lang="en-US" sz="4400" b="1" dirty="0"/>
              <a:t> </a:t>
            </a:r>
            <a:r>
              <a:rPr lang="en-US" sz="4400" b="1" dirty="0" err="1"/>
              <a:t>tột</a:t>
            </a:r>
            <a:r>
              <a:rPr lang="en-US" sz="4400" b="1" dirty="0"/>
              <a:t> </a:t>
            </a:r>
            <a:r>
              <a:rPr lang="en-US" sz="4400" b="1" dirty="0" err="1"/>
              <a:t>đỉnh</a:t>
            </a:r>
            <a:r>
              <a:rPr lang="en-US" sz="4400" b="1" dirty="0"/>
              <a:t> </a:t>
            </a:r>
            <a:r>
              <a:rPr lang="en-US" sz="4400" b="1" dirty="0" err="1"/>
              <a:t>của</a:t>
            </a:r>
            <a:r>
              <a:rPr lang="en-US" sz="4400" b="1" dirty="0"/>
              <a:t> </a:t>
            </a:r>
            <a:r>
              <a:rPr lang="en-US" sz="4400" b="1" dirty="0" err="1"/>
              <a:t>năm</a:t>
            </a:r>
            <a:r>
              <a:rPr lang="en-US" sz="4400" b="1" dirty="0"/>
              <a:t> </a:t>
            </a:r>
            <a:r>
              <a:rPr lang="en-US" sz="4400" b="1" dirty="0" err="1"/>
              <a:t>phụng</a:t>
            </a:r>
            <a:r>
              <a:rPr lang="en-US" sz="4400" b="1" dirty="0"/>
              <a:t> </a:t>
            </a:r>
            <a:r>
              <a:rPr lang="en-US" sz="4400" b="1" dirty="0" err="1"/>
              <a:t>vụ</a:t>
            </a:r>
            <a:r>
              <a:rPr lang="en-US" sz="4400" b="1"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686" y="503408"/>
            <a:ext cx="3943577" cy="29576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0777" r="4326"/>
          <a:stretch/>
        </p:blipFill>
        <p:spPr>
          <a:xfrm>
            <a:off x="7032742" y="3461091"/>
            <a:ext cx="4973522" cy="30887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53547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sz="4400" b="1" dirty="0">
                <a:solidFill>
                  <a:srgbClr val="FF0000"/>
                </a:solidFill>
              </a:rPr>
              <a:t>3. </a:t>
            </a:r>
            <a:r>
              <a:rPr sz="4400" b="1" dirty="0" err="1">
                <a:solidFill>
                  <a:srgbClr val="FF0000"/>
                </a:solidFill>
              </a:rPr>
              <a:t>Canh</a:t>
            </a:r>
            <a:r>
              <a:rPr sz="4400" b="1" dirty="0">
                <a:solidFill>
                  <a:srgbClr val="FF0000"/>
                </a:solidFill>
              </a:rPr>
              <a:t> </a:t>
            </a:r>
            <a:r>
              <a:rPr sz="4400" b="1" dirty="0" err="1">
                <a:solidFill>
                  <a:srgbClr val="FF0000"/>
                </a:solidFill>
              </a:rPr>
              <a:t>tân</a:t>
            </a:r>
            <a:r>
              <a:rPr sz="4400" b="1" dirty="0">
                <a:solidFill>
                  <a:srgbClr val="FF0000"/>
                </a:solidFill>
              </a:rPr>
              <a:t> </a:t>
            </a:r>
            <a:r>
              <a:rPr sz="4400" b="1" dirty="0" err="1">
                <a:solidFill>
                  <a:srgbClr val="FF0000"/>
                </a:solidFill>
              </a:rPr>
              <a:t>sứ</a:t>
            </a:r>
            <a:r>
              <a:rPr sz="4400" b="1" dirty="0">
                <a:solidFill>
                  <a:srgbClr val="FF0000"/>
                </a:solidFill>
              </a:rPr>
              <a:t> </a:t>
            </a:r>
            <a:r>
              <a:rPr sz="4400" b="1" dirty="0" err="1">
                <a:solidFill>
                  <a:srgbClr val="FF0000"/>
                </a:solidFill>
              </a:rPr>
              <a:t>mệnh</a:t>
            </a:r>
            <a:r>
              <a:rPr sz="4400" b="1" dirty="0">
                <a:solidFill>
                  <a:srgbClr val="FF0000"/>
                </a:solidFill>
              </a:rPr>
              <a:t> </a:t>
            </a:r>
            <a:r>
              <a:rPr sz="4400" b="1" dirty="0" err="1">
                <a:solidFill>
                  <a:srgbClr val="FF0000"/>
                </a:solidFill>
              </a:rPr>
              <a:t>Hy</a:t>
            </a:r>
            <a:r>
              <a:rPr sz="4400" b="1" dirty="0">
                <a:solidFill>
                  <a:srgbClr val="FF0000"/>
                </a:solidFill>
              </a:rPr>
              <a:t> </a:t>
            </a:r>
            <a:r>
              <a:rPr sz="4400" b="1" dirty="0" err="1">
                <a:solidFill>
                  <a:srgbClr val="FF0000"/>
                </a:solidFill>
              </a:rPr>
              <a:t>Vọng</a:t>
            </a:r>
            <a:endParaRPr sz="4400" b="1" dirty="0">
              <a:solidFill>
                <a:srgbClr val="FF0000"/>
              </a:solidFill>
            </a:endParaRPr>
          </a:p>
        </p:txBody>
      </p:sp>
      <p:sp>
        <p:nvSpPr>
          <p:cNvPr id="3" name="TextBox 2"/>
          <p:cNvSpPr txBox="1"/>
          <p:nvPr/>
        </p:nvSpPr>
        <p:spPr>
          <a:xfrm>
            <a:off x="0" y="939338"/>
            <a:ext cx="10903528" cy="5632311"/>
          </a:xfrm>
          <a:prstGeom prst="rect">
            <a:avLst/>
          </a:prstGeom>
          <a:noFill/>
        </p:spPr>
        <p:txBody>
          <a:bodyPr wrap="square">
            <a:spAutoFit/>
          </a:bodyPr>
          <a:lstStyle/>
          <a:p>
            <a:pPr algn="just"/>
            <a:r>
              <a:rPr lang="en-US" sz="4000" b="1" dirty="0"/>
              <a:t>- </a:t>
            </a:r>
            <a:r>
              <a:rPr lang="en-US" sz="4000" b="1" dirty="0" err="1"/>
              <a:t>Chúng</a:t>
            </a:r>
            <a:r>
              <a:rPr lang="en-US" sz="4000" b="1" dirty="0"/>
              <a:t> ta </a:t>
            </a:r>
            <a:r>
              <a:rPr lang="en-US" sz="4000" b="1" dirty="0" err="1"/>
              <a:t>đã</a:t>
            </a:r>
            <a:r>
              <a:rPr lang="en-US" sz="4000" b="1" dirty="0"/>
              <a:t> </a:t>
            </a:r>
            <a:r>
              <a:rPr lang="en-US" sz="4000" b="1" dirty="0" err="1"/>
              <a:t>được</a:t>
            </a:r>
            <a:r>
              <a:rPr lang="en-US" sz="4000" b="1" dirty="0"/>
              <a:t> </a:t>
            </a:r>
            <a:r>
              <a:rPr lang="en-US" sz="4000" b="1" dirty="0" err="1"/>
              <a:t>rửa</a:t>
            </a:r>
            <a:r>
              <a:rPr lang="en-US" sz="4000" b="1" dirty="0"/>
              <a:t> </a:t>
            </a:r>
            <a:r>
              <a:rPr lang="en-US" sz="4000" b="1" dirty="0" err="1"/>
              <a:t>tội</a:t>
            </a:r>
            <a:r>
              <a:rPr lang="en-US" sz="4000" b="1" dirty="0"/>
              <a:t> </a:t>
            </a:r>
            <a:r>
              <a:rPr lang="en-US" sz="4000" b="1" dirty="0" err="1"/>
              <a:t>trong</a:t>
            </a:r>
            <a:r>
              <a:rPr lang="en-US" sz="4000" b="1" dirty="0"/>
              <a:t> </a:t>
            </a:r>
            <a:r>
              <a:rPr lang="en-US" sz="4000" b="1" dirty="0" err="1"/>
              <a:t>cái</a:t>
            </a:r>
            <a:r>
              <a:rPr lang="en-US" sz="4000" b="1" dirty="0"/>
              <a:t> </a:t>
            </a:r>
            <a:r>
              <a:rPr lang="en-US" sz="4000" b="1" dirty="0" err="1"/>
              <a:t>chết</a:t>
            </a:r>
            <a:r>
              <a:rPr lang="en-US" sz="4000" b="1" dirty="0"/>
              <a:t> </a:t>
            </a:r>
            <a:r>
              <a:rPr lang="en-US" sz="4000" b="1" dirty="0" err="1"/>
              <a:t>cứu</a:t>
            </a:r>
            <a:r>
              <a:rPr lang="en-US" sz="4000" b="1" dirty="0"/>
              <a:t> </a:t>
            </a:r>
            <a:r>
              <a:rPr lang="en-US" sz="4000" b="1" dirty="0" err="1"/>
              <a:t>chuộc</a:t>
            </a:r>
            <a:r>
              <a:rPr lang="en-US" sz="4000" b="1" dirty="0"/>
              <a:t> </a:t>
            </a:r>
            <a:r>
              <a:rPr lang="en-US" sz="4000" b="1" dirty="0" err="1"/>
              <a:t>và</a:t>
            </a:r>
            <a:r>
              <a:rPr lang="en-US" sz="4000" b="1" dirty="0"/>
              <a:t> </a:t>
            </a:r>
            <a:r>
              <a:rPr lang="en-US" sz="4000" b="1" dirty="0" err="1"/>
              <a:t>sự</a:t>
            </a:r>
            <a:r>
              <a:rPr lang="en-US" sz="4000" b="1" dirty="0"/>
              <a:t> </a:t>
            </a:r>
            <a:r>
              <a:rPr lang="en-US" sz="4000" b="1" dirty="0" err="1"/>
              <a:t>phục</a:t>
            </a:r>
            <a:r>
              <a:rPr lang="en-US" sz="4000" b="1" dirty="0"/>
              <a:t> </a:t>
            </a:r>
            <a:r>
              <a:rPr lang="en-US" sz="4000" b="1" dirty="0" err="1"/>
              <a:t>sinh</a:t>
            </a:r>
            <a:r>
              <a:rPr lang="en-US" sz="4000" b="1" dirty="0"/>
              <a:t> </a:t>
            </a:r>
            <a:r>
              <a:rPr lang="en-US" sz="4000" b="1" dirty="0" err="1"/>
              <a:t>của</a:t>
            </a:r>
            <a:r>
              <a:rPr lang="en-US" sz="4000" b="1" dirty="0"/>
              <a:t> </a:t>
            </a:r>
            <a:r>
              <a:rPr lang="en-US" sz="4000" b="1" dirty="0" err="1"/>
              <a:t>Chúa</a:t>
            </a:r>
            <a:r>
              <a:rPr lang="en-US" sz="4000" b="1" dirty="0"/>
              <a:t> </a:t>
            </a:r>
            <a:r>
              <a:rPr lang="en-US" sz="4000" b="1" dirty="0" err="1"/>
              <a:t>Kitô</a:t>
            </a:r>
            <a:r>
              <a:rPr lang="en-US" sz="4000" b="1" dirty="0"/>
              <a:t>, </a:t>
            </a:r>
            <a:r>
              <a:rPr lang="en-US" sz="4000" b="1" dirty="0" err="1"/>
              <a:t>trong</a:t>
            </a:r>
            <a:r>
              <a:rPr lang="en-US" sz="4000" b="1" dirty="0"/>
              <a:t> </a:t>
            </a:r>
            <a:r>
              <a:rPr lang="en-US" sz="4000" b="1" dirty="0" err="1"/>
              <a:t>lễ</a:t>
            </a:r>
            <a:r>
              <a:rPr lang="en-US" sz="4000" b="1" dirty="0"/>
              <a:t> </a:t>
            </a:r>
            <a:r>
              <a:rPr lang="en-US" sz="4000" b="1" dirty="0" err="1"/>
              <a:t>Vượt</a:t>
            </a:r>
            <a:r>
              <a:rPr lang="en-US" sz="4000" b="1" dirty="0"/>
              <a:t> Qua </a:t>
            </a:r>
            <a:r>
              <a:rPr lang="en-US" sz="4000" b="1" dirty="0" err="1"/>
              <a:t>của</a:t>
            </a:r>
            <a:r>
              <a:rPr lang="en-US" sz="4000" b="1" dirty="0"/>
              <a:t> </a:t>
            </a:r>
            <a:r>
              <a:rPr lang="en-US" sz="4000" b="1" dirty="0" err="1"/>
              <a:t>Chúa</a:t>
            </a:r>
            <a:r>
              <a:rPr lang="en-US" sz="4000" b="1" dirty="0"/>
              <a:t>, </a:t>
            </a:r>
            <a:r>
              <a:rPr lang="en-US" sz="4000" b="1" dirty="0" err="1"/>
              <a:t>dấu</a:t>
            </a:r>
            <a:r>
              <a:rPr lang="en-US" sz="4000" b="1" dirty="0"/>
              <a:t> </a:t>
            </a:r>
            <a:r>
              <a:rPr lang="en-US" sz="4000" b="1" dirty="0" err="1"/>
              <a:t>ấn</a:t>
            </a:r>
            <a:r>
              <a:rPr lang="en-US" sz="4000" b="1" dirty="0"/>
              <a:t> </a:t>
            </a:r>
            <a:r>
              <a:rPr lang="en-US" sz="4000" b="1" dirty="0" err="1"/>
              <a:t>của</a:t>
            </a:r>
            <a:r>
              <a:rPr lang="en-US" sz="4000" b="1" dirty="0"/>
              <a:t> </a:t>
            </a:r>
            <a:r>
              <a:rPr lang="en-US" sz="4000" b="1" dirty="0" err="1"/>
              <a:t>mùa</a:t>
            </a:r>
            <a:r>
              <a:rPr lang="en-US" sz="4000" b="1" dirty="0"/>
              <a:t> </a:t>
            </a:r>
            <a:r>
              <a:rPr lang="en-US" sz="4000" b="1" dirty="0" err="1"/>
              <a:t>xuân</a:t>
            </a:r>
            <a:r>
              <a:rPr lang="en-US" sz="4000" b="1" dirty="0"/>
              <a:t> </a:t>
            </a:r>
            <a:r>
              <a:rPr lang="en-US" sz="4000" b="1" dirty="0" err="1"/>
              <a:t>vĩnh</a:t>
            </a:r>
            <a:r>
              <a:rPr lang="en-US" sz="4000" b="1" dirty="0"/>
              <a:t> </a:t>
            </a:r>
            <a:r>
              <a:rPr lang="en-US" sz="4000" b="1" dirty="0" err="1"/>
              <a:t>cửu</a:t>
            </a:r>
            <a:r>
              <a:rPr lang="en-US" sz="4000" b="1" dirty="0"/>
              <a:t> </a:t>
            </a:r>
            <a:r>
              <a:rPr lang="en-US" sz="4000" b="1" dirty="0" err="1"/>
              <a:t>trong</a:t>
            </a:r>
            <a:r>
              <a:rPr lang="en-US" sz="4000" b="1" dirty="0"/>
              <a:t> </a:t>
            </a:r>
            <a:r>
              <a:rPr lang="en-US" sz="4000" b="1" dirty="0" err="1"/>
              <a:t>dòng</a:t>
            </a:r>
            <a:r>
              <a:rPr lang="en-US" sz="4000" b="1" dirty="0"/>
              <a:t> </a:t>
            </a:r>
            <a:r>
              <a:rPr lang="en-US" sz="4000" b="1" dirty="0" err="1"/>
              <a:t>lịch</a:t>
            </a:r>
            <a:r>
              <a:rPr lang="en-US" sz="4000" b="1" dirty="0"/>
              <a:t> </a:t>
            </a:r>
            <a:r>
              <a:rPr lang="en-US" sz="4000" b="1" dirty="0" err="1"/>
              <a:t>sử</a:t>
            </a:r>
            <a:r>
              <a:rPr lang="en-US" sz="4000" b="1" dirty="0"/>
              <a:t>. Do </a:t>
            </a:r>
            <a:r>
              <a:rPr lang="en-US" sz="4000" b="1" dirty="0" err="1"/>
              <a:t>đó</a:t>
            </a:r>
            <a:r>
              <a:rPr lang="en-US" sz="4000" b="1" dirty="0"/>
              <a:t>, </a:t>
            </a:r>
            <a:r>
              <a:rPr lang="en-US" sz="4000" b="1" dirty="0" err="1"/>
              <a:t>chúng</a:t>
            </a:r>
            <a:r>
              <a:rPr lang="en-US" sz="4000" b="1" dirty="0"/>
              <a:t> ta </a:t>
            </a:r>
            <a:r>
              <a:rPr lang="en-US" sz="4000" b="1" dirty="0" err="1"/>
              <a:t>là</a:t>
            </a:r>
            <a:r>
              <a:rPr lang="en-US" sz="4000" b="1" dirty="0"/>
              <a:t> “</a:t>
            </a:r>
            <a:r>
              <a:rPr lang="en-US" sz="4000" b="1" dirty="0" err="1"/>
              <a:t>dân</a:t>
            </a:r>
            <a:r>
              <a:rPr lang="en-US" sz="4000" b="1" dirty="0"/>
              <a:t> </a:t>
            </a:r>
            <a:r>
              <a:rPr lang="en-US" sz="4000" b="1" dirty="0" err="1"/>
              <a:t>tộc</a:t>
            </a:r>
            <a:r>
              <a:rPr lang="en-US" sz="4000" b="1" dirty="0"/>
              <a:t> </a:t>
            </a:r>
            <a:r>
              <a:rPr lang="en-US" sz="4000" b="1" dirty="0" err="1"/>
              <a:t>của</a:t>
            </a:r>
            <a:r>
              <a:rPr lang="en-US" sz="4000" b="1" dirty="0"/>
              <a:t> </a:t>
            </a:r>
            <a:r>
              <a:rPr lang="en-US" sz="4000" b="1" dirty="0" err="1"/>
              <a:t>mùa</a:t>
            </a:r>
            <a:r>
              <a:rPr lang="en-US" sz="4000" b="1" dirty="0"/>
              <a:t> </a:t>
            </a:r>
            <a:r>
              <a:rPr lang="en-US" sz="4000" b="1" dirty="0" err="1"/>
              <a:t>xuân</a:t>
            </a:r>
            <a:r>
              <a:rPr lang="en-US" sz="4000" b="1" dirty="0"/>
              <a:t>”, </a:t>
            </a:r>
            <a:r>
              <a:rPr lang="en-US" sz="4000" b="1" dirty="0" err="1"/>
              <a:t>tràn</a:t>
            </a:r>
            <a:r>
              <a:rPr lang="en-US" sz="4000" b="1" dirty="0"/>
              <a:t> </a:t>
            </a:r>
            <a:r>
              <a:rPr lang="en-US" sz="4000" b="1" dirty="0" err="1"/>
              <a:t>đầy</a:t>
            </a:r>
            <a:r>
              <a:rPr lang="en-US" sz="4000" b="1" dirty="0"/>
              <a:t> </a:t>
            </a:r>
            <a:r>
              <a:rPr lang="en-US" sz="4000" b="1" dirty="0" err="1"/>
              <a:t>hy</a:t>
            </a:r>
            <a:r>
              <a:rPr lang="en-US" sz="4000" b="1" dirty="0"/>
              <a:t> </a:t>
            </a:r>
            <a:r>
              <a:rPr lang="en-US" sz="4000" b="1" dirty="0" err="1"/>
              <a:t>vọng</a:t>
            </a:r>
            <a:r>
              <a:rPr lang="en-US" sz="4000" b="1" dirty="0"/>
              <a:t> </a:t>
            </a:r>
            <a:r>
              <a:rPr lang="en-US" sz="4000" b="1" dirty="0" err="1"/>
              <a:t>để</a:t>
            </a:r>
            <a:r>
              <a:rPr lang="en-US" sz="4000" b="1" dirty="0"/>
              <a:t> </a:t>
            </a:r>
            <a:r>
              <a:rPr lang="en-US" sz="4000" b="1" dirty="0" err="1"/>
              <a:t>sẻ</a:t>
            </a:r>
            <a:r>
              <a:rPr lang="en-US" sz="4000" b="1" dirty="0"/>
              <a:t> chia </a:t>
            </a:r>
            <a:r>
              <a:rPr lang="en-US" sz="4000" b="1" dirty="0" err="1"/>
              <a:t>với</a:t>
            </a:r>
            <a:r>
              <a:rPr lang="en-US" sz="4000" b="1" dirty="0"/>
              <a:t> </a:t>
            </a:r>
            <a:r>
              <a:rPr lang="en-US" sz="4000" b="1" dirty="0" err="1"/>
              <a:t>mọi</a:t>
            </a:r>
            <a:r>
              <a:rPr lang="en-US" sz="4000" b="1" dirty="0"/>
              <a:t> </a:t>
            </a:r>
            <a:r>
              <a:rPr lang="en-US" sz="4000" b="1" dirty="0" err="1"/>
              <a:t>người</a:t>
            </a:r>
            <a:r>
              <a:rPr lang="en-US" sz="4000" b="1" dirty="0"/>
              <a:t>, </a:t>
            </a:r>
            <a:r>
              <a:rPr lang="en-US" sz="4000" b="1" dirty="0" err="1"/>
              <a:t>vì</a:t>
            </a:r>
            <a:r>
              <a:rPr lang="en-US" sz="4000" b="1" dirty="0"/>
              <a:t> </a:t>
            </a:r>
            <a:r>
              <a:rPr lang="en-US" sz="4000" b="1" dirty="0" err="1"/>
              <a:t>trong</a:t>
            </a:r>
            <a:r>
              <a:rPr lang="en-US" sz="4000" b="1" dirty="0"/>
              <a:t> </a:t>
            </a:r>
            <a:r>
              <a:rPr lang="en-US" sz="4000" b="1" dirty="0" err="1"/>
              <a:t>Chúa</a:t>
            </a:r>
            <a:r>
              <a:rPr lang="en-US" sz="4000" b="1" dirty="0"/>
              <a:t> </a:t>
            </a:r>
            <a:r>
              <a:rPr lang="en-US" sz="4000" b="1" dirty="0" err="1"/>
              <a:t>Kitô</a:t>
            </a:r>
            <a:r>
              <a:rPr lang="en-US" sz="4000" b="1" dirty="0"/>
              <a:t>, "</a:t>
            </a:r>
            <a:r>
              <a:rPr lang="en-US" sz="4000" b="1" dirty="0" err="1"/>
              <a:t>chúng</a:t>
            </a:r>
            <a:r>
              <a:rPr lang="en-US" sz="4000" b="1" dirty="0"/>
              <a:t> ta tin </a:t>
            </a:r>
            <a:r>
              <a:rPr lang="en-US" sz="4000" b="1" dirty="0" err="1"/>
              <a:t>và</a:t>
            </a:r>
            <a:r>
              <a:rPr lang="en-US" sz="4000" b="1" dirty="0"/>
              <a:t> </a:t>
            </a:r>
            <a:r>
              <a:rPr lang="en-US" sz="4000" b="1" dirty="0" err="1"/>
              <a:t>biết</a:t>
            </a:r>
            <a:r>
              <a:rPr lang="en-US" sz="4000" b="1" dirty="0"/>
              <a:t> </a:t>
            </a:r>
            <a:r>
              <a:rPr lang="en-US" sz="4000" b="1" dirty="0" err="1"/>
              <a:t>rằng</a:t>
            </a:r>
            <a:r>
              <a:rPr lang="en-US" sz="4000" b="1" dirty="0"/>
              <a:t> </a:t>
            </a:r>
            <a:r>
              <a:rPr lang="en-US" sz="4000" b="1" dirty="0" err="1"/>
              <a:t>cái</a:t>
            </a:r>
            <a:r>
              <a:rPr lang="en-US" sz="4000" b="1" dirty="0"/>
              <a:t> </a:t>
            </a:r>
            <a:r>
              <a:rPr lang="en-US" sz="4000" b="1" dirty="0" err="1"/>
              <a:t>chết</a:t>
            </a:r>
            <a:r>
              <a:rPr lang="en-US" sz="4000" b="1" dirty="0"/>
              <a:t> </a:t>
            </a:r>
            <a:r>
              <a:rPr lang="en-US" sz="4000" b="1" dirty="0" err="1"/>
              <a:t>và</a:t>
            </a:r>
            <a:r>
              <a:rPr lang="en-US" sz="4000" b="1" dirty="0"/>
              <a:t> </a:t>
            </a:r>
            <a:r>
              <a:rPr lang="en-US" sz="4000" b="1" dirty="0" err="1"/>
              <a:t>hận</a:t>
            </a:r>
            <a:r>
              <a:rPr lang="en-US" sz="4000" b="1" dirty="0"/>
              <a:t> </a:t>
            </a:r>
            <a:r>
              <a:rPr lang="en-US" sz="4000" b="1" dirty="0" err="1"/>
              <a:t>thù</a:t>
            </a:r>
            <a:r>
              <a:rPr lang="en-US" sz="4000" b="1" dirty="0"/>
              <a:t> </a:t>
            </a:r>
            <a:r>
              <a:rPr lang="en-US" sz="4000" b="1" dirty="0" err="1"/>
              <a:t>không</a:t>
            </a:r>
            <a:r>
              <a:rPr lang="en-US" sz="4000" b="1" dirty="0"/>
              <a:t> </a:t>
            </a:r>
            <a:r>
              <a:rPr lang="en-US" sz="4000" b="1" dirty="0" err="1"/>
              <a:t>phải</a:t>
            </a:r>
            <a:r>
              <a:rPr lang="en-US" sz="4000" b="1" dirty="0"/>
              <a:t> </a:t>
            </a:r>
            <a:r>
              <a:rPr lang="en-US" sz="4000" b="1" dirty="0" err="1"/>
              <a:t>là</a:t>
            </a:r>
            <a:r>
              <a:rPr lang="en-US" sz="4000" b="1" dirty="0"/>
              <a:t> </a:t>
            </a:r>
            <a:r>
              <a:rPr lang="en-US" sz="4000" b="1" dirty="0" err="1"/>
              <a:t>lời</a:t>
            </a:r>
            <a:r>
              <a:rPr lang="en-US" sz="4000" b="1" dirty="0"/>
              <a:t> </a:t>
            </a:r>
            <a:r>
              <a:rPr lang="en-US" sz="4000" b="1" dirty="0" err="1"/>
              <a:t>sau</a:t>
            </a:r>
            <a:r>
              <a:rPr lang="en-US" sz="4000" b="1" dirty="0"/>
              <a:t> </a:t>
            </a:r>
            <a:r>
              <a:rPr lang="en-US" sz="4000" b="1" dirty="0" err="1"/>
              <a:t>cùng</a:t>
            </a:r>
            <a:r>
              <a:rPr lang="en-US" sz="4000" b="1" dirty="0"/>
              <a:t> </a:t>
            </a:r>
            <a:r>
              <a:rPr lang="en-US" sz="4000" b="1" dirty="0" err="1"/>
              <a:t>trên</a:t>
            </a:r>
            <a:r>
              <a:rPr lang="en-US" sz="4000" b="1" dirty="0"/>
              <a:t> </a:t>
            </a:r>
            <a:r>
              <a:rPr lang="en-US" sz="4000" b="1" dirty="0" err="1"/>
              <a:t>thân</a:t>
            </a:r>
            <a:r>
              <a:rPr lang="en-US" sz="4000" b="1" dirty="0"/>
              <a:t> </a:t>
            </a:r>
            <a:r>
              <a:rPr lang="en-US" sz="4000" b="1" dirty="0" err="1"/>
              <a:t>phận</a:t>
            </a:r>
            <a:r>
              <a:rPr lang="en-US" sz="4000" b="1" dirty="0"/>
              <a:t> con </a:t>
            </a:r>
            <a:r>
              <a:rPr lang="en-US" sz="4000" b="1" dirty="0" err="1"/>
              <a:t>người</a:t>
            </a:r>
            <a:r>
              <a:rPr lang="en-US" sz="4000" b="1" dirty="0"/>
              <a:t>" (x. </a:t>
            </a:r>
            <a:r>
              <a:rPr lang="en-US" sz="4000" b="1" dirty="0" err="1"/>
              <a:t>Giáo</a:t>
            </a:r>
            <a:r>
              <a:rPr lang="en-US" sz="4000" b="1" dirty="0"/>
              <a:t> </a:t>
            </a:r>
            <a:r>
              <a:rPr lang="en-US" sz="4000" b="1" dirty="0" err="1"/>
              <a:t>lý</a:t>
            </a:r>
            <a:r>
              <a:rPr lang="en-US" sz="4000" b="1" dirty="0"/>
              <a:t>, 23/8/2017). </a:t>
            </a:r>
          </a:p>
        </p:txBody>
      </p:sp>
    </p:spTree>
    <p:extLst>
      <p:ext uri="{BB962C8B-B14F-4D97-AF65-F5344CB8AC3E}">
        <p14:creationId xmlns:p14="http://schemas.microsoft.com/office/powerpoint/2010/main" val="2642125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sz="4400" b="1" dirty="0">
                <a:solidFill>
                  <a:srgbClr val="FF0000"/>
                </a:solidFill>
              </a:rPr>
              <a:t>3. </a:t>
            </a:r>
            <a:r>
              <a:rPr sz="4400" b="1" dirty="0" err="1">
                <a:solidFill>
                  <a:srgbClr val="FF0000"/>
                </a:solidFill>
              </a:rPr>
              <a:t>Canh</a:t>
            </a:r>
            <a:r>
              <a:rPr sz="4400" b="1" dirty="0">
                <a:solidFill>
                  <a:srgbClr val="FF0000"/>
                </a:solidFill>
              </a:rPr>
              <a:t> </a:t>
            </a:r>
            <a:r>
              <a:rPr sz="4400" b="1" dirty="0" err="1">
                <a:solidFill>
                  <a:srgbClr val="FF0000"/>
                </a:solidFill>
              </a:rPr>
              <a:t>tân</a:t>
            </a:r>
            <a:r>
              <a:rPr sz="4400" b="1" dirty="0">
                <a:solidFill>
                  <a:srgbClr val="FF0000"/>
                </a:solidFill>
              </a:rPr>
              <a:t> </a:t>
            </a:r>
            <a:r>
              <a:rPr sz="4400" b="1" dirty="0" err="1">
                <a:solidFill>
                  <a:srgbClr val="FF0000"/>
                </a:solidFill>
              </a:rPr>
              <a:t>sứ</a:t>
            </a:r>
            <a:r>
              <a:rPr sz="4400" b="1" dirty="0">
                <a:solidFill>
                  <a:srgbClr val="FF0000"/>
                </a:solidFill>
              </a:rPr>
              <a:t> </a:t>
            </a:r>
            <a:r>
              <a:rPr sz="4400" b="1" dirty="0" err="1">
                <a:solidFill>
                  <a:srgbClr val="FF0000"/>
                </a:solidFill>
              </a:rPr>
              <a:t>mệnh</a:t>
            </a:r>
            <a:r>
              <a:rPr sz="4400" b="1" dirty="0">
                <a:solidFill>
                  <a:srgbClr val="FF0000"/>
                </a:solidFill>
              </a:rPr>
              <a:t> </a:t>
            </a:r>
            <a:r>
              <a:rPr sz="4400" b="1" dirty="0" err="1">
                <a:solidFill>
                  <a:srgbClr val="FF0000"/>
                </a:solidFill>
              </a:rPr>
              <a:t>Hy</a:t>
            </a:r>
            <a:r>
              <a:rPr sz="4400" b="1" dirty="0">
                <a:solidFill>
                  <a:srgbClr val="FF0000"/>
                </a:solidFill>
              </a:rPr>
              <a:t> </a:t>
            </a:r>
            <a:r>
              <a:rPr sz="4400" b="1" dirty="0" err="1">
                <a:solidFill>
                  <a:srgbClr val="FF0000"/>
                </a:solidFill>
              </a:rPr>
              <a:t>Vọng</a:t>
            </a:r>
            <a:endParaRPr sz="4400" b="1" dirty="0">
              <a:solidFill>
                <a:srgbClr val="FF0000"/>
              </a:solidFill>
            </a:endParaRPr>
          </a:p>
        </p:txBody>
      </p:sp>
      <p:sp>
        <p:nvSpPr>
          <p:cNvPr id="3" name="TextBox 2"/>
          <p:cNvSpPr txBox="1"/>
          <p:nvPr/>
        </p:nvSpPr>
        <p:spPr>
          <a:xfrm>
            <a:off x="0" y="1105593"/>
            <a:ext cx="9490364" cy="4832092"/>
          </a:xfrm>
          <a:prstGeom prst="rect">
            <a:avLst/>
          </a:prstGeom>
          <a:noFill/>
        </p:spPr>
        <p:txBody>
          <a:bodyPr wrap="square">
            <a:spAutoFit/>
          </a:bodyPr>
          <a:lstStyle/>
          <a:p>
            <a:pPr algn="just"/>
            <a:r>
              <a:rPr lang="en-US" sz="4400" b="1" dirty="0"/>
              <a:t>- "</a:t>
            </a:r>
            <a:r>
              <a:rPr lang="en-US" sz="4400" b="1" dirty="0" err="1"/>
              <a:t>Chúa</a:t>
            </a:r>
            <a:r>
              <a:rPr lang="en-US" sz="4400" b="1" dirty="0"/>
              <a:t> </a:t>
            </a:r>
            <a:r>
              <a:rPr lang="en-US" sz="4400" b="1" dirty="0" err="1"/>
              <a:t>Kitô</a:t>
            </a:r>
            <a:r>
              <a:rPr lang="en-US" sz="4400" b="1" dirty="0"/>
              <a:t>, </a:t>
            </a:r>
            <a:r>
              <a:rPr lang="en-US" sz="4400" b="1" dirty="0" err="1"/>
              <a:t>Đấng</a:t>
            </a:r>
            <a:r>
              <a:rPr lang="en-US" sz="4400" b="1" dirty="0"/>
              <a:t> </a:t>
            </a:r>
            <a:r>
              <a:rPr lang="en-US" sz="4400" b="1" dirty="0" err="1"/>
              <a:t>phục</a:t>
            </a:r>
            <a:r>
              <a:rPr lang="en-US" sz="4400" b="1" dirty="0"/>
              <a:t> </a:t>
            </a:r>
            <a:r>
              <a:rPr lang="en-US" sz="4400" b="1" dirty="0" err="1"/>
              <a:t>sinh</a:t>
            </a:r>
            <a:r>
              <a:rPr lang="en-US" sz="4400" b="1" dirty="0"/>
              <a:t> </a:t>
            </a:r>
            <a:r>
              <a:rPr lang="en-US" sz="4400" b="1" dirty="0" err="1"/>
              <a:t>và</a:t>
            </a:r>
            <a:r>
              <a:rPr lang="en-US" sz="4400" b="1" dirty="0"/>
              <a:t> </a:t>
            </a:r>
            <a:r>
              <a:rPr lang="en-US" sz="4400" b="1" dirty="0" err="1"/>
              <a:t>được</a:t>
            </a:r>
            <a:r>
              <a:rPr lang="en-US" sz="4400" b="1" dirty="0"/>
              <a:t> </a:t>
            </a:r>
            <a:r>
              <a:rPr lang="en-US" sz="4400" b="1" dirty="0" err="1"/>
              <a:t>tôn</a:t>
            </a:r>
            <a:r>
              <a:rPr lang="en-US" sz="4400" b="1" dirty="0"/>
              <a:t> </a:t>
            </a:r>
            <a:r>
              <a:rPr lang="en-US" sz="4400" b="1" dirty="0" err="1"/>
              <a:t>vinh</a:t>
            </a:r>
            <a:r>
              <a:rPr lang="en-US" sz="4400" b="1" dirty="0"/>
              <a:t>, </a:t>
            </a:r>
            <a:r>
              <a:rPr lang="en-US" sz="4400" b="1" dirty="0" err="1"/>
              <a:t>là</a:t>
            </a:r>
            <a:r>
              <a:rPr lang="en-US" sz="4400" b="1" dirty="0"/>
              <a:t> </a:t>
            </a:r>
            <a:r>
              <a:rPr lang="en-US" sz="4400" b="1" dirty="0" err="1"/>
              <a:t>suối</a:t>
            </a:r>
            <a:r>
              <a:rPr lang="en-US" sz="4400" b="1" dirty="0"/>
              <a:t> </a:t>
            </a:r>
            <a:r>
              <a:rPr lang="en-US" sz="4400" b="1" dirty="0" err="1"/>
              <a:t>nguồn</a:t>
            </a:r>
            <a:r>
              <a:rPr lang="en-US" sz="4400" b="1" dirty="0"/>
              <a:t> </a:t>
            </a:r>
            <a:r>
              <a:rPr lang="en-US" sz="4400" b="1" dirty="0" err="1"/>
              <a:t>niềm</a:t>
            </a:r>
            <a:r>
              <a:rPr lang="en-US" sz="4400" b="1" dirty="0"/>
              <a:t> </a:t>
            </a:r>
            <a:r>
              <a:rPr lang="en-US" sz="4400" b="1" dirty="0" err="1"/>
              <a:t>hy</a:t>
            </a:r>
            <a:r>
              <a:rPr lang="en-US" sz="4400" b="1" dirty="0"/>
              <a:t> </a:t>
            </a:r>
            <a:r>
              <a:rPr lang="en-US" sz="4400" b="1" dirty="0" err="1"/>
              <a:t>vọng</a:t>
            </a:r>
            <a:r>
              <a:rPr lang="en-US" sz="4400" b="1" dirty="0"/>
              <a:t> </a:t>
            </a:r>
            <a:r>
              <a:rPr lang="en-US" sz="4400" b="1" dirty="0" err="1"/>
              <a:t>của</a:t>
            </a:r>
            <a:r>
              <a:rPr lang="en-US" sz="4400" b="1" dirty="0"/>
              <a:t> </a:t>
            </a:r>
            <a:r>
              <a:rPr lang="en-US" sz="4400" b="1" dirty="0" err="1"/>
              <a:t>chúng</a:t>
            </a:r>
            <a:r>
              <a:rPr lang="en-US" sz="4400" b="1" dirty="0"/>
              <a:t> ta, </a:t>
            </a:r>
            <a:r>
              <a:rPr lang="en-US" sz="4400" b="1" dirty="0" err="1"/>
              <a:t>và</a:t>
            </a:r>
            <a:r>
              <a:rPr lang="en-US" sz="4400" b="1" dirty="0"/>
              <a:t> </a:t>
            </a:r>
            <a:r>
              <a:rPr lang="en-US" sz="4400" b="1" dirty="0" err="1"/>
              <a:t>Người</a:t>
            </a:r>
            <a:r>
              <a:rPr lang="en-US" sz="4400" b="1" dirty="0"/>
              <a:t> </a:t>
            </a:r>
            <a:r>
              <a:rPr lang="en-US" sz="4400" b="1" dirty="0" err="1"/>
              <a:t>sẽ</a:t>
            </a:r>
            <a:r>
              <a:rPr lang="en-US" sz="4400" b="1" dirty="0"/>
              <a:t> </a:t>
            </a:r>
            <a:r>
              <a:rPr lang="en-US" sz="4400" b="1" dirty="0" err="1"/>
              <a:t>không</a:t>
            </a:r>
            <a:r>
              <a:rPr lang="en-US" sz="4400" b="1" dirty="0"/>
              <a:t> </a:t>
            </a:r>
            <a:r>
              <a:rPr lang="en-US" sz="4400" b="1" dirty="0" err="1"/>
              <a:t>từ</a:t>
            </a:r>
            <a:r>
              <a:rPr lang="en-US" sz="4400" b="1" dirty="0"/>
              <a:t> </a:t>
            </a:r>
            <a:r>
              <a:rPr lang="en-US" sz="4400" b="1" dirty="0" err="1"/>
              <a:t>chối</a:t>
            </a:r>
            <a:r>
              <a:rPr lang="en-US" sz="4400" b="1" dirty="0"/>
              <a:t> ban </a:t>
            </a:r>
            <a:r>
              <a:rPr lang="en-US" sz="4400" b="1" dirty="0" err="1"/>
              <a:t>cho</a:t>
            </a:r>
            <a:r>
              <a:rPr lang="en-US" sz="4400" b="1" dirty="0"/>
              <a:t> </a:t>
            </a:r>
            <a:r>
              <a:rPr lang="en-US" sz="4400" b="1" dirty="0" err="1"/>
              <a:t>chúng</a:t>
            </a:r>
            <a:r>
              <a:rPr lang="en-US" sz="4400" b="1" dirty="0"/>
              <a:t> ta </a:t>
            </a:r>
            <a:r>
              <a:rPr lang="en-US" sz="4400" b="1" dirty="0" err="1"/>
              <a:t>sự</a:t>
            </a:r>
            <a:r>
              <a:rPr lang="en-US" sz="4400" b="1" dirty="0"/>
              <a:t> </a:t>
            </a:r>
            <a:r>
              <a:rPr lang="en-US" sz="4400" b="1" dirty="0" err="1"/>
              <a:t>trợ</a:t>
            </a:r>
            <a:r>
              <a:rPr lang="en-US" sz="4400" b="1" dirty="0"/>
              <a:t> </a:t>
            </a:r>
            <a:r>
              <a:rPr lang="en-US" sz="4400" b="1" dirty="0" err="1"/>
              <a:t>giúp</a:t>
            </a:r>
            <a:r>
              <a:rPr lang="en-US" sz="4400" b="1" dirty="0"/>
              <a:t> </a:t>
            </a:r>
            <a:r>
              <a:rPr lang="en-US" sz="4400" b="1" dirty="0" err="1"/>
              <a:t>cần</a:t>
            </a:r>
            <a:r>
              <a:rPr lang="en-US" sz="4400" b="1" dirty="0"/>
              <a:t> </a:t>
            </a:r>
            <a:r>
              <a:rPr lang="en-US" sz="4400" b="1" dirty="0" err="1"/>
              <a:t>thiết</a:t>
            </a:r>
            <a:r>
              <a:rPr lang="en-US" sz="4400" b="1" dirty="0"/>
              <a:t> </a:t>
            </a:r>
            <a:r>
              <a:rPr lang="en-US" sz="4400" b="1" dirty="0" err="1"/>
              <a:t>để</a:t>
            </a:r>
            <a:r>
              <a:rPr lang="en-US" sz="4400" b="1" dirty="0"/>
              <a:t> </a:t>
            </a:r>
            <a:r>
              <a:rPr lang="en-US" sz="4400" b="1" dirty="0" err="1"/>
              <a:t>thực</a:t>
            </a:r>
            <a:r>
              <a:rPr lang="en-US" sz="4400" b="1" dirty="0"/>
              <a:t> </a:t>
            </a:r>
            <a:r>
              <a:rPr lang="en-US" sz="4400" b="1" dirty="0" err="1"/>
              <a:t>hiện</a:t>
            </a:r>
            <a:r>
              <a:rPr lang="en-US" sz="4400" b="1" dirty="0"/>
              <a:t> </a:t>
            </a:r>
            <a:r>
              <a:rPr lang="en-US" sz="4400" b="1" dirty="0" err="1"/>
              <a:t>sứ</a:t>
            </a:r>
            <a:r>
              <a:rPr lang="en-US" sz="4400" b="1" dirty="0"/>
              <a:t> </a:t>
            </a:r>
            <a:r>
              <a:rPr lang="en-US" sz="4400" b="1" dirty="0" err="1"/>
              <a:t>vụ</a:t>
            </a:r>
            <a:r>
              <a:rPr lang="en-US" sz="4400" b="1" dirty="0"/>
              <a:t> </a:t>
            </a:r>
            <a:r>
              <a:rPr lang="en-US" sz="4400" b="1" dirty="0" err="1"/>
              <a:t>mà</a:t>
            </a:r>
            <a:r>
              <a:rPr lang="en-US" sz="4400" b="1" dirty="0"/>
              <a:t> </a:t>
            </a:r>
            <a:r>
              <a:rPr lang="en-US" sz="4400" b="1" dirty="0" err="1"/>
              <a:t>Người</a:t>
            </a:r>
            <a:r>
              <a:rPr lang="en-US" sz="4400" b="1" dirty="0"/>
              <a:t> </a:t>
            </a:r>
            <a:r>
              <a:rPr lang="en-US" sz="4400" b="1" dirty="0" err="1"/>
              <a:t>đã</a:t>
            </a:r>
            <a:r>
              <a:rPr lang="en-US" sz="4400" b="1" dirty="0"/>
              <a:t> </a:t>
            </a:r>
            <a:r>
              <a:rPr lang="en-US" sz="4400" b="1" dirty="0" err="1"/>
              <a:t>ủy</a:t>
            </a:r>
            <a:r>
              <a:rPr lang="en-US" sz="4400" b="1" dirty="0"/>
              <a:t> </a:t>
            </a:r>
            <a:r>
              <a:rPr lang="en-US" sz="4400" b="1" dirty="0" err="1"/>
              <a:t>thác</a:t>
            </a:r>
            <a:r>
              <a:rPr lang="en-US" sz="4400" b="1" dirty="0"/>
              <a:t> </a:t>
            </a:r>
            <a:r>
              <a:rPr lang="en-US" sz="4400" b="1" dirty="0" err="1"/>
              <a:t>cho</a:t>
            </a:r>
            <a:r>
              <a:rPr lang="en-US" sz="4400" b="1" dirty="0"/>
              <a:t> </a:t>
            </a:r>
            <a:r>
              <a:rPr lang="en-US" sz="4400" b="1" dirty="0" err="1"/>
              <a:t>chúng</a:t>
            </a:r>
            <a:r>
              <a:rPr lang="en-US" sz="4400" b="1" dirty="0"/>
              <a:t> ta" (</a:t>
            </a:r>
            <a:r>
              <a:rPr lang="en-US" sz="4400" b="1" i="1" u="sng" dirty="0" err="1">
                <a:hlinkClick r:id="rId2"/>
              </a:rPr>
              <a:t>Evangelii</a:t>
            </a:r>
            <a:r>
              <a:rPr lang="en-US" sz="4400" b="1" i="1" u="sng" dirty="0">
                <a:hlinkClick r:id="rId2"/>
              </a:rPr>
              <a:t> </a:t>
            </a:r>
            <a:r>
              <a:rPr lang="en-US" sz="4400" b="1" i="1" u="sng" dirty="0" err="1">
                <a:hlinkClick r:id="rId2"/>
              </a:rPr>
              <a:t>Gaudium</a:t>
            </a:r>
            <a:r>
              <a:rPr lang="en-US" sz="4400" b="1" dirty="0"/>
              <a:t>, 275). </a:t>
            </a:r>
          </a:p>
        </p:txBody>
      </p:sp>
    </p:spTree>
    <p:extLst>
      <p:ext uri="{BB962C8B-B14F-4D97-AF65-F5344CB8AC3E}">
        <p14:creationId xmlns:p14="http://schemas.microsoft.com/office/powerpoint/2010/main" val="225007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sz="4400" b="1" dirty="0">
                <a:solidFill>
                  <a:srgbClr val="FF0000"/>
                </a:solidFill>
              </a:rPr>
              <a:t>3. </a:t>
            </a:r>
            <a:r>
              <a:rPr sz="4400" b="1" dirty="0" err="1">
                <a:solidFill>
                  <a:srgbClr val="FF0000"/>
                </a:solidFill>
              </a:rPr>
              <a:t>Canh</a:t>
            </a:r>
            <a:r>
              <a:rPr sz="4400" b="1" dirty="0">
                <a:solidFill>
                  <a:srgbClr val="FF0000"/>
                </a:solidFill>
              </a:rPr>
              <a:t> </a:t>
            </a:r>
            <a:r>
              <a:rPr sz="4400" b="1" dirty="0" err="1">
                <a:solidFill>
                  <a:srgbClr val="FF0000"/>
                </a:solidFill>
              </a:rPr>
              <a:t>tân</a:t>
            </a:r>
            <a:r>
              <a:rPr sz="4400" b="1" dirty="0">
                <a:solidFill>
                  <a:srgbClr val="FF0000"/>
                </a:solidFill>
              </a:rPr>
              <a:t> </a:t>
            </a:r>
            <a:r>
              <a:rPr sz="4400" b="1" dirty="0" err="1">
                <a:solidFill>
                  <a:srgbClr val="FF0000"/>
                </a:solidFill>
              </a:rPr>
              <a:t>sứ</a:t>
            </a:r>
            <a:r>
              <a:rPr sz="4400" b="1" dirty="0">
                <a:solidFill>
                  <a:srgbClr val="FF0000"/>
                </a:solidFill>
              </a:rPr>
              <a:t> </a:t>
            </a:r>
            <a:r>
              <a:rPr sz="4400" b="1" dirty="0" err="1">
                <a:solidFill>
                  <a:srgbClr val="FF0000"/>
                </a:solidFill>
              </a:rPr>
              <a:t>mệnh</a:t>
            </a:r>
            <a:r>
              <a:rPr sz="4400" b="1" dirty="0">
                <a:solidFill>
                  <a:srgbClr val="FF0000"/>
                </a:solidFill>
              </a:rPr>
              <a:t> </a:t>
            </a:r>
            <a:r>
              <a:rPr sz="4400" b="1" dirty="0" err="1">
                <a:solidFill>
                  <a:srgbClr val="FF0000"/>
                </a:solidFill>
              </a:rPr>
              <a:t>Hy</a:t>
            </a:r>
            <a:r>
              <a:rPr sz="4400" b="1" dirty="0">
                <a:solidFill>
                  <a:srgbClr val="FF0000"/>
                </a:solidFill>
              </a:rPr>
              <a:t> </a:t>
            </a:r>
            <a:r>
              <a:rPr sz="4400" b="1" dirty="0" err="1">
                <a:solidFill>
                  <a:srgbClr val="FF0000"/>
                </a:solidFill>
              </a:rPr>
              <a:t>Vọng</a:t>
            </a:r>
            <a:endParaRPr sz="4400" b="1" dirty="0">
              <a:solidFill>
                <a:srgbClr val="FF0000"/>
              </a:solidFill>
            </a:endParaRPr>
          </a:p>
        </p:txBody>
      </p:sp>
      <p:sp>
        <p:nvSpPr>
          <p:cNvPr id="3" name="TextBox 2"/>
          <p:cNvSpPr txBox="1"/>
          <p:nvPr/>
        </p:nvSpPr>
        <p:spPr>
          <a:xfrm>
            <a:off x="0" y="969502"/>
            <a:ext cx="10806545" cy="5509200"/>
          </a:xfrm>
          <a:prstGeom prst="rect">
            <a:avLst/>
          </a:prstGeom>
          <a:noFill/>
        </p:spPr>
        <p:txBody>
          <a:bodyPr wrap="square">
            <a:spAutoFit/>
          </a:bodyPr>
          <a:lstStyle/>
          <a:p>
            <a:pPr algn="just"/>
            <a:r>
              <a:rPr lang="en-US" sz="4400" b="1" dirty="0"/>
              <a:t>- </a:t>
            </a:r>
            <a:r>
              <a:rPr lang="en-US" sz="4400" b="1" dirty="0" err="1"/>
              <a:t>Sau</a:t>
            </a:r>
            <a:r>
              <a:rPr lang="en-US" sz="4400" b="1" dirty="0"/>
              <a:t> </a:t>
            </a:r>
            <a:r>
              <a:rPr lang="en-US" sz="4400" b="1" dirty="0" err="1"/>
              <a:t>cùng</a:t>
            </a:r>
            <a:r>
              <a:rPr lang="en-US" sz="4400" b="1" dirty="0"/>
              <a:t>, </a:t>
            </a:r>
            <a:r>
              <a:rPr lang="en-US" sz="4400" b="1" dirty="0" err="1"/>
              <a:t>những</a:t>
            </a:r>
            <a:r>
              <a:rPr lang="en-US" sz="4400" b="1" dirty="0"/>
              <a:t> </a:t>
            </a:r>
            <a:r>
              <a:rPr lang="en-US" sz="4400" b="1" dirty="0" err="1"/>
              <a:t>nhà</a:t>
            </a:r>
            <a:r>
              <a:rPr lang="en-US" sz="4400" b="1" dirty="0"/>
              <a:t> </a:t>
            </a:r>
            <a:r>
              <a:rPr lang="en-US" sz="4400" b="1" dirty="0" err="1"/>
              <a:t>truyền</a:t>
            </a:r>
            <a:r>
              <a:rPr lang="en-US" sz="4400" b="1" dirty="0"/>
              <a:t> </a:t>
            </a:r>
            <a:r>
              <a:rPr lang="en-US" sz="4400" b="1" dirty="0" err="1"/>
              <a:t>giáo</a:t>
            </a:r>
            <a:r>
              <a:rPr lang="en-US" sz="4400" b="1" dirty="0"/>
              <a:t> </a:t>
            </a:r>
            <a:r>
              <a:rPr lang="en-US" sz="4400" b="1" dirty="0" err="1"/>
              <a:t>của</a:t>
            </a:r>
            <a:r>
              <a:rPr lang="en-US" sz="4400" b="1" dirty="0"/>
              <a:t> </a:t>
            </a:r>
            <a:r>
              <a:rPr lang="en-US" sz="4400" b="1" dirty="0" err="1"/>
              <a:t>hy</a:t>
            </a:r>
            <a:r>
              <a:rPr lang="en-US" sz="4400" b="1" dirty="0"/>
              <a:t> </a:t>
            </a:r>
            <a:r>
              <a:rPr lang="en-US" sz="4400" b="1" dirty="0" err="1"/>
              <a:t>vọng</a:t>
            </a:r>
            <a:r>
              <a:rPr lang="en-US" sz="4400" b="1" dirty="0"/>
              <a:t> </a:t>
            </a:r>
            <a:r>
              <a:rPr lang="en-US" sz="4400" b="1" dirty="0" err="1"/>
              <a:t>là</a:t>
            </a:r>
            <a:r>
              <a:rPr lang="en-US" sz="4400" b="1" dirty="0"/>
              <a:t> </a:t>
            </a:r>
            <a:r>
              <a:rPr lang="en-US" sz="4400" b="1" dirty="0" err="1"/>
              <a:t>những</a:t>
            </a:r>
            <a:r>
              <a:rPr lang="en-US" sz="4400" b="1" dirty="0"/>
              <a:t> con </a:t>
            </a:r>
            <a:r>
              <a:rPr lang="en-US" sz="4400" b="1" dirty="0" err="1"/>
              <a:t>người</a:t>
            </a:r>
            <a:r>
              <a:rPr lang="en-US" sz="4400" b="1" dirty="0"/>
              <a:t> </a:t>
            </a:r>
            <a:r>
              <a:rPr lang="en-US" sz="4400" b="1" dirty="0" err="1"/>
              <a:t>cầu</a:t>
            </a:r>
            <a:r>
              <a:rPr lang="en-US" sz="4400" b="1" dirty="0"/>
              <a:t> </a:t>
            </a:r>
            <a:r>
              <a:rPr lang="en-US" sz="4400" b="1" dirty="0" err="1"/>
              <a:t>nguyện</a:t>
            </a:r>
            <a:r>
              <a:rPr lang="en-US" sz="4400" b="1" dirty="0"/>
              <a:t>, </a:t>
            </a:r>
            <a:r>
              <a:rPr lang="en-US" sz="4400" b="1" dirty="0" err="1"/>
              <a:t>bởi</a:t>
            </a:r>
            <a:r>
              <a:rPr lang="en-US" sz="4400" b="1" dirty="0"/>
              <a:t> </a:t>
            </a:r>
            <a:r>
              <a:rPr lang="en-US" sz="4400" b="1" dirty="0" err="1"/>
              <a:t>vì</a:t>
            </a:r>
            <a:r>
              <a:rPr lang="en-US" sz="4400" b="1" dirty="0"/>
              <a:t> "</a:t>
            </a:r>
            <a:r>
              <a:rPr lang="en-US" sz="4400" b="1" dirty="0" err="1"/>
              <a:t>người</a:t>
            </a:r>
            <a:r>
              <a:rPr lang="en-US" sz="4400" b="1" dirty="0"/>
              <a:t> </a:t>
            </a:r>
            <a:r>
              <a:rPr lang="en-US" sz="4400" b="1" dirty="0" err="1"/>
              <a:t>có</a:t>
            </a:r>
            <a:r>
              <a:rPr lang="en-US" sz="4400" b="1" dirty="0"/>
              <a:t> </a:t>
            </a:r>
            <a:r>
              <a:rPr lang="en-US" sz="4400" b="1" dirty="0" err="1"/>
              <a:t>hy</a:t>
            </a:r>
            <a:r>
              <a:rPr lang="en-US" sz="4400" b="1" dirty="0"/>
              <a:t> </a:t>
            </a:r>
            <a:r>
              <a:rPr lang="en-US" sz="4400" b="1" dirty="0" err="1"/>
              <a:t>vọng</a:t>
            </a:r>
            <a:r>
              <a:rPr lang="en-US" sz="4400" b="1" dirty="0"/>
              <a:t> </a:t>
            </a:r>
            <a:r>
              <a:rPr lang="en-US" sz="4400" b="1" dirty="0" err="1"/>
              <a:t>là</a:t>
            </a:r>
            <a:r>
              <a:rPr lang="en-US" sz="4400" b="1" dirty="0"/>
              <a:t> </a:t>
            </a:r>
            <a:r>
              <a:rPr lang="en-US" sz="4400" b="1" dirty="0" err="1"/>
              <a:t>người</a:t>
            </a:r>
            <a:r>
              <a:rPr lang="en-US" sz="4400" b="1" dirty="0"/>
              <a:t> </a:t>
            </a:r>
            <a:r>
              <a:rPr lang="en-US" sz="4400" b="1" dirty="0" err="1"/>
              <a:t>cầu</a:t>
            </a:r>
            <a:r>
              <a:rPr lang="en-US" sz="4400" b="1" dirty="0"/>
              <a:t> </a:t>
            </a:r>
            <a:r>
              <a:rPr lang="en-US" sz="4400" b="1" dirty="0" err="1"/>
              <a:t>nguyện</a:t>
            </a:r>
            <a:r>
              <a:rPr lang="en-US" sz="4400" b="1" dirty="0"/>
              <a:t>". </a:t>
            </a:r>
          </a:p>
          <a:p>
            <a:pPr algn="just"/>
            <a:r>
              <a:rPr lang="en-US" sz="4400" b="1" dirty="0"/>
              <a:t>- </a:t>
            </a:r>
            <a:r>
              <a:rPr lang="en-US" sz="4400" b="1" dirty="0" err="1"/>
              <a:t>Chúng</a:t>
            </a:r>
            <a:r>
              <a:rPr lang="en-US" sz="4400" b="1" dirty="0"/>
              <a:t> ta </a:t>
            </a:r>
            <a:r>
              <a:rPr lang="en-US" sz="4400" b="1" dirty="0" err="1"/>
              <a:t>đừng</a:t>
            </a:r>
            <a:r>
              <a:rPr lang="en-US" sz="4400" b="1" dirty="0"/>
              <a:t> </a:t>
            </a:r>
            <a:r>
              <a:rPr lang="en-US" sz="4400" b="1" dirty="0" err="1"/>
              <a:t>quên</a:t>
            </a:r>
            <a:r>
              <a:rPr lang="en-US" sz="4400" b="1" dirty="0"/>
              <a:t> </a:t>
            </a:r>
            <a:r>
              <a:rPr lang="en-US" sz="4400" b="1" dirty="0" err="1"/>
              <a:t>rằng</a:t>
            </a:r>
            <a:r>
              <a:rPr lang="en-US" sz="4400" b="1" dirty="0"/>
              <a:t> </a:t>
            </a:r>
            <a:r>
              <a:rPr lang="en-US" sz="4400" b="1" dirty="0" err="1"/>
              <a:t>cầu</a:t>
            </a:r>
            <a:r>
              <a:rPr lang="en-US" sz="4400" b="1" dirty="0"/>
              <a:t> </a:t>
            </a:r>
            <a:r>
              <a:rPr lang="en-US" sz="4400" b="1" dirty="0" err="1"/>
              <a:t>nguyện</a:t>
            </a:r>
            <a:r>
              <a:rPr lang="en-US" sz="4400" b="1" dirty="0"/>
              <a:t> </a:t>
            </a:r>
            <a:r>
              <a:rPr lang="en-US" sz="4400" b="1" dirty="0" err="1"/>
              <a:t>là</a:t>
            </a:r>
            <a:r>
              <a:rPr lang="en-US" sz="4400" b="1" dirty="0"/>
              <a:t> </a:t>
            </a:r>
            <a:r>
              <a:rPr lang="en-US" sz="4400" b="1" dirty="0" err="1"/>
              <a:t>hoạt</a:t>
            </a:r>
            <a:r>
              <a:rPr lang="en-US" sz="4400" b="1" dirty="0"/>
              <a:t> </a:t>
            </a:r>
            <a:r>
              <a:rPr lang="en-US" sz="4400" b="1" dirty="0" err="1"/>
              <a:t>động</a:t>
            </a:r>
            <a:r>
              <a:rPr lang="en-US" sz="4400" b="1" dirty="0"/>
              <a:t> </a:t>
            </a:r>
            <a:r>
              <a:rPr lang="en-US" sz="4400" b="1" dirty="0" err="1"/>
              <a:t>truyền</a:t>
            </a:r>
            <a:r>
              <a:rPr lang="en-US" sz="4400" b="1" dirty="0"/>
              <a:t> </a:t>
            </a:r>
            <a:r>
              <a:rPr lang="en-US" sz="4400" b="1" dirty="0" err="1"/>
              <a:t>giáo</a:t>
            </a:r>
            <a:r>
              <a:rPr lang="en-US" sz="4400" b="1" dirty="0"/>
              <a:t> </a:t>
            </a:r>
            <a:r>
              <a:rPr lang="en-US" sz="4400" b="1" dirty="0" err="1"/>
              <a:t>tiên</a:t>
            </a:r>
            <a:r>
              <a:rPr lang="en-US" sz="4400" b="1" dirty="0"/>
              <a:t> </a:t>
            </a:r>
            <a:r>
              <a:rPr lang="en-US" sz="4400" b="1" dirty="0" err="1"/>
              <a:t>quyết</a:t>
            </a:r>
            <a:r>
              <a:rPr lang="en-US" sz="4400" b="1" dirty="0"/>
              <a:t> </a:t>
            </a:r>
            <a:r>
              <a:rPr lang="en-US" sz="4400" b="1" dirty="0" err="1"/>
              <a:t>và</a:t>
            </a:r>
            <a:r>
              <a:rPr lang="en-US" sz="4400" b="1" dirty="0"/>
              <a:t> </a:t>
            </a:r>
            <a:r>
              <a:rPr lang="en-US" sz="4400" b="1" dirty="0" err="1"/>
              <a:t>đồng</a:t>
            </a:r>
            <a:r>
              <a:rPr lang="en-US" sz="4400" b="1" dirty="0"/>
              <a:t> </a:t>
            </a:r>
            <a:r>
              <a:rPr lang="en-US" sz="4400" b="1" dirty="0" err="1"/>
              <a:t>thời</a:t>
            </a:r>
            <a:r>
              <a:rPr lang="en-US" sz="4400" b="1" dirty="0"/>
              <a:t> </a:t>
            </a:r>
            <a:r>
              <a:rPr lang="en-US" sz="4400" b="1" dirty="0" err="1"/>
              <a:t>cũng</a:t>
            </a:r>
            <a:r>
              <a:rPr lang="en-US" sz="4400" b="1" dirty="0"/>
              <a:t> </a:t>
            </a:r>
            <a:r>
              <a:rPr lang="en-US" sz="4400" b="1" dirty="0" err="1"/>
              <a:t>là</a:t>
            </a:r>
            <a:r>
              <a:rPr lang="en-US" sz="4400" b="1" dirty="0"/>
              <a:t> "</a:t>
            </a:r>
            <a:r>
              <a:rPr lang="en-US" sz="4400" b="1" dirty="0" err="1"/>
              <a:t>sức</a:t>
            </a:r>
            <a:r>
              <a:rPr lang="en-US" sz="4400" b="1" dirty="0"/>
              <a:t> </a:t>
            </a:r>
            <a:r>
              <a:rPr lang="en-US" sz="4400" b="1" dirty="0" err="1"/>
              <a:t>mạnh</a:t>
            </a:r>
            <a:r>
              <a:rPr lang="en-US" sz="4400" b="1" dirty="0"/>
              <a:t> </a:t>
            </a:r>
            <a:r>
              <a:rPr lang="en-US" sz="4400" b="1" dirty="0" err="1"/>
              <a:t>đầu</a:t>
            </a:r>
            <a:r>
              <a:rPr lang="en-US" sz="4400" b="1" dirty="0"/>
              <a:t> </a:t>
            </a:r>
            <a:r>
              <a:rPr lang="en-US" sz="4400" b="1" dirty="0" err="1"/>
              <a:t>tiên</a:t>
            </a:r>
            <a:r>
              <a:rPr lang="en-US" sz="4400" b="1" dirty="0"/>
              <a:t> </a:t>
            </a:r>
            <a:r>
              <a:rPr lang="en-US" sz="4400" b="1" dirty="0" err="1"/>
              <a:t>của</a:t>
            </a:r>
            <a:r>
              <a:rPr lang="en-US" sz="4400" b="1" dirty="0"/>
              <a:t> </a:t>
            </a:r>
            <a:r>
              <a:rPr lang="en-US" sz="4400" b="1" dirty="0" err="1"/>
              <a:t>niềm</a:t>
            </a:r>
            <a:r>
              <a:rPr lang="en-US" sz="4400" b="1" dirty="0"/>
              <a:t> </a:t>
            </a:r>
            <a:r>
              <a:rPr lang="en-US" sz="4400" b="1" dirty="0" err="1"/>
              <a:t>hy</a:t>
            </a:r>
            <a:r>
              <a:rPr lang="en-US" sz="4400" b="1" dirty="0"/>
              <a:t> </a:t>
            </a:r>
            <a:r>
              <a:rPr lang="en-US" sz="4400" b="1" dirty="0" err="1"/>
              <a:t>vọng</a:t>
            </a:r>
            <a:r>
              <a:rPr lang="en-US" sz="4400" b="1" dirty="0"/>
              <a:t>" (</a:t>
            </a:r>
            <a:r>
              <a:rPr lang="en-US" sz="4400" b="1" i="1" dirty="0" err="1"/>
              <a:t>Giáo</a:t>
            </a:r>
            <a:r>
              <a:rPr lang="en-US" sz="4400" b="1" i="1" dirty="0"/>
              <a:t> </a:t>
            </a:r>
            <a:r>
              <a:rPr lang="en-US" sz="4400" b="1" i="1" dirty="0" err="1"/>
              <a:t>lý</a:t>
            </a:r>
            <a:r>
              <a:rPr lang="en-US" sz="4400" b="1" dirty="0"/>
              <a:t>, 20/5/2020).</a:t>
            </a:r>
          </a:p>
        </p:txBody>
      </p:sp>
    </p:spTree>
    <p:extLst>
      <p:ext uri="{BB962C8B-B14F-4D97-AF65-F5344CB8AC3E}">
        <p14:creationId xmlns:p14="http://schemas.microsoft.com/office/powerpoint/2010/main" val="860833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sz="4400" b="1" dirty="0">
                <a:solidFill>
                  <a:srgbClr val="FF0000"/>
                </a:solidFill>
              </a:rPr>
              <a:t>3. </a:t>
            </a:r>
            <a:r>
              <a:rPr sz="4400" b="1" dirty="0" err="1">
                <a:solidFill>
                  <a:srgbClr val="FF0000"/>
                </a:solidFill>
              </a:rPr>
              <a:t>Canh</a:t>
            </a:r>
            <a:r>
              <a:rPr sz="4400" b="1" dirty="0">
                <a:solidFill>
                  <a:srgbClr val="FF0000"/>
                </a:solidFill>
              </a:rPr>
              <a:t> </a:t>
            </a:r>
            <a:r>
              <a:rPr sz="4400" b="1" dirty="0" err="1">
                <a:solidFill>
                  <a:srgbClr val="FF0000"/>
                </a:solidFill>
              </a:rPr>
              <a:t>tân</a:t>
            </a:r>
            <a:r>
              <a:rPr sz="4400" b="1" dirty="0">
                <a:solidFill>
                  <a:srgbClr val="FF0000"/>
                </a:solidFill>
              </a:rPr>
              <a:t> </a:t>
            </a:r>
            <a:r>
              <a:rPr sz="4400" b="1" dirty="0" err="1">
                <a:solidFill>
                  <a:srgbClr val="FF0000"/>
                </a:solidFill>
              </a:rPr>
              <a:t>sứ</a:t>
            </a:r>
            <a:r>
              <a:rPr sz="4400" b="1" dirty="0">
                <a:solidFill>
                  <a:srgbClr val="FF0000"/>
                </a:solidFill>
              </a:rPr>
              <a:t> </a:t>
            </a:r>
            <a:r>
              <a:rPr sz="4400" b="1" dirty="0" err="1">
                <a:solidFill>
                  <a:srgbClr val="FF0000"/>
                </a:solidFill>
              </a:rPr>
              <a:t>mệnh</a:t>
            </a:r>
            <a:r>
              <a:rPr sz="4400" b="1" dirty="0">
                <a:solidFill>
                  <a:srgbClr val="FF0000"/>
                </a:solidFill>
              </a:rPr>
              <a:t> </a:t>
            </a:r>
            <a:r>
              <a:rPr sz="4400" b="1" dirty="0" err="1">
                <a:solidFill>
                  <a:srgbClr val="FF0000"/>
                </a:solidFill>
              </a:rPr>
              <a:t>Hy</a:t>
            </a:r>
            <a:r>
              <a:rPr sz="4400" b="1" dirty="0">
                <a:solidFill>
                  <a:srgbClr val="FF0000"/>
                </a:solidFill>
              </a:rPr>
              <a:t> </a:t>
            </a:r>
            <a:r>
              <a:rPr sz="4400" b="1" dirty="0" err="1">
                <a:solidFill>
                  <a:srgbClr val="FF0000"/>
                </a:solidFill>
              </a:rPr>
              <a:t>Vọng</a:t>
            </a:r>
            <a:endParaRPr sz="4400" b="1" dirty="0">
              <a:solidFill>
                <a:srgbClr val="FF0000"/>
              </a:solidFill>
            </a:endParaRPr>
          </a:p>
        </p:txBody>
      </p:sp>
      <p:sp>
        <p:nvSpPr>
          <p:cNvPr id="3" name="TextBox 2"/>
          <p:cNvSpPr txBox="1"/>
          <p:nvPr/>
        </p:nvSpPr>
        <p:spPr>
          <a:xfrm>
            <a:off x="0" y="737140"/>
            <a:ext cx="9274002" cy="5509200"/>
          </a:xfrm>
          <a:prstGeom prst="rect">
            <a:avLst/>
          </a:prstGeom>
          <a:noFill/>
        </p:spPr>
        <p:txBody>
          <a:bodyPr wrap="square">
            <a:spAutoFit/>
          </a:bodyPr>
          <a:lstStyle/>
          <a:p>
            <a:pPr algn="just"/>
            <a:r>
              <a:rPr lang="en-US" sz="4400" b="1" dirty="0"/>
              <a:t>- </a:t>
            </a:r>
            <a:r>
              <a:rPr lang="en-US" sz="4400" b="1" dirty="0" err="1"/>
              <a:t>Vậy</a:t>
            </a:r>
            <a:r>
              <a:rPr lang="en-US" sz="4400" b="1" dirty="0"/>
              <a:t> </a:t>
            </a:r>
            <a:r>
              <a:rPr lang="en-US" sz="4400" b="1" dirty="0" err="1"/>
              <a:t>chúng</a:t>
            </a:r>
            <a:r>
              <a:rPr lang="en-US" sz="4400" b="1" dirty="0"/>
              <a:t> ta </a:t>
            </a:r>
            <a:r>
              <a:rPr lang="en-US" sz="4400" b="1" i="1" dirty="0" err="1"/>
              <a:t>hãy</a:t>
            </a:r>
            <a:r>
              <a:rPr lang="en-US" sz="4400" b="1" i="1" dirty="0"/>
              <a:t> </a:t>
            </a:r>
            <a:r>
              <a:rPr lang="en-US" sz="4400" b="1" i="1" dirty="0" err="1"/>
              <a:t>canh</a:t>
            </a:r>
            <a:r>
              <a:rPr lang="en-US" sz="4400" b="1" i="1" dirty="0"/>
              <a:t> </a:t>
            </a:r>
            <a:r>
              <a:rPr lang="en-US" sz="4400" b="1" i="1" dirty="0" err="1"/>
              <a:t>tân</a:t>
            </a:r>
            <a:r>
              <a:rPr lang="en-US" sz="4400" b="1" i="1" dirty="0"/>
              <a:t> </a:t>
            </a:r>
            <a:r>
              <a:rPr lang="en-US" sz="4400" b="1" i="1" dirty="0" err="1"/>
              <a:t>sứ</a:t>
            </a:r>
            <a:r>
              <a:rPr lang="en-US" sz="4400" b="1" i="1" dirty="0"/>
              <a:t> </a:t>
            </a:r>
            <a:r>
              <a:rPr lang="en-US" sz="4400" b="1" i="1" dirty="0" err="1"/>
              <a:t>mệnh</a:t>
            </a:r>
            <a:r>
              <a:rPr lang="en-US" sz="4400" b="1" i="1" dirty="0"/>
              <a:t> </a:t>
            </a:r>
            <a:r>
              <a:rPr lang="en-US" sz="4400" b="1" i="1" dirty="0" err="1"/>
              <a:t>hy</a:t>
            </a:r>
            <a:r>
              <a:rPr lang="en-US" sz="4400" b="1" i="1" dirty="0"/>
              <a:t> </a:t>
            </a:r>
            <a:r>
              <a:rPr lang="en-US" sz="4400" b="1" i="1" dirty="0" err="1"/>
              <a:t>vọng</a:t>
            </a:r>
            <a:r>
              <a:rPr lang="en-US" sz="4400" b="1" i="1" dirty="0"/>
              <a:t>,</a:t>
            </a:r>
            <a:r>
              <a:rPr lang="en-US" sz="4400" b="1" dirty="0"/>
              <a:t> </a:t>
            </a:r>
            <a:r>
              <a:rPr lang="en-US" sz="4400" b="1" i="1" dirty="0" err="1"/>
              <a:t>bắt</a:t>
            </a:r>
            <a:r>
              <a:rPr lang="en-US" sz="4400" b="1" i="1" dirty="0"/>
              <a:t> </a:t>
            </a:r>
            <a:r>
              <a:rPr lang="en-US" sz="4400" b="1" i="1" dirty="0" err="1"/>
              <a:t>đầu</a:t>
            </a:r>
            <a:r>
              <a:rPr lang="en-US" sz="4400" b="1" i="1" dirty="0"/>
              <a:t> </a:t>
            </a:r>
            <a:r>
              <a:rPr lang="en-US" sz="4400" b="1" i="1" dirty="0" err="1"/>
              <a:t>từ</a:t>
            </a:r>
            <a:r>
              <a:rPr lang="en-US" sz="4400" b="1" i="1" dirty="0"/>
              <a:t> </a:t>
            </a:r>
            <a:r>
              <a:rPr lang="en-US" sz="4400" b="1" i="1" dirty="0" err="1"/>
              <a:t>việc</a:t>
            </a:r>
            <a:r>
              <a:rPr lang="en-US" sz="4400" b="1" i="1" dirty="0"/>
              <a:t> </a:t>
            </a:r>
            <a:r>
              <a:rPr lang="en-US" sz="4400" b="1" i="1" dirty="0" err="1"/>
              <a:t>cầu</a:t>
            </a:r>
            <a:r>
              <a:rPr lang="en-US" sz="4400" b="1" i="1" dirty="0"/>
              <a:t> </a:t>
            </a:r>
            <a:r>
              <a:rPr lang="en-US" sz="4400" b="1" i="1" dirty="0" err="1"/>
              <a:t>nguyện</a:t>
            </a:r>
            <a:r>
              <a:rPr lang="en-US" sz="4400" b="1" dirty="0"/>
              <a:t>, </a:t>
            </a:r>
            <a:r>
              <a:rPr lang="en-US" sz="4400" b="1" dirty="0" err="1"/>
              <a:t>đặc</a:t>
            </a:r>
            <a:r>
              <a:rPr lang="en-US" sz="4400" b="1" dirty="0"/>
              <a:t> </a:t>
            </a:r>
            <a:r>
              <a:rPr lang="en-US" sz="4400" b="1" dirty="0" err="1"/>
              <a:t>biệt</a:t>
            </a:r>
            <a:r>
              <a:rPr lang="en-US" sz="4400" b="1" dirty="0"/>
              <a:t> </a:t>
            </a:r>
            <a:r>
              <a:rPr lang="en-US" sz="4400" b="1" dirty="0" err="1"/>
              <a:t>là</a:t>
            </a:r>
            <a:r>
              <a:rPr lang="en-US" sz="4400" b="1" dirty="0"/>
              <a:t> </a:t>
            </a:r>
            <a:r>
              <a:rPr lang="en-US" sz="4400" b="1" dirty="0" err="1"/>
              <a:t>cầu</a:t>
            </a:r>
            <a:r>
              <a:rPr lang="en-US" sz="4400" b="1" dirty="0"/>
              <a:t> </a:t>
            </a:r>
            <a:r>
              <a:rPr lang="en-US" sz="4400" b="1" dirty="0" err="1"/>
              <a:t>nguyện</a:t>
            </a:r>
            <a:r>
              <a:rPr lang="en-US" sz="4400" b="1" dirty="0"/>
              <a:t> </a:t>
            </a:r>
            <a:r>
              <a:rPr lang="en-US" sz="4400" b="1" dirty="0" err="1"/>
              <a:t>dựa</a:t>
            </a:r>
            <a:r>
              <a:rPr lang="en-US" sz="4400" b="1" dirty="0"/>
              <a:t> </a:t>
            </a:r>
            <a:r>
              <a:rPr lang="en-US" sz="4400" b="1" dirty="0" err="1"/>
              <a:t>trên</a:t>
            </a:r>
            <a:r>
              <a:rPr lang="en-US" sz="4400" b="1" dirty="0"/>
              <a:t> </a:t>
            </a:r>
            <a:r>
              <a:rPr lang="en-US" sz="4400" b="1" dirty="0" err="1"/>
              <a:t>Lời</a:t>
            </a:r>
            <a:r>
              <a:rPr lang="en-US" sz="4400" b="1" dirty="0"/>
              <a:t> </a:t>
            </a:r>
            <a:r>
              <a:rPr lang="en-US" sz="4400" b="1" dirty="0" err="1"/>
              <a:t>Chúa</a:t>
            </a:r>
            <a:r>
              <a:rPr lang="en-US" sz="4400" b="1" dirty="0"/>
              <a:t>, </a:t>
            </a:r>
            <a:r>
              <a:rPr lang="en-US" sz="4400" b="1" dirty="0" err="1"/>
              <a:t>và</a:t>
            </a:r>
            <a:r>
              <a:rPr lang="en-US" sz="4400" b="1" dirty="0"/>
              <a:t> </a:t>
            </a:r>
            <a:r>
              <a:rPr lang="en-US" sz="4400" b="1" dirty="0" err="1"/>
              <a:t>nhất</a:t>
            </a:r>
            <a:r>
              <a:rPr lang="en-US" sz="4400" b="1" dirty="0"/>
              <a:t> </a:t>
            </a:r>
            <a:r>
              <a:rPr lang="en-US" sz="4400" b="1" dirty="0" err="1"/>
              <a:t>là</a:t>
            </a:r>
            <a:r>
              <a:rPr lang="en-US" sz="4400" b="1" dirty="0"/>
              <a:t> </a:t>
            </a:r>
            <a:r>
              <a:rPr lang="en-US" sz="4400" b="1" dirty="0" err="1"/>
              <a:t>các</a:t>
            </a:r>
            <a:r>
              <a:rPr lang="en-US" sz="4400" b="1" dirty="0"/>
              <a:t> </a:t>
            </a:r>
            <a:r>
              <a:rPr lang="en-US" sz="4400" b="1" dirty="0" err="1"/>
              <a:t>Thánh</a:t>
            </a:r>
            <a:r>
              <a:rPr lang="en-US" sz="4400" b="1" dirty="0"/>
              <a:t> </a:t>
            </a:r>
            <a:r>
              <a:rPr lang="en-US" sz="4400" b="1" dirty="0" err="1"/>
              <a:t>Vịnh</a:t>
            </a:r>
            <a:r>
              <a:rPr lang="en-US" sz="4400" b="1" dirty="0"/>
              <a:t> – </a:t>
            </a:r>
            <a:r>
              <a:rPr lang="en-US" sz="4400" b="1" dirty="0" err="1"/>
              <a:t>bản</a:t>
            </a:r>
            <a:r>
              <a:rPr lang="en-US" sz="4400" b="1" dirty="0"/>
              <a:t> </a:t>
            </a:r>
            <a:r>
              <a:rPr lang="en-US" sz="4400" b="1" dirty="0" err="1"/>
              <a:t>giao</a:t>
            </a:r>
            <a:r>
              <a:rPr lang="en-US" sz="4400" b="1" dirty="0"/>
              <a:t> </a:t>
            </a:r>
            <a:r>
              <a:rPr lang="en-US" sz="4400" b="1" dirty="0" err="1"/>
              <a:t>hưởng</a:t>
            </a:r>
            <a:r>
              <a:rPr lang="en-US" sz="4400" b="1" dirty="0"/>
              <a:t> </a:t>
            </a:r>
            <a:r>
              <a:rPr lang="en-US" sz="4400" b="1" dirty="0" err="1"/>
              <a:t>cầu</a:t>
            </a:r>
            <a:r>
              <a:rPr lang="en-US" sz="4400" b="1" dirty="0"/>
              <a:t> </a:t>
            </a:r>
            <a:r>
              <a:rPr lang="en-US" sz="4400" b="1" dirty="0" err="1"/>
              <a:t>nguyện</a:t>
            </a:r>
            <a:r>
              <a:rPr lang="en-US" sz="4400" b="1" dirty="0"/>
              <a:t> </a:t>
            </a:r>
            <a:r>
              <a:rPr lang="en-US" sz="4400" b="1" dirty="0" err="1"/>
              <a:t>tuyệt</a:t>
            </a:r>
            <a:r>
              <a:rPr lang="en-US" sz="4400" b="1" dirty="0"/>
              <a:t> </a:t>
            </a:r>
            <a:r>
              <a:rPr lang="en-US" sz="4400" b="1" dirty="0" err="1"/>
              <a:t>vời</a:t>
            </a:r>
            <a:r>
              <a:rPr lang="en-US" sz="4400" b="1" dirty="0"/>
              <a:t> do </a:t>
            </a:r>
            <a:r>
              <a:rPr lang="en-US" sz="4400" b="1" dirty="0" err="1"/>
              <a:t>chính</a:t>
            </a:r>
            <a:r>
              <a:rPr lang="en-US" sz="4400" b="1" dirty="0"/>
              <a:t> </a:t>
            </a:r>
            <a:r>
              <a:rPr lang="en-US" sz="4400" b="1" dirty="0" err="1"/>
              <a:t>Chúa</a:t>
            </a:r>
            <a:r>
              <a:rPr lang="en-US" sz="4400" b="1" dirty="0"/>
              <a:t> </a:t>
            </a:r>
            <a:r>
              <a:rPr lang="en-US" sz="4400" b="1" dirty="0" err="1"/>
              <a:t>Thánh</a:t>
            </a:r>
            <a:r>
              <a:rPr lang="en-US" sz="4400" b="1" dirty="0"/>
              <a:t> </a:t>
            </a:r>
            <a:r>
              <a:rPr lang="en-US" sz="4400" b="1" dirty="0" err="1"/>
              <a:t>Thần</a:t>
            </a:r>
            <a:r>
              <a:rPr lang="en-US" sz="4400" b="1" dirty="0"/>
              <a:t> </a:t>
            </a:r>
            <a:r>
              <a:rPr lang="en-US" sz="4400" b="1" dirty="0" err="1"/>
              <a:t>linh</a:t>
            </a:r>
            <a:r>
              <a:rPr lang="en-US" sz="4400" b="1" dirty="0"/>
              <a:t> </a:t>
            </a:r>
            <a:r>
              <a:rPr lang="en-US" sz="4400" b="1" dirty="0" err="1"/>
              <a:t>hứng</a:t>
            </a:r>
            <a:r>
              <a:rPr lang="en-US" sz="4400" b="1" dirty="0"/>
              <a:t> (x. </a:t>
            </a:r>
            <a:r>
              <a:rPr lang="en-US" sz="4400" b="1" i="1" dirty="0" err="1"/>
              <a:t>Giáo</a:t>
            </a:r>
            <a:r>
              <a:rPr lang="en-US" sz="4400" b="1" i="1" dirty="0"/>
              <a:t> </a:t>
            </a:r>
            <a:r>
              <a:rPr lang="en-US" sz="4400" b="1" i="1" dirty="0" err="1"/>
              <a:t>lý</a:t>
            </a:r>
            <a:r>
              <a:rPr lang="en-US" sz="4400" b="1" dirty="0"/>
              <a:t>, 19/6/2024).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001" y="5330758"/>
            <a:ext cx="2307403" cy="1203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45885724"/>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sz="4400" b="1" dirty="0">
                <a:solidFill>
                  <a:srgbClr val="FF0000"/>
                </a:solidFill>
              </a:rPr>
              <a:t>3. </a:t>
            </a:r>
            <a:r>
              <a:rPr sz="4400" b="1" dirty="0" err="1">
                <a:solidFill>
                  <a:srgbClr val="FF0000"/>
                </a:solidFill>
              </a:rPr>
              <a:t>Canh</a:t>
            </a:r>
            <a:r>
              <a:rPr sz="4400" b="1" dirty="0">
                <a:solidFill>
                  <a:srgbClr val="FF0000"/>
                </a:solidFill>
              </a:rPr>
              <a:t> </a:t>
            </a:r>
            <a:r>
              <a:rPr sz="4400" b="1" dirty="0" err="1">
                <a:solidFill>
                  <a:srgbClr val="FF0000"/>
                </a:solidFill>
              </a:rPr>
              <a:t>tân</a:t>
            </a:r>
            <a:r>
              <a:rPr sz="4400" b="1" dirty="0">
                <a:solidFill>
                  <a:srgbClr val="FF0000"/>
                </a:solidFill>
              </a:rPr>
              <a:t> </a:t>
            </a:r>
            <a:r>
              <a:rPr sz="4400" b="1" dirty="0" err="1">
                <a:solidFill>
                  <a:srgbClr val="FF0000"/>
                </a:solidFill>
              </a:rPr>
              <a:t>sứ</a:t>
            </a:r>
            <a:r>
              <a:rPr sz="4400" b="1" dirty="0">
                <a:solidFill>
                  <a:srgbClr val="FF0000"/>
                </a:solidFill>
              </a:rPr>
              <a:t> </a:t>
            </a:r>
            <a:r>
              <a:rPr sz="4400" b="1" dirty="0" err="1">
                <a:solidFill>
                  <a:srgbClr val="FF0000"/>
                </a:solidFill>
              </a:rPr>
              <a:t>mệnh</a:t>
            </a:r>
            <a:r>
              <a:rPr sz="4400" b="1" dirty="0">
                <a:solidFill>
                  <a:srgbClr val="FF0000"/>
                </a:solidFill>
              </a:rPr>
              <a:t> </a:t>
            </a:r>
            <a:r>
              <a:rPr sz="4400" b="1" dirty="0" err="1">
                <a:solidFill>
                  <a:srgbClr val="FF0000"/>
                </a:solidFill>
              </a:rPr>
              <a:t>Hy</a:t>
            </a:r>
            <a:r>
              <a:rPr sz="4400" b="1" dirty="0">
                <a:solidFill>
                  <a:srgbClr val="FF0000"/>
                </a:solidFill>
              </a:rPr>
              <a:t> </a:t>
            </a:r>
            <a:r>
              <a:rPr sz="4400" b="1" dirty="0" err="1">
                <a:solidFill>
                  <a:srgbClr val="FF0000"/>
                </a:solidFill>
              </a:rPr>
              <a:t>Vọng</a:t>
            </a:r>
            <a:endParaRPr sz="4400" b="1" dirty="0">
              <a:solidFill>
                <a:srgbClr val="FF0000"/>
              </a:solidFill>
            </a:endParaRPr>
          </a:p>
        </p:txBody>
      </p:sp>
      <p:sp>
        <p:nvSpPr>
          <p:cNvPr id="3" name="TextBox 2"/>
          <p:cNvSpPr txBox="1"/>
          <p:nvPr/>
        </p:nvSpPr>
        <p:spPr>
          <a:xfrm>
            <a:off x="138546" y="1320800"/>
            <a:ext cx="9274002" cy="4832092"/>
          </a:xfrm>
          <a:prstGeom prst="rect">
            <a:avLst/>
          </a:prstGeom>
          <a:noFill/>
        </p:spPr>
        <p:txBody>
          <a:bodyPr wrap="square">
            <a:spAutoFit/>
          </a:bodyPr>
          <a:lstStyle/>
          <a:p>
            <a:pPr algn="just"/>
            <a:r>
              <a:rPr lang="en-US" sz="4400" b="1" dirty="0"/>
              <a:t>- </a:t>
            </a:r>
            <a:r>
              <a:rPr lang="en-US" sz="4400" b="1" dirty="0" err="1"/>
              <a:t>Các</a:t>
            </a:r>
            <a:r>
              <a:rPr lang="en-US" sz="4400" b="1" dirty="0"/>
              <a:t> </a:t>
            </a:r>
            <a:r>
              <a:rPr lang="en-US" sz="4400" b="1" dirty="0" err="1"/>
              <a:t>Thánh</a:t>
            </a:r>
            <a:r>
              <a:rPr lang="en-US" sz="4400" b="1" dirty="0"/>
              <a:t> </a:t>
            </a:r>
            <a:r>
              <a:rPr lang="en-US" sz="4400" b="1" dirty="0" err="1"/>
              <a:t>Vịnh</a:t>
            </a:r>
            <a:r>
              <a:rPr lang="en-US" sz="4400" b="1" dirty="0"/>
              <a:t> </a:t>
            </a:r>
            <a:r>
              <a:rPr lang="en-US" sz="4400" b="1" dirty="0" err="1"/>
              <a:t>giúp</a:t>
            </a:r>
            <a:r>
              <a:rPr lang="en-US" sz="4400" b="1" dirty="0"/>
              <a:t> </a:t>
            </a:r>
            <a:r>
              <a:rPr lang="en-US" sz="4400" b="1" dirty="0" err="1"/>
              <a:t>chúng</a:t>
            </a:r>
            <a:r>
              <a:rPr lang="en-US" sz="4400" b="1" dirty="0"/>
              <a:t> ta </a:t>
            </a:r>
            <a:r>
              <a:rPr lang="en-US" sz="4400" b="1" dirty="0" err="1"/>
              <a:t>tập</a:t>
            </a:r>
            <a:r>
              <a:rPr lang="en-US" sz="4400" b="1" dirty="0"/>
              <a:t> </a:t>
            </a:r>
            <a:r>
              <a:rPr lang="en-US" sz="4400" b="1" dirty="0" err="1"/>
              <a:t>sống</a:t>
            </a:r>
            <a:r>
              <a:rPr lang="en-US" sz="4400" b="1" dirty="0"/>
              <a:t> </a:t>
            </a:r>
            <a:r>
              <a:rPr lang="en-US" sz="4400" b="1" dirty="0" err="1"/>
              <a:t>hy</a:t>
            </a:r>
            <a:r>
              <a:rPr lang="en-US" sz="4400" b="1" dirty="0"/>
              <a:t> </a:t>
            </a:r>
            <a:r>
              <a:rPr lang="en-US" sz="4400" b="1" dirty="0" err="1"/>
              <a:t>vọng</a:t>
            </a:r>
            <a:r>
              <a:rPr lang="en-US" sz="4400" b="1" dirty="0"/>
              <a:t> </a:t>
            </a:r>
            <a:r>
              <a:rPr lang="en-US" sz="4400" b="1" dirty="0" err="1"/>
              <a:t>giữa</a:t>
            </a:r>
            <a:r>
              <a:rPr lang="en-US" sz="4400" b="1" dirty="0"/>
              <a:t> </a:t>
            </a:r>
            <a:r>
              <a:rPr lang="en-US" sz="4400" b="1" dirty="0" err="1"/>
              <a:t>những</a:t>
            </a:r>
            <a:r>
              <a:rPr lang="en-US" sz="4400" b="1" dirty="0"/>
              <a:t> </a:t>
            </a:r>
            <a:r>
              <a:rPr lang="en-US" sz="4400" b="1" dirty="0" err="1"/>
              <a:t>nghịch</a:t>
            </a:r>
            <a:r>
              <a:rPr lang="en-US" sz="4400" b="1" dirty="0"/>
              <a:t> </a:t>
            </a:r>
            <a:r>
              <a:rPr lang="en-US" sz="4400" b="1" dirty="0" err="1"/>
              <a:t>cảnh</a:t>
            </a:r>
            <a:r>
              <a:rPr lang="en-US" sz="4400" b="1" dirty="0"/>
              <a:t>, </a:t>
            </a:r>
            <a:r>
              <a:rPr lang="en-US" sz="4400" b="1" dirty="0" err="1"/>
              <a:t>nhận</a:t>
            </a:r>
            <a:r>
              <a:rPr lang="en-US" sz="4400" b="1" dirty="0"/>
              <a:t> </a:t>
            </a:r>
            <a:r>
              <a:rPr lang="en-US" sz="4400" b="1" dirty="0" err="1"/>
              <a:t>ra</a:t>
            </a:r>
            <a:r>
              <a:rPr lang="en-US" sz="4400" b="1" dirty="0"/>
              <a:t> </a:t>
            </a:r>
            <a:r>
              <a:rPr lang="en-US" sz="4400" b="1" dirty="0" err="1"/>
              <a:t>những</a:t>
            </a:r>
            <a:r>
              <a:rPr lang="en-US" sz="4400" b="1" dirty="0"/>
              <a:t> </a:t>
            </a:r>
            <a:r>
              <a:rPr lang="en-US" sz="4400" b="1" dirty="0" err="1"/>
              <a:t>dấu</a:t>
            </a:r>
            <a:r>
              <a:rPr lang="en-US" sz="4400" b="1" dirty="0"/>
              <a:t> </a:t>
            </a:r>
            <a:r>
              <a:rPr lang="en-US" sz="4400" b="1" dirty="0" err="1"/>
              <a:t>chỉ</a:t>
            </a:r>
            <a:r>
              <a:rPr lang="en-US" sz="4400" b="1" dirty="0"/>
              <a:t> </a:t>
            </a:r>
            <a:r>
              <a:rPr lang="en-US" sz="4400" b="1" dirty="0" err="1"/>
              <a:t>hy</a:t>
            </a:r>
            <a:r>
              <a:rPr lang="en-US" sz="4400" b="1" dirty="0"/>
              <a:t> </a:t>
            </a:r>
            <a:r>
              <a:rPr lang="en-US" sz="4400" b="1" dirty="0" err="1"/>
              <a:t>vọng</a:t>
            </a:r>
            <a:r>
              <a:rPr lang="en-US" sz="4400" b="1" dirty="0"/>
              <a:t> </a:t>
            </a:r>
            <a:r>
              <a:rPr lang="en-US" sz="4400" b="1" dirty="0" err="1"/>
              <a:t>xung</a:t>
            </a:r>
            <a:r>
              <a:rPr lang="en-US" sz="4400" b="1" dirty="0"/>
              <a:t> </a:t>
            </a:r>
            <a:r>
              <a:rPr lang="en-US" sz="4400" b="1" dirty="0" err="1"/>
              <a:t>quanh</a:t>
            </a:r>
            <a:r>
              <a:rPr lang="en-US" sz="4400" b="1" dirty="0"/>
              <a:t>, </a:t>
            </a:r>
            <a:r>
              <a:rPr lang="en-US" sz="4400" b="1" dirty="0" err="1"/>
              <a:t>và</a:t>
            </a:r>
            <a:r>
              <a:rPr lang="en-US" sz="4400" b="1" dirty="0"/>
              <a:t> </a:t>
            </a:r>
            <a:r>
              <a:rPr lang="en-US" sz="4400" b="1" dirty="0" err="1"/>
              <a:t>duy</a:t>
            </a:r>
            <a:r>
              <a:rPr lang="en-US" sz="4400" b="1" dirty="0"/>
              <a:t> </a:t>
            </a:r>
            <a:r>
              <a:rPr lang="en-US" sz="4400" b="1" dirty="0" err="1"/>
              <a:t>trì</a:t>
            </a:r>
            <a:r>
              <a:rPr lang="en-US" sz="4400" b="1" dirty="0"/>
              <a:t> </a:t>
            </a:r>
            <a:r>
              <a:rPr lang="en-US" sz="4400" b="1" dirty="0" err="1"/>
              <a:t>một</a:t>
            </a:r>
            <a:r>
              <a:rPr lang="en-US" sz="4400" b="1" dirty="0"/>
              <a:t> </a:t>
            </a:r>
            <a:r>
              <a:rPr lang="en-US" sz="4400" b="1" dirty="0" err="1"/>
              <a:t>khao</a:t>
            </a:r>
            <a:r>
              <a:rPr lang="en-US" sz="4400" b="1" dirty="0"/>
              <a:t> </a:t>
            </a:r>
            <a:r>
              <a:rPr lang="en-US" sz="4400" b="1" dirty="0" err="1"/>
              <a:t>khát</a:t>
            </a:r>
            <a:r>
              <a:rPr lang="en-US" sz="4400" b="1" dirty="0"/>
              <a:t> "</a:t>
            </a:r>
            <a:r>
              <a:rPr lang="en-US" sz="4400" b="1" dirty="0" err="1"/>
              <a:t>truyền</a:t>
            </a:r>
            <a:r>
              <a:rPr lang="en-US" sz="4400" b="1" dirty="0"/>
              <a:t> </a:t>
            </a:r>
            <a:r>
              <a:rPr lang="en-US" sz="4400" b="1" dirty="0" err="1"/>
              <a:t>giáo</a:t>
            </a:r>
            <a:r>
              <a:rPr lang="en-US" sz="4400" b="1" dirty="0"/>
              <a:t>" </a:t>
            </a:r>
            <a:r>
              <a:rPr lang="en-US" sz="4400" b="1" dirty="0" err="1"/>
              <a:t>liên</a:t>
            </a:r>
            <a:r>
              <a:rPr lang="en-US" sz="4400" b="1" dirty="0"/>
              <a:t> </a:t>
            </a:r>
            <a:r>
              <a:rPr lang="en-US" sz="4400" b="1" dirty="0" err="1"/>
              <a:t>lỉ</a:t>
            </a:r>
            <a:r>
              <a:rPr lang="en-US" sz="4400" b="1" dirty="0"/>
              <a:t>, </a:t>
            </a:r>
            <a:r>
              <a:rPr lang="en-US" sz="4400" b="1" dirty="0" err="1"/>
              <a:t>để</a:t>
            </a:r>
            <a:r>
              <a:rPr lang="en-US" sz="4400" b="1" dirty="0"/>
              <a:t> </a:t>
            </a:r>
            <a:r>
              <a:rPr lang="en-US" sz="4400" b="1" dirty="0" err="1"/>
              <a:t>muôn</a:t>
            </a:r>
            <a:r>
              <a:rPr lang="en-US" sz="4400" b="1" dirty="0"/>
              <a:t> </a:t>
            </a:r>
            <a:r>
              <a:rPr lang="en-US" sz="4400" b="1" dirty="0" err="1"/>
              <a:t>dân</a:t>
            </a:r>
            <a:r>
              <a:rPr lang="en-US" sz="4400" b="1" dirty="0"/>
              <a:t> ca </a:t>
            </a:r>
            <a:r>
              <a:rPr lang="en-US" sz="4400" b="1" dirty="0" err="1"/>
              <a:t>tụng</a:t>
            </a:r>
            <a:r>
              <a:rPr lang="en-US" sz="4400" b="1" dirty="0"/>
              <a:t> </a:t>
            </a:r>
            <a:r>
              <a:rPr lang="en-US" sz="4400" b="1" dirty="0" err="1"/>
              <a:t>Thiên</a:t>
            </a:r>
            <a:r>
              <a:rPr lang="en-US" sz="4400" b="1" dirty="0"/>
              <a:t> </a:t>
            </a:r>
            <a:r>
              <a:rPr lang="en-US" sz="4400" b="1" dirty="0" err="1"/>
              <a:t>Chúa</a:t>
            </a:r>
            <a:r>
              <a:rPr lang="en-US" sz="4400" b="1" dirty="0"/>
              <a:t> (x. </a:t>
            </a:r>
            <a:r>
              <a:rPr lang="en-US" sz="4400" b="1" dirty="0" err="1"/>
              <a:t>Tv</a:t>
            </a:r>
            <a:r>
              <a:rPr lang="en-US" sz="4400" b="1" dirty="0"/>
              <a:t> 41,12; 67,4). </a:t>
            </a:r>
          </a:p>
        </p:txBody>
      </p:sp>
    </p:spTree>
    <p:extLst>
      <p:ext uri="{BB962C8B-B14F-4D97-AF65-F5344CB8AC3E}">
        <p14:creationId xmlns:p14="http://schemas.microsoft.com/office/powerpoint/2010/main" val="124255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normAutofit/>
          </a:bodyPr>
          <a:lstStyle/>
          <a:p>
            <a:r>
              <a:rPr sz="4400" b="1" dirty="0">
                <a:solidFill>
                  <a:srgbClr val="FF0000"/>
                </a:solidFill>
              </a:rPr>
              <a:t>3. </a:t>
            </a:r>
            <a:r>
              <a:rPr sz="4400" b="1" dirty="0" err="1">
                <a:solidFill>
                  <a:srgbClr val="FF0000"/>
                </a:solidFill>
              </a:rPr>
              <a:t>Canh</a:t>
            </a:r>
            <a:r>
              <a:rPr sz="4400" b="1" dirty="0">
                <a:solidFill>
                  <a:srgbClr val="FF0000"/>
                </a:solidFill>
              </a:rPr>
              <a:t> </a:t>
            </a:r>
            <a:r>
              <a:rPr sz="4400" b="1" dirty="0" err="1">
                <a:solidFill>
                  <a:srgbClr val="FF0000"/>
                </a:solidFill>
              </a:rPr>
              <a:t>tân</a:t>
            </a:r>
            <a:r>
              <a:rPr sz="4400" b="1" dirty="0">
                <a:solidFill>
                  <a:srgbClr val="FF0000"/>
                </a:solidFill>
              </a:rPr>
              <a:t> </a:t>
            </a:r>
            <a:r>
              <a:rPr sz="4400" b="1" dirty="0" err="1">
                <a:solidFill>
                  <a:srgbClr val="FF0000"/>
                </a:solidFill>
              </a:rPr>
              <a:t>sứ</a:t>
            </a:r>
            <a:r>
              <a:rPr sz="4400" b="1" dirty="0">
                <a:solidFill>
                  <a:srgbClr val="FF0000"/>
                </a:solidFill>
              </a:rPr>
              <a:t> </a:t>
            </a:r>
            <a:r>
              <a:rPr sz="4400" b="1" dirty="0" err="1">
                <a:solidFill>
                  <a:srgbClr val="FF0000"/>
                </a:solidFill>
              </a:rPr>
              <a:t>mệnh</a:t>
            </a:r>
            <a:r>
              <a:rPr sz="4400" b="1" dirty="0">
                <a:solidFill>
                  <a:srgbClr val="FF0000"/>
                </a:solidFill>
              </a:rPr>
              <a:t> </a:t>
            </a:r>
            <a:r>
              <a:rPr sz="4400" b="1" dirty="0" err="1">
                <a:solidFill>
                  <a:srgbClr val="FF0000"/>
                </a:solidFill>
              </a:rPr>
              <a:t>Hy</a:t>
            </a:r>
            <a:r>
              <a:rPr sz="4400" b="1" dirty="0">
                <a:solidFill>
                  <a:srgbClr val="FF0000"/>
                </a:solidFill>
              </a:rPr>
              <a:t> </a:t>
            </a:r>
            <a:r>
              <a:rPr sz="4400" b="1" dirty="0" err="1">
                <a:solidFill>
                  <a:srgbClr val="FF0000"/>
                </a:solidFill>
              </a:rPr>
              <a:t>Vọng</a:t>
            </a:r>
            <a:endParaRPr sz="4400" b="1" dirty="0">
              <a:solidFill>
                <a:srgbClr val="FF0000"/>
              </a:solidFill>
            </a:endParaRPr>
          </a:p>
        </p:txBody>
      </p:sp>
      <p:sp>
        <p:nvSpPr>
          <p:cNvPr id="3" name="TextBox 2"/>
          <p:cNvSpPr txBox="1"/>
          <p:nvPr/>
        </p:nvSpPr>
        <p:spPr>
          <a:xfrm>
            <a:off x="1" y="761949"/>
            <a:ext cx="9416374" cy="6186309"/>
          </a:xfrm>
          <a:prstGeom prst="rect">
            <a:avLst/>
          </a:prstGeom>
          <a:noFill/>
        </p:spPr>
        <p:txBody>
          <a:bodyPr wrap="square">
            <a:spAutoFit/>
          </a:bodyPr>
          <a:lstStyle/>
          <a:p>
            <a:pPr algn="just"/>
            <a:r>
              <a:rPr lang="en-US" sz="4400" b="1" dirty="0"/>
              <a:t>- </a:t>
            </a:r>
            <a:r>
              <a:rPr lang="en-US" sz="4400" b="1" dirty="0" err="1"/>
              <a:t>Khi</a:t>
            </a:r>
            <a:r>
              <a:rPr lang="en-US" sz="4400" b="1" dirty="0"/>
              <a:t> </a:t>
            </a:r>
            <a:r>
              <a:rPr lang="en-US" sz="4400" b="1" dirty="0" err="1"/>
              <a:t>cầu</a:t>
            </a:r>
            <a:r>
              <a:rPr lang="en-US" sz="4400" b="1" dirty="0"/>
              <a:t> </a:t>
            </a:r>
            <a:r>
              <a:rPr lang="en-US" sz="4400" b="1" dirty="0" err="1"/>
              <a:t>nguyện</a:t>
            </a:r>
            <a:r>
              <a:rPr lang="en-US" sz="4400" b="1" dirty="0"/>
              <a:t>, </a:t>
            </a:r>
            <a:r>
              <a:rPr lang="en-US" sz="4400" b="1" dirty="0" err="1"/>
              <a:t>chúng</a:t>
            </a:r>
            <a:r>
              <a:rPr lang="en-US" sz="4400" b="1" dirty="0"/>
              <a:t> ta </a:t>
            </a:r>
            <a:r>
              <a:rPr lang="en-US" sz="4400" b="1" dirty="0" err="1"/>
              <a:t>giữ</a:t>
            </a:r>
            <a:r>
              <a:rPr lang="en-US" sz="4400" b="1" dirty="0"/>
              <a:t> </a:t>
            </a:r>
            <a:r>
              <a:rPr lang="en-US" sz="4400" b="1" dirty="0" err="1"/>
              <a:t>cho</a:t>
            </a:r>
            <a:r>
              <a:rPr lang="en-US" sz="4400" b="1" dirty="0"/>
              <a:t> </a:t>
            </a:r>
            <a:r>
              <a:rPr lang="en-US" sz="4400" b="1" dirty="0" err="1"/>
              <a:t>ngọn</a:t>
            </a:r>
            <a:r>
              <a:rPr lang="en-US" sz="4400" b="1" dirty="0"/>
              <a:t> </a:t>
            </a:r>
            <a:r>
              <a:rPr lang="en-US" sz="4400" b="1" dirty="0" err="1"/>
              <a:t>lửa</a:t>
            </a:r>
            <a:r>
              <a:rPr lang="en-US" sz="4400" b="1" dirty="0"/>
              <a:t> </a:t>
            </a:r>
            <a:r>
              <a:rPr lang="en-US" sz="4400" b="1" dirty="0" err="1"/>
              <a:t>hy</a:t>
            </a:r>
            <a:r>
              <a:rPr lang="en-US" sz="4400" b="1" dirty="0"/>
              <a:t> </a:t>
            </a:r>
            <a:r>
              <a:rPr lang="en-US" sz="4400" b="1" dirty="0" err="1"/>
              <a:t>vọng</a:t>
            </a:r>
            <a:r>
              <a:rPr lang="en-US" sz="4400" b="1" dirty="0"/>
              <a:t> </a:t>
            </a:r>
            <a:r>
              <a:rPr lang="en-US" sz="4400" b="1" dirty="0" err="1"/>
              <a:t>mà</a:t>
            </a:r>
            <a:r>
              <a:rPr lang="en-US" sz="4400" b="1" dirty="0"/>
              <a:t> </a:t>
            </a:r>
            <a:r>
              <a:rPr lang="en-US" sz="4400" b="1" dirty="0" err="1"/>
              <a:t>Thiên</a:t>
            </a:r>
            <a:r>
              <a:rPr lang="en-US" sz="4400" b="1" dirty="0"/>
              <a:t> </a:t>
            </a:r>
            <a:r>
              <a:rPr lang="en-US" sz="4400" b="1" dirty="0" err="1"/>
              <a:t>Chúa</a:t>
            </a:r>
            <a:r>
              <a:rPr lang="en-US" sz="4400" b="1" dirty="0"/>
              <a:t> </a:t>
            </a:r>
            <a:r>
              <a:rPr lang="en-US" sz="4400" b="1" dirty="0" err="1"/>
              <a:t>đã</a:t>
            </a:r>
            <a:r>
              <a:rPr lang="en-US" sz="4400" b="1" dirty="0"/>
              <a:t> </a:t>
            </a:r>
            <a:r>
              <a:rPr lang="en-US" sz="4400" b="1" dirty="0" err="1"/>
              <a:t>thắp</a:t>
            </a:r>
            <a:r>
              <a:rPr lang="en-US" sz="4400" b="1" dirty="0"/>
              <a:t> </a:t>
            </a:r>
            <a:r>
              <a:rPr lang="en-US" sz="4400" b="1" dirty="0" err="1"/>
              <a:t>sáng</a:t>
            </a:r>
            <a:r>
              <a:rPr lang="en-US" sz="4400" b="1" dirty="0"/>
              <a:t> </a:t>
            </a:r>
            <a:r>
              <a:rPr lang="en-US" sz="4400" b="1" dirty="0" err="1"/>
              <a:t>trong</a:t>
            </a:r>
            <a:r>
              <a:rPr lang="en-US" sz="4400" b="1" dirty="0"/>
              <a:t> ta </a:t>
            </a:r>
            <a:r>
              <a:rPr lang="en-US" sz="4400" b="1" dirty="0" err="1"/>
              <a:t>luôn</a:t>
            </a:r>
            <a:r>
              <a:rPr lang="en-US" sz="4400" b="1" dirty="0"/>
              <a:t> </a:t>
            </a:r>
            <a:r>
              <a:rPr lang="en-US" sz="4400" b="1" dirty="0" err="1"/>
              <a:t>rực</a:t>
            </a:r>
            <a:r>
              <a:rPr lang="en-US" sz="4400" b="1" dirty="0"/>
              <a:t> </a:t>
            </a:r>
            <a:r>
              <a:rPr lang="en-US" sz="4400" b="1" dirty="0" err="1"/>
              <a:t>cháy</a:t>
            </a:r>
            <a:r>
              <a:rPr lang="en-US" sz="4400" b="1" dirty="0"/>
              <a:t>, </a:t>
            </a:r>
            <a:r>
              <a:rPr lang="en-US" sz="4400" b="1" dirty="0" err="1"/>
              <a:t>để</a:t>
            </a:r>
            <a:r>
              <a:rPr lang="en-US" sz="4400" b="1" dirty="0"/>
              <a:t> </a:t>
            </a:r>
            <a:r>
              <a:rPr lang="en-US" sz="4400" b="1" dirty="0" err="1"/>
              <a:t>nó</a:t>
            </a:r>
            <a:r>
              <a:rPr lang="en-US" sz="4400" b="1" dirty="0"/>
              <a:t> </a:t>
            </a:r>
            <a:r>
              <a:rPr lang="en-US" sz="4400" b="1" dirty="0" err="1"/>
              <a:t>có</a:t>
            </a:r>
            <a:r>
              <a:rPr lang="en-US" sz="4400" b="1" dirty="0"/>
              <a:t> </a:t>
            </a:r>
            <a:r>
              <a:rPr lang="en-US" sz="4400" b="1" dirty="0" err="1"/>
              <a:t>thể</a:t>
            </a:r>
            <a:r>
              <a:rPr lang="en-US" sz="4400" b="1" dirty="0"/>
              <a:t> </a:t>
            </a:r>
            <a:r>
              <a:rPr lang="en-US" sz="4400" b="1" dirty="0" err="1"/>
              <a:t>trở</a:t>
            </a:r>
            <a:r>
              <a:rPr lang="en-US" sz="4400" b="1" dirty="0"/>
              <a:t> </a:t>
            </a:r>
            <a:r>
              <a:rPr lang="en-US" sz="4400" b="1" dirty="0" err="1"/>
              <a:t>thành</a:t>
            </a:r>
            <a:r>
              <a:rPr lang="en-US" sz="4400" b="1" dirty="0"/>
              <a:t> </a:t>
            </a:r>
            <a:r>
              <a:rPr lang="en-US" sz="4400" b="1" dirty="0" err="1"/>
              <a:t>một</a:t>
            </a:r>
            <a:r>
              <a:rPr lang="en-US" sz="4400" b="1" dirty="0"/>
              <a:t> </a:t>
            </a:r>
            <a:r>
              <a:rPr lang="en-US" sz="4400" b="1" dirty="0" err="1"/>
              <a:t>ngọn</a:t>
            </a:r>
            <a:r>
              <a:rPr lang="en-US" sz="4400" b="1" dirty="0"/>
              <a:t> </a:t>
            </a:r>
            <a:r>
              <a:rPr lang="en-US" sz="4400" b="1" dirty="0" err="1"/>
              <a:t>lửa</a:t>
            </a:r>
            <a:r>
              <a:rPr lang="en-US" sz="4400" b="1" dirty="0"/>
              <a:t> </a:t>
            </a:r>
            <a:r>
              <a:rPr lang="en-US" sz="4400" b="1" dirty="0" err="1"/>
              <a:t>lớn</a:t>
            </a:r>
            <a:r>
              <a:rPr lang="en-US" sz="4400" b="1" dirty="0"/>
              <a:t>, </a:t>
            </a:r>
            <a:r>
              <a:rPr lang="en-US" sz="4400" b="1" dirty="0" err="1"/>
              <a:t>soi</a:t>
            </a:r>
            <a:r>
              <a:rPr lang="en-US" sz="4400" b="1" dirty="0"/>
              <a:t> </a:t>
            </a:r>
            <a:r>
              <a:rPr lang="en-US" sz="4400" b="1" dirty="0" err="1"/>
              <a:t>sáng</a:t>
            </a:r>
            <a:r>
              <a:rPr lang="en-US" sz="4400" b="1" dirty="0"/>
              <a:t> </a:t>
            </a:r>
            <a:r>
              <a:rPr lang="en-US" sz="4400" b="1" dirty="0" err="1"/>
              <a:t>và</a:t>
            </a:r>
            <a:r>
              <a:rPr lang="en-US" sz="4400" b="1" dirty="0"/>
              <a:t> </a:t>
            </a:r>
            <a:r>
              <a:rPr lang="en-US" sz="4400" b="1" dirty="0" err="1"/>
              <a:t>sưởi</a:t>
            </a:r>
            <a:r>
              <a:rPr lang="en-US" sz="4400" b="1" dirty="0"/>
              <a:t> </a:t>
            </a:r>
            <a:r>
              <a:rPr lang="en-US" sz="4400" b="1" dirty="0" err="1"/>
              <a:t>ấm</a:t>
            </a:r>
            <a:r>
              <a:rPr lang="en-US" sz="4400" b="1" dirty="0"/>
              <a:t> </a:t>
            </a:r>
            <a:r>
              <a:rPr lang="en-US" sz="4400" b="1" dirty="0" err="1"/>
              <a:t>những</a:t>
            </a:r>
            <a:r>
              <a:rPr lang="en-US" sz="4400" b="1" dirty="0"/>
              <a:t> </a:t>
            </a:r>
            <a:r>
              <a:rPr lang="en-US" sz="4400" b="1" dirty="0" err="1"/>
              <a:t>người</a:t>
            </a:r>
            <a:r>
              <a:rPr lang="en-US" sz="4400" b="1" dirty="0"/>
              <a:t> </a:t>
            </a:r>
            <a:r>
              <a:rPr lang="en-US" sz="4400" b="1" dirty="0" err="1"/>
              <a:t>xung</a:t>
            </a:r>
            <a:r>
              <a:rPr lang="en-US" sz="4400" b="1" dirty="0"/>
              <a:t> </a:t>
            </a:r>
            <a:r>
              <a:rPr lang="en-US" sz="4400" b="1" dirty="0" err="1"/>
              <a:t>quanh</a:t>
            </a:r>
            <a:r>
              <a:rPr lang="en-US" sz="4400" b="1" dirty="0"/>
              <a:t>, </a:t>
            </a:r>
            <a:r>
              <a:rPr lang="en-US" sz="4400" b="1" dirty="0" err="1"/>
              <a:t>ngay</a:t>
            </a:r>
            <a:r>
              <a:rPr lang="en-US" sz="4400" b="1" dirty="0"/>
              <a:t> </a:t>
            </a:r>
            <a:r>
              <a:rPr lang="en-US" sz="4400" b="1" dirty="0" err="1"/>
              <a:t>cả</a:t>
            </a:r>
            <a:r>
              <a:rPr lang="en-US" sz="4400" b="1" dirty="0"/>
              <a:t> qua </a:t>
            </a:r>
            <a:r>
              <a:rPr lang="en-US" sz="4400" b="1" dirty="0" err="1"/>
              <a:t>những</a:t>
            </a:r>
            <a:r>
              <a:rPr lang="en-US" sz="4400" b="1" dirty="0"/>
              <a:t> </a:t>
            </a:r>
            <a:r>
              <a:rPr lang="en-US" sz="4400" b="1" dirty="0" err="1"/>
              <a:t>hành</a:t>
            </a:r>
            <a:r>
              <a:rPr lang="en-US" sz="4400" b="1" dirty="0"/>
              <a:t> </a:t>
            </a:r>
            <a:r>
              <a:rPr lang="en-US" sz="4400" b="1" dirty="0" err="1"/>
              <a:t>động</a:t>
            </a:r>
            <a:r>
              <a:rPr lang="en-US" sz="4400" b="1" dirty="0"/>
              <a:t> </a:t>
            </a:r>
            <a:r>
              <a:rPr lang="en-US" sz="4400" b="1" dirty="0" err="1"/>
              <a:t>và</a:t>
            </a:r>
            <a:r>
              <a:rPr lang="en-US" sz="4400" b="1" dirty="0"/>
              <a:t> </a:t>
            </a:r>
            <a:r>
              <a:rPr lang="en-US" sz="4400" b="1" dirty="0" err="1"/>
              <a:t>cử</a:t>
            </a:r>
            <a:r>
              <a:rPr lang="en-US" sz="4400" b="1" dirty="0"/>
              <a:t> </a:t>
            </a:r>
            <a:r>
              <a:rPr lang="en-US" sz="4400" b="1" dirty="0" err="1"/>
              <a:t>chỉ</a:t>
            </a:r>
            <a:r>
              <a:rPr lang="en-US" sz="4400" b="1" dirty="0"/>
              <a:t> </a:t>
            </a:r>
            <a:r>
              <a:rPr lang="en-US" sz="4400" b="1" dirty="0" err="1"/>
              <a:t>cụ</a:t>
            </a:r>
            <a:r>
              <a:rPr lang="en-US" sz="4400" b="1" dirty="0"/>
              <a:t> </a:t>
            </a:r>
            <a:r>
              <a:rPr lang="en-US" sz="4400" b="1" dirty="0" err="1"/>
              <a:t>thể</a:t>
            </a:r>
            <a:r>
              <a:rPr lang="en-US" sz="4400" b="1" dirty="0"/>
              <a:t> </a:t>
            </a:r>
            <a:r>
              <a:rPr lang="en-US" sz="4400" b="1" dirty="0" err="1"/>
              <a:t>mà</a:t>
            </a:r>
            <a:r>
              <a:rPr lang="en-US" sz="4400" b="1" dirty="0"/>
              <a:t> </a:t>
            </a:r>
            <a:r>
              <a:rPr lang="en-US" sz="4400" b="1" dirty="0" err="1"/>
              <a:t>chính</a:t>
            </a:r>
            <a:r>
              <a:rPr lang="en-US" sz="4400" b="1" dirty="0"/>
              <a:t> </a:t>
            </a:r>
            <a:r>
              <a:rPr lang="en-US" sz="4400" b="1" dirty="0" err="1"/>
              <a:t>việc</a:t>
            </a:r>
            <a:r>
              <a:rPr lang="en-US" sz="4400" b="1" dirty="0"/>
              <a:t> </a:t>
            </a:r>
            <a:r>
              <a:rPr lang="en-US" sz="4400" b="1" dirty="0" err="1"/>
              <a:t>cầu</a:t>
            </a:r>
            <a:r>
              <a:rPr lang="en-US" sz="4400" b="1" dirty="0"/>
              <a:t> </a:t>
            </a:r>
            <a:r>
              <a:rPr lang="en-US" sz="4400" b="1" dirty="0" err="1"/>
              <a:t>nguyện</a:t>
            </a:r>
            <a:r>
              <a:rPr lang="en-US" sz="4400" b="1" dirty="0"/>
              <a:t> </a:t>
            </a:r>
            <a:r>
              <a:rPr lang="en-US" sz="4400" b="1" dirty="0" err="1"/>
              <a:t>đã</a:t>
            </a:r>
            <a:r>
              <a:rPr lang="en-US" sz="4400" b="1" dirty="0"/>
              <a:t> </a:t>
            </a:r>
            <a:r>
              <a:rPr lang="en-US" sz="4400" b="1" dirty="0" err="1"/>
              <a:t>truyền</a:t>
            </a:r>
            <a:r>
              <a:rPr lang="en-US" sz="4400" b="1" dirty="0"/>
              <a:t> </a:t>
            </a:r>
            <a:r>
              <a:rPr lang="en-US" sz="4400" b="1" dirty="0" err="1"/>
              <a:t>cảm</a:t>
            </a:r>
            <a:r>
              <a:rPr lang="en-US" sz="4400" b="1" dirty="0"/>
              <a:t> </a:t>
            </a:r>
            <a:r>
              <a:rPr lang="en-US" sz="4400" b="1" dirty="0" err="1"/>
              <a:t>hứng</a:t>
            </a:r>
            <a:r>
              <a:rPr lang="en-US" sz="4400" b="1" dirty="0"/>
              <a:t> </a:t>
            </a:r>
            <a:r>
              <a:rPr lang="en-US" sz="4400" b="1" dirty="0" err="1"/>
              <a:t>cho</a:t>
            </a:r>
            <a:r>
              <a:rPr lang="en-US" sz="4400" b="1" dirty="0"/>
              <a:t> </a:t>
            </a:r>
            <a:r>
              <a:rPr lang="en-US" sz="4400" b="1" dirty="0" err="1"/>
              <a:t>chúng</a:t>
            </a:r>
            <a:r>
              <a:rPr lang="en-US" sz="4400" b="1" dirty="0"/>
              <a:t> 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427" y="420998"/>
            <a:ext cx="2399234" cy="3198978"/>
          </a:xfrm>
          <a:prstGeom prst="ellipse">
            <a:avLst/>
          </a:prstGeom>
          <a:ln>
            <a:noFill/>
          </a:ln>
          <a:effectLst>
            <a:softEdge rad="112500"/>
          </a:effectLst>
        </p:spPr>
      </p:pic>
    </p:spTree>
    <p:extLst>
      <p:ext uri="{BB962C8B-B14F-4D97-AF65-F5344CB8AC3E}">
        <p14:creationId xmlns:p14="http://schemas.microsoft.com/office/powerpoint/2010/main" val="3070321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1" y="0"/>
            <a:ext cx="9274002" cy="1320800"/>
          </a:xfrm>
        </p:spPr>
        <p:txBody>
          <a:bodyPr>
            <a:normAutofit/>
          </a:bodyPr>
          <a:lstStyle/>
          <a:p>
            <a:r>
              <a:rPr sz="4800" b="1" dirty="0" err="1">
                <a:solidFill>
                  <a:srgbClr val="FF0000"/>
                </a:solidFill>
              </a:rPr>
              <a:t>Kết</a:t>
            </a:r>
            <a:r>
              <a:rPr sz="4800" b="1" dirty="0">
                <a:solidFill>
                  <a:srgbClr val="FF0000"/>
                </a:solidFill>
              </a:rPr>
              <a:t> </a:t>
            </a:r>
            <a:r>
              <a:rPr sz="4800" b="1" dirty="0" err="1">
                <a:solidFill>
                  <a:srgbClr val="FF0000"/>
                </a:solidFill>
              </a:rPr>
              <a:t>luận</a:t>
            </a:r>
            <a:endParaRPr sz="4800" b="1" dirty="0">
              <a:solidFill>
                <a:srgbClr val="FF0000"/>
              </a:solidFill>
            </a:endParaRPr>
          </a:p>
        </p:txBody>
      </p:sp>
      <p:sp>
        <p:nvSpPr>
          <p:cNvPr id="4" name="TextBox 3"/>
          <p:cNvSpPr txBox="1"/>
          <p:nvPr/>
        </p:nvSpPr>
        <p:spPr>
          <a:xfrm>
            <a:off x="5311" y="671691"/>
            <a:ext cx="11147598" cy="6186309"/>
          </a:xfrm>
          <a:prstGeom prst="rect">
            <a:avLst/>
          </a:prstGeom>
          <a:noFill/>
        </p:spPr>
        <p:txBody>
          <a:bodyPr wrap="square" rtlCol="0">
            <a:spAutoFit/>
          </a:bodyPr>
          <a:lstStyle/>
          <a:p>
            <a:r>
              <a:rPr lang="en-US" sz="4400" b="1" dirty="0" err="1"/>
              <a:t>Công</a:t>
            </a:r>
            <a:r>
              <a:rPr lang="en-US" sz="4400" b="1" dirty="0"/>
              <a:t> </a:t>
            </a:r>
            <a:r>
              <a:rPr lang="en-US" sz="4400" b="1" dirty="0" err="1"/>
              <a:t>cuộc</a:t>
            </a:r>
            <a:r>
              <a:rPr lang="en-US" sz="4400" b="1" dirty="0"/>
              <a:t> loan </a:t>
            </a:r>
            <a:r>
              <a:rPr lang="en-US" sz="4400" b="1" dirty="0" err="1"/>
              <a:t>báo</a:t>
            </a:r>
            <a:r>
              <a:rPr lang="en-US" sz="4400" b="1" dirty="0"/>
              <a:t> Tin </a:t>
            </a:r>
            <a:r>
              <a:rPr lang="en-US" sz="4400" b="1" dirty="0" err="1"/>
              <a:t>Mừng</a:t>
            </a:r>
            <a:r>
              <a:rPr lang="en-US" sz="4400" b="1" dirty="0"/>
              <a:t> </a:t>
            </a:r>
            <a:r>
              <a:rPr lang="en-US" sz="4400" b="1" dirty="0" err="1"/>
              <a:t>luôn</a:t>
            </a:r>
            <a:r>
              <a:rPr lang="en-US" sz="4400" b="1" dirty="0"/>
              <a:t> </a:t>
            </a:r>
            <a:r>
              <a:rPr lang="en-US" sz="4400" b="1" dirty="0" err="1"/>
              <a:t>là</a:t>
            </a:r>
            <a:r>
              <a:rPr lang="en-US" sz="4400" b="1" dirty="0"/>
              <a:t> </a:t>
            </a:r>
            <a:r>
              <a:rPr lang="en-US" sz="4400" b="1" dirty="0" err="1"/>
              <a:t>một</a:t>
            </a:r>
            <a:r>
              <a:rPr lang="en-US" sz="4400" b="1" dirty="0"/>
              <a:t> </a:t>
            </a:r>
            <a:r>
              <a:rPr lang="en-US" sz="4400" b="1" dirty="0" err="1"/>
              <a:t>hành</a:t>
            </a:r>
            <a:r>
              <a:rPr lang="en-US" sz="4400" b="1" dirty="0"/>
              <a:t> </a:t>
            </a:r>
            <a:r>
              <a:rPr lang="en-US" sz="4400" b="1" dirty="0" err="1"/>
              <a:t>trình</a:t>
            </a:r>
            <a:r>
              <a:rPr lang="en-US" sz="4400" b="1" dirty="0"/>
              <a:t> </a:t>
            </a:r>
            <a:r>
              <a:rPr lang="en-US" sz="4400" b="1" i="1" dirty="0" err="1"/>
              <a:t>mang</a:t>
            </a:r>
            <a:r>
              <a:rPr lang="en-US" sz="4400" b="1" i="1" dirty="0"/>
              <a:t> </a:t>
            </a:r>
            <a:r>
              <a:rPr lang="en-US" sz="4400" b="1" i="1" dirty="0" err="1"/>
              <a:t>tính</a:t>
            </a:r>
            <a:r>
              <a:rPr lang="en-US" sz="4400" b="1" i="1" dirty="0"/>
              <a:t> </a:t>
            </a:r>
            <a:r>
              <a:rPr lang="en-US" sz="4400" b="1" i="1" dirty="0" err="1"/>
              <a:t>cộng</a:t>
            </a:r>
            <a:r>
              <a:rPr lang="en-US" sz="4400" b="1" i="1" dirty="0"/>
              <a:t> </a:t>
            </a:r>
            <a:r>
              <a:rPr lang="en-US" sz="4400" b="1" i="1" dirty="0" err="1"/>
              <a:t>đoàn</a:t>
            </a:r>
            <a:r>
              <a:rPr lang="en-US" sz="4400" b="1" i="1" dirty="0"/>
              <a:t>, </a:t>
            </a:r>
            <a:r>
              <a:rPr lang="en-US" sz="4400" b="1" i="1" dirty="0" err="1"/>
              <a:t>cũng</a:t>
            </a:r>
            <a:r>
              <a:rPr lang="en-US" sz="4400" b="1" i="1" dirty="0"/>
              <a:t> </a:t>
            </a:r>
            <a:r>
              <a:rPr lang="en-US" sz="4400" b="1" i="1" dirty="0" err="1"/>
              <a:t>như</a:t>
            </a:r>
            <a:r>
              <a:rPr lang="en-US" sz="4400" b="1" i="1" dirty="0"/>
              <a:t> </a:t>
            </a:r>
            <a:r>
              <a:rPr lang="en-US" sz="4400" b="1" i="1" dirty="0" err="1"/>
              <a:t>bản</a:t>
            </a:r>
            <a:r>
              <a:rPr lang="en-US" sz="4400" b="1" i="1" dirty="0"/>
              <a:t> </a:t>
            </a:r>
            <a:r>
              <a:rPr lang="en-US" sz="4400" b="1" i="1" dirty="0" err="1"/>
              <a:t>chất</a:t>
            </a:r>
            <a:r>
              <a:rPr lang="en-US" sz="4400" b="1" i="1" dirty="0"/>
              <a:t> </a:t>
            </a:r>
            <a:r>
              <a:rPr lang="en-US" sz="4400" b="1" i="1" dirty="0" err="1"/>
              <a:t>của</a:t>
            </a:r>
            <a:r>
              <a:rPr lang="en-US" sz="4400" b="1" i="1" dirty="0"/>
              <a:t> </a:t>
            </a:r>
            <a:r>
              <a:rPr lang="en-US" sz="4400" b="1" i="1" dirty="0" err="1"/>
              <a:t>niềm</a:t>
            </a:r>
            <a:r>
              <a:rPr lang="en-US" sz="4400" b="1" i="1" dirty="0"/>
              <a:t> </a:t>
            </a:r>
            <a:r>
              <a:rPr lang="en-US" sz="4400" b="1" i="1" dirty="0" err="1"/>
              <a:t>hy</a:t>
            </a:r>
            <a:r>
              <a:rPr lang="en-US" sz="4400" b="1" i="1" dirty="0"/>
              <a:t> </a:t>
            </a:r>
            <a:r>
              <a:rPr lang="en-US" sz="4400" b="1" i="1" dirty="0" err="1"/>
              <a:t>vọng</a:t>
            </a:r>
            <a:r>
              <a:rPr lang="en-US" sz="4400" b="1" i="1" dirty="0"/>
              <a:t> </a:t>
            </a:r>
            <a:r>
              <a:rPr lang="en-US" sz="4400" b="1" i="1" dirty="0" err="1"/>
              <a:t>Kitô</a:t>
            </a:r>
            <a:r>
              <a:rPr lang="en-US" sz="4400" b="1" i="1" dirty="0"/>
              <a:t> </a:t>
            </a:r>
            <a:r>
              <a:rPr lang="en-US" sz="4400" b="1" i="1" dirty="0" err="1"/>
              <a:t>giáo</a:t>
            </a:r>
            <a:r>
              <a:rPr lang="en-US" sz="4400" b="1" dirty="0"/>
              <a:t>. </a:t>
            </a:r>
            <a:r>
              <a:rPr lang="en-US" sz="4400" b="1" dirty="0" err="1"/>
              <a:t>Hành</a:t>
            </a:r>
            <a:r>
              <a:rPr lang="en-US" sz="4400" b="1" dirty="0"/>
              <a:t> </a:t>
            </a:r>
            <a:r>
              <a:rPr lang="en-US" sz="4400" b="1" dirty="0" err="1"/>
              <a:t>trình</a:t>
            </a:r>
            <a:r>
              <a:rPr lang="en-US" sz="4400" b="1" dirty="0"/>
              <a:t> </a:t>
            </a:r>
            <a:r>
              <a:rPr lang="en-US" sz="4400" b="1" dirty="0" err="1"/>
              <a:t>này</a:t>
            </a:r>
            <a:r>
              <a:rPr lang="en-US" sz="4400" b="1" dirty="0"/>
              <a:t> </a:t>
            </a:r>
            <a:r>
              <a:rPr lang="en-US" sz="4400" b="1" dirty="0" err="1"/>
              <a:t>không</a:t>
            </a:r>
            <a:r>
              <a:rPr lang="en-US" sz="4400" b="1" dirty="0"/>
              <a:t> </a:t>
            </a:r>
            <a:r>
              <a:rPr lang="en-US" sz="4400" b="1" dirty="0" err="1"/>
              <a:t>kết</a:t>
            </a:r>
            <a:r>
              <a:rPr lang="en-US" sz="4400" b="1" dirty="0"/>
              <a:t> </a:t>
            </a:r>
            <a:r>
              <a:rPr lang="en-US" sz="4400" b="1" dirty="0" err="1"/>
              <a:t>thúc</a:t>
            </a:r>
            <a:r>
              <a:rPr lang="en-US" sz="4400" b="1" dirty="0"/>
              <a:t> </a:t>
            </a:r>
            <a:r>
              <a:rPr lang="en-US" sz="4400" b="1" dirty="0" err="1"/>
              <a:t>khi</a:t>
            </a:r>
            <a:r>
              <a:rPr lang="en-US" sz="4400" b="1" dirty="0"/>
              <a:t> </a:t>
            </a:r>
            <a:r>
              <a:rPr lang="en-US" sz="4400" b="1" dirty="0" err="1"/>
              <a:t>người</a:t>
            </a:r>
            <a:r>
              <a:rPr lang="en-US" sz="4400" b="1" dirty="0"/>
              <a:t> ta </a:t>
            </a:r>
            <a:r>
              <a:rPr lang="en-US" sz="4400" b="1" dirty="0" err="1"/>
              <a:t>lần</a:t>
            </a:r>
            <a:r>
              <a:rPr lang="en-US" sz="4400" b="1" dirty="0"/>
              <a:t> </a:t>
            </a:r>
            <a:r>
              <a:rPr lang="en-US" sz="4400" b="1" dirty="0" err="1"/>
              <a:t>đầu</a:t>
            </a:r>
            <a:r>
              <a:rPr lang="en-US" sz="4400" b="1" dirty="0"/>
              <a:t> </a:t>
            </a:r>
            <a:r>
              <a:rPr lang="en-US" sz="4400" b="1" dirty="0" err="1"/>
              <a:t>tiên</a:t>
            </a:r>
            <a:r>
              <a:rPr lang="en-US" sz="4400" b="1" dirty="0"/>
              <a:t> </a:t>
            </a:r>
            <a:r>
              <a:rPr lang="en-US" sz="4400" b="1" dirty="0" err="1"/>
              <a:t>nghe</a:t>
            </a:r>
            <a:r>
              <a:rPr lang="en-US" sz="4400" b="1" dirty="0"/>
              <a:t> Tin </a:t>
            </a:r>
            <a:r>
              <a:rPr lang="en-US" sz="4400" b="1" dirty="0" err="1"/>
              <a:t>Mừng</a:t>
            </a:r>
            <a:r>
              <a:rPr lang="en-US" sz="4400" b="1" dirty="0"/>
              <a:t> </a:t>
            </a:r>
            <a:r>
              <a:rPr lang="en-US" sz="4400" b="1" dirty="0" err="1"/>
              <a:t>và</a:t>
            </a:r>
            <a:r>
              <a:rPr lang="en-US" sz="4400" b="1" dirty="0"/>
              <a:t> </a:t>
            </a:r>
            <a:r>
              <a:rPr lang="en-US" sz="4400" b="1" dirty="0" err="1"/>
              <a:t>lãnh</a:t>
            </a:r>
            <a:r>
              <a:rPr lang="en-US" sz="4400" b="1" dirty="0"/>
              <a:t> </a:t>
            </a:r>
            <a:r>
              <a:rPr lang="en-US" sz="4400" b="1" dirty="0" err="1"/>
              <a:t>nhận</a:t>
            </a:r>
            <a:r>
              <a:rPr lang="en-US" sz="4400" b="1" dirty="0"/>
              <a:t> </a:t>
            </a:r>
            <a:r>
              <a:rPr lang="en-US" sz="4400" b="1" dirty="0" err="1"/>
              <a:t>Bí</a:t>
            </a:r>
            <a:r>
              <a:rPr lang="en-US" sz="4400" b="1" dirty="0"/>
              <a:t> </a:t>
            </a:r>
            <a:r>
              <a:rPr lang="en-US" sz="4400" b="1" dirty="0" err="1"/>
              <a:t>tích</a:t>
            </a:r>
            <a:r>
              <a:rPr lang="en-US" sz="4400" b="1" dirty="0"/>
              <a:t> </a:t>
            </a:r>
            <a:r>
              <a:rPr lang="en-US" sz="4400" b="1" dirty="0" err="1"/>
              <a:t>Rửa</a:t>
            </a:r>
            <a:r>
              <a:rPr lang="en-US" sz="4400" b="1" dirty="0"/>
              <a:t> </a:t>
            </a:r>
            <a:r>
              <a:rPr lang="en-US" sz="4400" b="1" dirty="0" err="1"/>
              <a:t>tội</a:t>
            </a:r>
            <a:r>
              <a:rPr lang="en-US" sz="4400" b="1" dirty="0"/>
              <a:t>, </a:t>
            </a:r>
            <a:r>
              <a:rPr lang="en-US" sz="4400" b="1" dirty="0" err="1"/>
              <a:t>mà</a:t>
            </a:r>
            <a:r>
              <a:rPr lang="en-US" sz="4400" b="1" dirty="0"/>
              <a:t> </a:t>
            </a:r>
            <a:r>
              <a:rPr lang="en-US" sz="4400" b="1" dirty="0" err="1"/>
              <a:t>tiếp</a:t>
            </a:r>
            <a:r>
              <a:rPr lang="en-US" sz="4400" b="1" dirty="0"/>
              <a:t> </a:t>
            </a:r>
            <a:r>
              <a:rPr lang="en-US" sz="4400" b="1" dirty="0" err="1"/>
              <a:t>tục</a:t>
            </a:r>
            <a:r>
              <a:rPr lang="en-US" sz="4400" b="1" dirty="0"/>
              <a:t> </a:t>
            </a:r>
            <a:r>
              <a:rPr lang="en-US" sz="4400" b="1" dirty="0" err="1"/>
              <a:t>với</a:t>
            </a:r>
            <a:r>
              <a:rPr lang="en-US" sz="4400" b="1" dirty="0"/>
              <a:t> </a:t>
            </a:r>
            <a:r>
              <a:rPr lang="en-US" sz="4400" b="1" dirty="0" err="1"/>
              <a:t>việc</a:t>
            </a:r>
            <a:r>
              <a:rPr lang="en-US" sz="4400" b="1" dirty="0"/>
              <a:t> </a:t>
            </a:r>
            <a:r>
              <a:rPr lang="en-US" sz="4400" b="1" dirty="0" err="1"/>
              <a:t>xây</a:t>
            </a:r>
            <a:r>
              <a:rPr lang="en-US" sz="4400" b="1" dirty="0"/>
              <a:t> </a:t>
            </a:r>
            <a:r>
              <a:rPr lang="en-US" sz="4400" b="1" dirty="0" err="1"/>
              <a:t>dựng</a:t>
            </a:r>
            <a:r>
              <a:rPr lang="en-US" sz="4400" b="1" dirty="0"/>
              <a:t> </a:t>
            </a:r>
            <a:r>
              <a:rPr lang="en-US" sz="4400" b="1" dirty="0" err="1"/>
              <a:t>các</a:t>
            </a:r>
            <a:r>
              <a:rPr lang="en-US" sz="4400" b="1" dirty="0"/>
              <a:t> </a:t>
            </a:r>
            <a:r>
              <a:rPr lang="en-US" sz="4400" b="1" dirty="0" err="1"/>
              <a:t>cộng</a:t>
            </a:r>
            <a:r>
              <a:rPr lang="en-US" sz="4400" b="1" dirty="0"/>
              <a:t> </a:t>
            </a:r>
            <a:r>
              <a:rPr lang="en-US" sz="4400" b="1" dirty="0" err="1"/>
              <a:t>đoàn</a:t>
            </a:r>
            <a:r>
              <a:rPr lang="en-US" sz="4400" b="1" dirty="0"/>
              <a:t> </a:t>
            </a:r>
            <a:r>
              <a:rPr lang="en-US" sz="4400" b="1" dirty="0" err="1"/>
              <a:t>Kitô</a:t>
            </a:r>
            <a:r>
              <a:rPr lang="en-US" sz="4400" b="1" dirty="0"/>
              <a:t> </a:t>
            </a:r>
            <a:r>
              <a:rPr lang="en-US" sz="4400" b="1" dirty="0" err="1"/>
              <a:t>hữu</a:t>
            </a:r>
            <a:r>
              <a:rPr lang="en-US" sz="4400" b="1" dirty="0"/>
              <a:t>, qua </a:t>
            </a:r>
            <a:r>
              <a:rPr lang="en-US" sz="4400" b="1" dirty="0" err="1"/>
              <a:t>việc</a:t>
            </a:r>
            <a:r>
              <a:rPr lang="en-US" sz="4400" b="1" dirty="0"/>
              <a:t> </a:t>
            </a:r>
            <a:r>
              <a:rPr lang="en-US" sz="4400" b="1" dirty="0" err="1"/>
              <a:t>đồng</a:t>
            </a:r>
            <a:r>
              <a:rPr lang="en-US" sz="4400" b="1" dirty="0"/>
              <a:t> </a:t>
            </a:r>
            <a:r>
              <a:rPr lang="en-US" sz="4400" b="1" dirty="0" err="1"/>
              <a:t>hành</a:t>
            </a:r>
            <a:r>
              <a:rPr lang="en-US" sz="4400" b="1" dirty="0"/>
              <a:t> </a:t>
            </a:r>
            <a:r>
              <a:rPr lang="en-US" sz="4400" b="1" dirty="0" err="1"/>
              <a:t>với</a:t>
            </a:r>
            <a:r>
              <a:rPr lang="en-US" sz="4400" b="1" dirty="0"/>
              <a:t> </a:t>
            </a:r>
            <a:r>
              <a:rPr lang="en-US" sz="4400" b="1" dirty="0" err="1"/>
              <a:t>mỗi</a:t>
            </a:r>
            <a:r>
              <a:rPr lang="en-US" sz="4400" b="1" dirty="0"/>
              <a:t> </a:t>
            </a:r>
            <a:r>
              <a:rPr lang="en-US" sz="4400" b="1" dirty="0" err="1"/>
              <a:t>người</a:t>
            </a:r>
            <a:r>
              <a:rPr lang="en-US" sz="4400" b="1" dirty="0"/>
              <a:t> </a:t>
            </a:r>
            <a:r>
              <a:rPr lang="en-US" sz="4400" b="1" dirty="0" err="1"/>
              <a:t>đã</a:t>
            </a:r>
            <a:r>
              <a:rPr lang="en-US" sz="4400" b="1" dirty="0"/>
              <a:t> </a:t>
            </a:r>
            <a:r>
              <a:rPr lang="en-US" sz="4400" b="1" dirty="0" err="1"/>
              <a:t>chịu</a:t>
            </a:r>
            <a:r>
              <a:rPr lang="en-US" sz="4400" b="1" dirty="0"/>
              <a:t> </a:t>
            </a:r>
            <a:r>
              <a:rPr lang="en-US" sz="4400" b="1" dirty="0" err="1"/>
              <a:t>phép</a:t>
            </a:r>
            <a:r>
              <a:rPr lang="en-US" sz="4400" b="1" dirty="0"/>
              <a:t> </a:t>
            </a:r>
            <a:r>
              <a:rPr lang="en-US" sz="4400" b="1" dirty="0" err="1"/>
              <a:t>rửa</a:t>
            </a:r>
            <a:r>
              <a:rPr lang="en-US" sz="4400" b="1" dirty="0"/>
              <a:t> </a:t>
            </a:r>
            <a:r>
              <a:rPr lang="en-US" sz="4400" b="1" dirty="0" err="1"/>
              <a:t>trên</a:t>
            </a:r>
            <a:r>
              <a:rPr lang="en-US" sz="4400" b="1" dirty="0"/>
              <a:t> con </a:t>
            </a:r>
            <a:r>
              <a:rPr lang="en-US" sz="4400" b="1" dirty="0" err="1"/>
              <a:t>đường</a:t>
            </a:r>
            <a:r>
              <a:rPr lang="en-US" sz="4400" b="1" dirty="0"/>
              <a:t> Tin </a:t>
            </a:r>
            <a:r>
              <a:rPr lang="en-US" sz="4400" b="1" dirty="0" err="1"/>
              <a:t>Mừng</a:t>
            </a:r>
            <a:r>
              <a:rPr lang="en-US" sz="4400" b="1"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5" y="0"/>
            <a:ext cx="8596668" cy="1320800"/>
          </a:xfrm>
        </p:spPr>
        <p:txBody>
          <a:bodyPr>
            <a:normAutofit/>
          </a:bodyPr>
          <a:lstStyle/>
          <a:p>
            <a:r>
              <a:rPr sz="4400" b="1" dirty="0" err="1">
                <a:solidFill>
                  <a:srgbClr val="FF0000"/>
                </a:solidFill>
              </a:rPr>
              <a:t>Kết</a:t>
            </a:r>
            <a:r>
              <a:rPr sz="4400" b="1" dirty="0">
                <a:solidFill>
                  <a:srgbClr val="FF0000"/>
                </a:solidFill>
              </a:rPr>
              <a:t> </a:t>
            </a:r>
            <a:r>
              <a:rPr sz="4400" b="1" dirty="0" err="1">
                <a:solidFill>
                  <a:srgbClr val="FF0000"/>
                </a:solidFill>
              </a:rPr>
              <a:t>luận</a:t>
            </a:r>
            <a:endParaRPr sz="4400" b="1" dirty="0">
              <a:solidFill>
                <a:srgbClr val="FF0000"/>
              </a:solidFill>
            </a:endParaRPr>
          </a:p>
        </p:txBody>
      </p:sp>
      <p:sp>
        <p:nvSpPr>
          <p:cNvPr id="4" name="TextBox 3"/>
          <p:cNvSpPr txBox="1"/>
          <p:nvPr/>
        </p:nvSpPr>
        <p:spPr>
          <a:xfrm>
            <a:off x="180109" y="789709"/>
            <a:ext cx="11291455" cy="6186309"/>
          </a:xfrm>
          <a:prstGeom prst="rect">
            <a:avLst/>
          </a:prstGeom>
          <a:noFill/>
        </p:spPr>
        <p:txBody>
          <a:bodyPr wrap="square" rtlCol="0">
            <a:spAutoFit/>
          </a:bodyPr>
          <a:lstStyle/>
          <a:p>
            <a:pPr algn="just"/>
            <a:r>
              <a:rPr lang="en-US" sz="4400" b="1" dirty="0"/>
              <a:t>- </a:t>
            </a:r>
            <a:r>
              <a:rPr lang="en-US" sz="4400" b="1" dirty="0" err="1"/>
              <a:t>Trong</a:t>
            </a:r>
            <a:r>
              <a:rPr lang="en-US" sz="4400" b="1" dirty="0"/>
              <a:t> </a:t>
            </a:r>
            <a:r>
              <a:rPr lang="en-US" sz="4400" b="1" dirty="0" err="1"/>
              <a:t>xã</a:t>
            </a:r>
            <a:r>
              <a:rPr lang="en-US" sz="4400" b="1" dirty="0"/>
              <a:t> </a:t>
            </a:r>
            <a:r>
              <a:rPr lang="en-US" sz="4400" b="1" dirty="0" err="1"/>
              <a:t>hội</a:t>
            </a:r>
            <a:r>
              <a:rPr lang="en-US" sz="4400" b="1" dirty="0"/>
              <a:t> </a:t>
            </a:r>
            <a:r>
              <a:rPr lang="en-US" sz="4400" b="1" dirty="0" err="1"/>
              <a:t>hiện</a:t>
            </a:r>
            <a:r>
              <a:rPr lang="en-US" sz="4400" b="1" dirty="0"/>
              <a:t> </a:t>
            </a:r>
            <a:r>
              <a:rPr lang="en-US" sz="4400" b="1" dirty="0" err="1"/>
              <a:t>đại</a:t>
            </a:r>
            <a:r>
              <a:rPr lang="en-US" sz="4400" b="1" dirty="0"/>
              <a:t>, </a:t>
            </a:r>
            <a:r>
              <a:rPr lang="en-US" sz="4400" b="1" i="1" dirty="0" err="1"/>
              <a:t>việc</a:t>
            </a:r>
            <a:r>
              <a:rPr lang="en-US" sz="4400" b="1" i="1" dirty="0"/>
              <a:t> </a:t>
            </a:r>
            <a:r>
              <a:rPr lang="en-US" sz="4400" b="1" i="1" dirty="0" err="1"/>
              <a:t>thuộc</a:t>
            </a:r>
            <a:r>
              <a:rPr lang="en-US" sz="4400" b="1" i="1" dirty="0"/>
              <a:t> </a:t>
            </a:r>
            <a:r>
              <a:rPr lang="en-US" sz="4400" b="1" i="1" dirty="0" err="1"/>
              <a:t>về</a:t>
            </a:r>
            <a:r>
              <a:rPr lang="en-US" sz="4400" b="1" i="1" dirty="0"/>
              <a:t> </a:t>
            </a:r>
            <a:r>
              <a:rPr lang="en-US" sz="4400" b="1" i="1" dirty="0" err="1"/>
              <a:t>Hội</a:t>
            </a:r>
            <a:r>
              <a:rPr lang="en-US" sz="4400" b="1" i="1" dirty="0"/>
              <a:t> </a:t>
            </a:r>
            <a:r>
              <a:rPr lang="en-US" sz="4400" b="1" i="1" dirty="0" err="1"/>
              <a:t>Thánh</a:t>
            </a:r>
            <a:r>
              <a:rPr lang="en-US" sz="4400" b="1" i="1" dirty="0"/>
              <a:t> </a:t>
            </a:r>
            <a:r>
              <a:rPr lang="en-US" sz="4400" b="1" i="1" dirty="0" err="1"/>
              <a:t>không</a:t>
            </a:r>
            <a:r>
              <a:rPr lang="en-US" sz="4400" b="1" i="1" dirty="0"/>
              <a:t> </a:t>
            </a:r>
            <a:r>
              <a:rPr lang="en-US" sz="4400" b="1" i="1" dirty="0" err="1"/>
              <a:t>phải</a:t>
            </a:r>
            <a:r>
              <a:rPr lang="en-US" sz="4400" b="1" i="1" dirty="0"/>
              <a:t> </a:t>
            </a:r>
            <a:r>
              <a:rPr lang="en-US" sz="4400" b="1" i="1" dirty="0" err="1"/>
              <a:t>là</a:t>
            </a:r>
            <a:r>
              <a:rPr lang="en-US" sz="4400" b="1" i="1" dirty="0"/>
              <a:t> </a:t>
            </a:r>
            <a:r>
              <a:rPr lang="en-US" sz="4400" b="1" i="1" dirty="0" err="1"/>
              <a:t>một</a:t>
            </a:r>
            <a:r>
              <a:rPr lang="en-US" sz="4400" b="1" i="1" dirty="0"/>
              <a:t> </a:t>
            </a:r>
            <a:r>
              <a:rPr lang="en-US" sz="4400" b="1" i="1" dirty="0" err="1"/>
              <a:t>điều</a:t>
            </a:r>
            <a:r>
              <a:rPr lang="en-US" sz="4400" b="1" i="1" dirty="0"/>
              <a:t> </a:t>
            </a:r>
            <a:r>
              <a:rPr lang="en-US" sz="4400" b="1" i="1" dirty="0" err="1"/>
              <a:t>gì</a:t>
            </a:r>
            <a:r>
              <a:rPr lang="en-US" sz="4400" b="1" i="1" dirty="0"/>
              <a:t> </a:t>
            </a:r>
            <a:r>
              <a:rPr lang="en-US" sz="4400" b="1" i="1" dirty="0" err="1"/>
              <a:t>đạt</a:t>
            </a:r>
            <a:r>
              <a:rPr lang="en-US" sz="4400" b="1" i="1" dirty="0"/>
              <a:t> </a:t>
            </a:r>
            <a:r>
              <a:rPr lang="en-US" sz="4400" b="1" i="1" dirty="0" err="1"/>
              <a:t>được</a:t>
            </a:r>
            <a:r>
              <a:rPr lang="en-US" sz="4400" b="1" i="1" dirty="0"/>
              <a:t> </a:t>
            </a:r>
            <a:r>
              <a:rPr lang="en-US" sz="4400" b="1" i="1" dirty="0" err="1"/>
              <a:t>một</a:t>
            </a:r>
            <a:r>
              <a:rPr lang="en-US" sz="4400" b="1" i="1" dirty="0"/>
              <a:t> </a:t>
            </a:r>
            <a:r>
              <a:rPr lang="en-US" sz="4400" b="1" i="1" dirty="0" err="1"/>
              <a:t>lần</a:t>
            </a:r>
            <a:r>
              <a:rPr lang="en-US" sz="4400" b="1" i="1" dirty="0"/>
              <a:t> </a:t>
            </a:r>
            <a:r>
              <a:rPr lang="en-US" sz="4400" b="1" i="1" dirty="0" err="1"/>
              <a:t>là</a:t>
            </a:r>
            <a:r>
              <a:rPr lang="en-US" sz="4400" b="1" i="1" dirty="0"/>
              <a:t> </a:t>
            </a:r>
            <a:r>
              <a:rPr lang="en-US" sz="4400" b="1" i="1" dirty="0" err="1"/>
              <a:t>đủ</a:t>
            </a:r>
            <a:r>
              <a:rPr lang="en-US" sz="4400" b="1" dirty="0"/>
              <a:t>. </a:t>
            </a:r>
            <a:r>
              <a:rPr lang="en-US" sz="4400" b="1" dirty="0" err="1"/>
              <a:t>Đó</a:t>
            </a:r>
            <a:r>
              <a:rPr lang="en-US" sz="4400" b="1" dirty="0"/>
              <a:t> </a:t>
            </a:r>
            <a:r>
              <a:rPr lang="en-US" sz="4400" b="1" dirty="0" err="1"/>
              <a:t>là</a:t>
            </a:r>
            <a:r>
              <a:rPr lang="en-US" sz="4400" b="1" dirty="0"/>
              <a:t> </a:t>
            </a:r>
            <a:r>
              <a:rPr lang="en-US" sz="4400" b="1" dirty="0" err="1"/>
              <a:t>lý</a:t>
            </a:r>
            <a:r>
              <a:rPr lang="en-US" sz="4400" b="1" dirty="0"/>
              <a:t> do </a:t>
            </a:r>
            <a:r>
              <a:rPr lang="en-US" sz="4400" b="1" dirty="0" err="1"/>
              <a:t>tại</a:t>
            </a:r>
            <a:r>
              <a:rPr lang="en-US" sz="4400" b="1" dirty="0"/>
              <a:t> </a:t>
            </a:r>
            <a:r>
              <a:rPr lang="en-US" sz="4400" b="1" dirty="0" err="1"/>
              <a:t>sao</a:t>
            </a:r>
            <a:r>
              <a:rPr lang="en-US" sz="4400" b="1" dirty="0"/>
              <a:t> </a:t>
            </a:r>
            <a:r>
              <a:rPr lang="en-US" sz="4400" b="1" dirty="0" err="1"/>
              <a:t>hoạt</a:t>
            </a:r>
            <a:r>
              <a:rPr lang="en-US" sz="4400" b="1" dirty="0"/>
              <a:t> </a:t>
            </a:r>
            <a:r>
              <a:rPr lang="en-US" sz="4400" b="1" dirty="0" err="1"/>
              <a:t>động</a:t>
            </a:r>
            <a:r>
              <a:rPr lang="en-US" sz="4400" b="1" dirty="0"/>
              <a:t> </a:t>
            </a:r>
            <a:r>
              <a:rPr lang="en-US" sz="4400" b="1" dirty="0" err="1"/>
              <a:t>truyền</a:t>
            </a:r>
            <a:r>
              <a:rPr lang="en-US" sz="4400" b="1" dirty="0"/>
              <a:t> </a:t>
            </a:r>
            <a:r>
              <a:rPr lang="en-US" sz="4400" b="1" dirty="0" err="1"/>
              <a:t>giáo</a:t>
            </a:r>
            <a:r>
              <a:rPr lang="en-US" sz="4400" b="1" dirty="0"/>
              <a:t> </a:t>
            </a:r>
            <a:r>
              <a:rPr lang="en-US" sz="4400" b="1" dirty="0" err="1"/>
              <a:t>để</a:t>
            </a:r>
            <a:r>
              <a:rPr lang="en-US" sz="4400" b="1" dirty="0"/>
              <a:t> </a:t>
            </a:r>
            <a:r>
              <a:rPr lang="en-US" sz="4400" b="1" dirty="0" err="1"/>
              <a:t>trao</a:t>
            </a:r>
            <a:r>
              <a:rPr lang="en-US" sz="4400" b="1" dirty="0"/>
              <a:t> ban </a:t>
            </a:r>
            <a:r>
              <a:rPr lang="en-US" sz="4400" b="1" dirty="0" err="1"/>
              <a:t>và</a:t>
            </a:r>
            <a:r>
              <a:rPr lang="en-US" sz="4400" b="1" dirty="0"/>
              <a:t> </a:t>
            </a:r>
            <a:r>
              <a:rPr lang="en-US" sz="4400" b="1" dirty="0" err="1"/>
              <a:t>đào</a:t>
            </a:r>
            <a:r>
              <a:rPr lang="en-US" sz="4400" b="1" dirty="0"/>
              <a:t> </a:t>
            </a:r>
            <a:r>
              <a:rPr lang="en-US" sz="4400" b="1" dirty="0" err="1"/>
              <a:t>sâu</a:t>
            </a:r>
            <a:r>
              <a:rPr lang="en-US" sz="4400" b="1" dirty="0"/>
              <a:t> </a:t>
            </a:r>
            <a:r>
              <a:rPr lang="en-US" sz="4400" b="1" dirty="0" err="1"/>
              <a:t>một</a:t>
            </a:r>
            <a:r>
              <a:rPr lang="en-US" sz="4400" b="1" dirty="0"/>
              <a:t> </a:t>
            </a:r>
            <a:r>
              <a:rPr lang="en-US" sz="4400" b="1" dirty="0" err="1"/>
              <a:t>đức</a:t>
            </a:r>
            <a:r>
              <a:rPr lang="en-US" sz="4400" b="1" dirty="0"/>
              <a:t> tin </a:t>
            </a:r>
            <a:r>
              <a:rPr lang="en-US" sz="4400" b="1" dirty="0" err="1"/>
              <a:t>trưởng</a:t>
            </a:r>
            <a:r>
              <a:rPr lang="en-US" sz="4400" b="1" dirty="0"/>
              <a:t> </a:t>
            </a:r>
            <a:r>
              <a:rPr lang="en-US" sz="4400" b="1" dirty="0" err="1"/>
              <a:t>thành</a:t>
            </a:r>
            <a:r>
              <a:rPr lang="en-US" sz="4400" b="1" dirty="0"/>
              <a:t> </a:t>
            </a:r>
            <a:r>
              <a:rPr lang="en-US" sz="4400" b="1" dirty="0" err="1"/>
              <a:t>nơi</a:t>
            </a:r>
            <a:r>
              <a:rPr lang="en-US" sz="4400" b="1" dirty="0"/>
              <a:t> </a:t>
            </a:r>
            <a:r>
              <a:rPr lang="en-US" sz="4400" b="1" dirty="0" err="1"/>
              <a:t>Chúa</a:t>
            </a:r>
            <a:r>
              <a:rPr lang="en-US" sz="4400" b="1" dirty="0"/>
              <a:t> </a:t>
            </a:r>
            <a:r>
              <a:rPr lang="en-US" sz="4400" b="1" dirty="0" err="1"/>
              <a:t>Kitô</a:t>
            </a:r>
            <a:r>
              <a:rPr lang="en-US" sz="4400" b="1" dirty="0"/>
              <a:t> </a:t>
            </a:r>
            <a:r>
              <a:rPr lang="en-US" sz="4400" b="1" dirty="0" err="1"/>
              <a:t>là</a:t>
            </a:r>
            <a:r>
              <a:rPr lang="en-US" sz="4400" b="1" dirty="0"/>
              <a:t> "</a:t>
            </a:r>
            <a:r>
              <a:rPr lang="en-US" sz="4400" b="1" dirty="0" err="1"/>
              <a:t>mô</a:t>
            </a:r>
            <a:r>
              <a:rPr lang="en-US" sz="4400" b="1" dirty="0"/>
              <a:t> </a:t>
            </a:r>
            <a:r>
              <a:rPr lang="en-US" sz="4400" b="1" dirty="0" err="1"/>
              <a:t>hình</a:t>
            </a:r>
            <a:r>
              <a:rPr lang="en-US" sz="4400" b="1" dirty="0"/>
              <a:t> </a:t>
            </a:r>
            <a:r>
              <a:rPr lang="en-US" sz="4400" b="1" dirty="0" err="1"/>
              <a:t>tiêu</a:t>
            </a:r>
            <a:r>
              <a:rPr lang="en-US" sz="4400" b="1" dirty="0"/>
              <a:t> </a:t>
            </a:r>
            <a:r>
              <a:rPr lang="en-US" sz="4400" b="1" dirty="0" err="1"/>
              <a:t>biểu</a:t>
            </a:r>
            <a:r>
              <a:rPr lang="en-US" sz="4400" b="1" dirty="0"/>
              <a:t> </a:t>
            </a:r>
            <a:r>
              <a:rPr lang="en-US" sz="4400" b="1" dirty="0" err="1"/>
              <a:t>cho</a:t>
            </a:r>
            <a:r>
              <a:rPr lang="en-US" sz="4400" b="1" dirty="0"/>
              <a:t> </a:t>
            </a:r>
            <a:r>
              <a:rPr lang="en-US" sz="4400" b="1" dirty="0" err="1"/>
              <a:t>toàn</a:t>
            </a:r>
            <a:r>
              <a:rPr lang="en-US" sz="4400" b="1" dirty="0"/>
              <a:t> </a:t>
            </a:r>
            <a:r>
              <a:rPr lang="en-US" sz="4400" b="1" dirty="0" err="1"/>
              <a:t>bộ</a:t>
            </a:r>
            <a:r>
              <a:rPr lang="en-US" sz="4400" b="1" dirty="0"/>
              <a:t> </a:t>
            </a:r>
            <a:r>
              <a:rPr lang="en-US" sz="4400" b="1" dirty="0" err="1"/>
              <a:t>hoạt</a:t>
            </a:r>
            <a:r>
              <a:rPr lang="en-US" sz="4400" b="1" dirty="0"/>
              <a:t> </a:t>
            </a:r>
            <a:r>
              <a:rPr lang="en-US" sz="4400" b="1" dirty="0" err="1"/>
              <a:t>động</a:t>
            </a:r>
            <a:r>
              <a:rPr lang="en-US" sz="4400" b="1" dirty="0"/>
              <a:t> </a:t>
            </a:r>
            <a:r>
              <a:rPr lang="en-US" sz="4400" b="1" dirty="0" err="1"/>
              <a:t>của</a:t>
            </a:r>
            <a:r>
              <a:rPr lang="en-US" sz="4400" b="1" dirty="0"/>
              <a:t> </a:t>
            </a:r>
            <a:r>
              <a:rPr lang="en-US" sz="4400" b="1" dirty="0" err="1"/>
              <a:t>Hội</a:t>
            </a:r>
            <a:r>
              <a:rPr lang="en-US" sz="4400" b="1" dirty="0"/>
              <a:t> </a:t>
            </a:r>
            <a:r>
              <a:rPr lang="en-US" sz="4400" b="1" dirty="0" err="1"/>
              <a:t>Thánh</a:t>
            </a:r>
            <a:r>
              <a:rPr lang="en-US" sz="4400" b="1" dirty="0"/>
              <a:t>" (</a:t>
            </a:r>
            <a:r>
              <a:rPr lang="en-US" sz="4400" b="1" i="1" u="sng" dirty="0" err="1">
                <a:hlinkClick r:id="rId2"/>
              </a:rPr>
              <a:t>Evangelii</a:t>
            </a:r>
            <a:r>
              <a:rPr lang="en-US" sz="4400" b="1" i="1" u="sng" dirty="0">
                <a:hlinkClick r:id="rId2"/>
              </a:rPr>
              <a:t> </a:t>
            </a:r>
            <a:r>
              <a:rPr lang="en-US" sz="4400" b="1" i="1" u="sng" dirty="0" err="1">
                <a:hlinkClick r:id="rId2"/>
              </a:rPr>
              <a:t>Gaudium</a:t>
            </a:r>
            <a:r>
              <a:rPr lang="en-US" sz="4400" b="1" dirty="0"/>
              <a:t>, 15), </a:t>
            </a:r>
            <a:r>
              <a:rPr lang="en-US" sz="4400" b="1" i="1" dirty="0" err="1"/>
              <a:t>một</a:t>
            </a:r>
            <a:r>
              <a:rPr lang="en-US" sz="4400" b="1" i="1" dirty="0"/>
              <a:t> </a:t>
            </a:r>
            <a:r>
              <a:rPr lang="en-US" sz="4400" b="1" i="1" dirty="0" err="1"/>
              <a:t>công</a:t>
            </a:r>
            <a:r>
              <a:rPr lang="en-US" sz="4400" b="1" i="1" dirty="0"/>
              <a:t> </a:t>
            </a:r>
            <a:r>
              <a:rPr lang="en-US" sz="4400" b="1" i="1" dirty="0" err="1"/>
              <a:t>việc</a:t>
            </a:r>
            <a:r>
              <a:rPr lang="en-US" sz="4400" b="1" i="1" dirty="0"/>
              <a:t> </a:t>
            </a:r>
            <a:r>
              <a:rPr lang="en-US" sz="4400" b="1" i="1" dirty="0" err="1"/>
              <a:t>đòi</a:t>
            </a:r>
            <a:r>
              <a:rPr lang="en-US" sz="4400" b="1" i="1" dirty="0"/>
              <a:t> </a:t>
            </a:r>
            <a:r>
              <a:rPr lang="en-US" sz="4400" b="1" i="1" dirty="0" err="1"/>
              <a:t>hỏi</a:t>
            </a:r>
            <a:r>
              <a:rPr lang="en-US" sz="4400" b="1" i="1" dirty="0"/>
              <a:t> </a:t>
            </a:r>
            <a:r>
              <a:rPr lang="en-US" sz="4400" b="1" i="1" dirty="0" err="1"/>
              <a:t>sự</a:t>
            </a:r>
            <a:r>
              <a:rPr lang="en-US" sz="4400" b="1" i="1" dirty="0"/>
              <a:t> </a:t>
            </a:r>
            <a:r>
              <a:rPr lang="en-US" sz="4400" b="1" i="1" dirty="0" err="1"/>
              <a:t>hiệp</a:t>
            </a:r>
            <a:r>
              <a:rPr lang="en-US" sz="4400" b="1" i="1" dirty="0"/>
              <a:t> </a:t>
            </a:r>
            <a:r>
              <a:rPr lang="en-US" sz="4400" b="1" i="1" dirty="0" err="1"/>
              <a:t>nhất</a:t>
            </a:r>
            <a:r>
              <a:rPr lang="en-US" sz="4400" b="1" i="1" dirty="0"/>
              <a:t> </a:t>
            </a:r>
            <a:r>
              <a:rPr lang="en-US" sz="4400" b="1" i="1" dirty="0" err="1"/>
              <a:t>trong</a:t>
            </a:r>
            <a:r>
              <a:rPr lang="en-US" sz="4400" b="1" i="1" dirty="0"/>
              <a:t> </a:t>
            </a:r>
            <a:r>
              <a:rPr lang="en-US" sz="4400" b="1" i="1" dirty="0" err="1"/>
              <a:t>cầu</a:t>
            </a:r>
            <a:r>
              <a:rPr lang="en-US" sz="4400" b="1" i="1" dirty="0"/>
              <a:t> </a:t>
            </a:r>
            <a:r>
              <a:rPr lang="en-US" sz="4400" b="1" i="1" dirty="0" err="1"/>
              <a:t>nguyện</a:t>
            </a:r>
            <a:r>
              <a:rPr lang="en-US" sz="4400" b="1" i="1" dirty="0"/>
              <a:t> </a:t>
            </a:r>
            <a:r>
              <a:rPr lang="en-US" sz="4400" b="1" i="1" dirty="0" err="1"/>
              <a:t>và</a:t>
            </a:r>
            <a:r>
              <a:rPr lang="en-US" sz="4400" b="1" i="1" dirty="0"/>
              <a:t> </a:t>
            </a:r>
            <a:r>
              <a:rPr lang="en-US" sz="4400" b="1" i="1" dirty="0" err="1"/>
              <a:t>hành</a:t>
            </a:r>
            <a:r>
              <a:rPr lang="en-US" sz="4400" b="1" i="1" dirty="0"/>
              <a:t> </a:t>
            </a:r>
            <a:r>
              <a:rPr lang="en-US" sz="4400" b="1" i="1" dirty="0" err="1"/>
              <a:t>động</a:t>
            </a:r>
            <a:r>
              <a:rPr lang="en-US" sz="4400" b="1" i="1" dirty="0"/>
              <a:t>. </a:t>
            </a:r>
            <a:endParaRPr lang="en-US" sz="4400" b="1" dirty="0"/>
          </a:p>
        </p:txBody>
      </p:sp>
    </p:spTree>
    <p:extLst>
      <p:ext uri="{BB962C8B-B14F-4D97-AF65-F5344CB8AC3E}">
        <p14:creationId xmlns:p14="http://schemas.microsoft.com/office/powerpoint/2010/main" val="285177257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48545" y="129600"/>
            <a:ext cx="3006436" cy="1136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DẪN NHẬP</a:t>
            </a:r>
          </a:p>
        </p:txBody>
      </p:sp>
      <p:sp>
        <p:nvSpPr>
          <p:cNvPr id="3" name="TextBox 2"/>
          <p:cNvSpPr txBox="1"/>
          <p:nvPr/>
        </p:nvSpPr>
        <p:spPr>
          <a:xfrm>
            <a:off x="-6928" y="1348800"/>
            <a:ext cx="10654145" cy="5632311"/>
          </a:xfrm>
          <a:prstGeom prst="rect">
            <a:avLst/>
          </a:prstGeom>
          <a:noFill/>
        </p:spPr>
        <p:txBody>
          <a:bodyPr wrap="square" rtlCol="0">
            <a:spAutoFit/>
          </a:bodyPr>
          <a:lstStyle/>
          <a:p>
            <a:pPr algn="just"/>
            <a:r>
              <a:rPr lang="en-US" sz="4000" b="1" dirty="0">
                <a:solidFill>
                  <a:schemeClr val="accent4">
                    <a:lumMod val="50000"/>
                  </a:schemeClr>
                </a:solidFill>
              </a:rPr>
              <a:t>- ĐGH </a:t>
            </a:r>
            <a:r>
              <a:rPr lang="en-US" sz="4000" b="1" dirty="0" err="1">
                <a:solidFill>
                  <a:schemeClr val="accent4">
                    <a:lumMod val="50000"/>
                  </a:schemeClr>
                </a:solidFill>
              </a:rPr>
              <a:t>Phanxicô</a:t>
            </a:r>
            <a:r>
              <a:rPr lang="en-US" sz="4000" b="1" dirty="0">
                <a:solidFill>
                  <a:schemeClr val="accent4">
                    <a:lumMod val="50000"/>
                  </a:schemeClr>
                </a:solidFill>
              </a:rPr>
              <a:t> </a:t>
            </a:r>
            <a:r>
              <a:rPr lang="en-US" sz="4000" b="1" dirty="0" err="1">
                <a:solidFill>
                  <a:schemeClr val="accent4">
                    <a:lumMod val="50000"/>
                  </a:schemeClr>
                </a:solidFill>
              </a:rPr>
              <a:t>muốn</a:t>
            </a:r>
            <a:r>
              <a:rPr lang="en-US" sz="4000" b="1" dirty="0">
                <a:solidFill>
                  <a:schemeClr val="accent4">
                    <a:lumMod val="50000"/>
                  </a:schemeClr>
                </a:solidFill>
              </a:rPr>
              <a:t> </a:t>
            </a:r>
            <a:r>
              <a:rPr lang="en-US" sz="4000" b="1" dirty="0" err="1">
                <a:solidFill>
                  <a:schemeClr val="accent4">
                    <a:lumMod val="50000"/>
                  </a:schemeClr>
                </a:solidFill>
              </a:rPr>
              <a:t>đề</a:t>
            </a:r>
            <a:r>
              <a:rPr lang="en-US" sz="4000" b="1" dirty="0">
                <a:solidFill>
                  <a:schemeClr val="accent4">
                    <a:lumMod val="50000"/>
                  </a:schemeClr>
                </a:solidFill>
              </a:rPr>
              <a:t> </a:t>
            </a:r>
            <a:r>
              <a:rPr lang="en-US" sz="4000" b="1" dirty="0" err="1">
                <a:solidFill>
                  <a:schemeClr val="accent4">
                    <a:lumMod val="50000"/>
                  </a:schemeClr>
                </a:solidFill>
              </a:rPr>
              <a:t>cập</a:t>
            </a:r>
            <a:r>
              <a:rPr lang="en-US" sz="4000" b="1" dirty="0">
                <a:solidFill>
                  <a:schemeClr val="accent4">
                    <a:lumMod val="50000"/>
                  </a:schemeClr>
                </a:solidFill>
              </a:rPr>
              <a:t> </a:t>
            </a:r>
            <a:r>
              <a:rPr lang="en-US" sz="4000" b="1" dirty="0" err="1">
                <a:solidFill>
                  <a:schemeClr val="accent4">
                    <a:lumMod val="50000"/>
                  </a:schemeClr>
                </a:solidFill>
              </a:rPr>
              <a:t>đến</a:t>
            </a:r>
            <a:r>
              <a:rPr lang="en-US" sz="4000" b="1" dirty="0">
                <a:solidFill>
                  <a:schemeClr val="accent4">
                    <a:lumMod val="50000"/>
                  </a:schemeClr>
                </a:solidFill>
              </a:rPr>
              <a:t> </a:t>
            </a:r>
            <a:r>
              <a:rPr lang="en-US" sz="4000" b="1" dirty="0" err="1">
                <a:solidFill>
                  <a:schemeClr val="accent4">
                    <a:lumMod val="50000"/>
                  </a:schemeClr>
                </a:solidFill>
              </a:rPr>
              <a:t>một</a:t>
            </a:r>
            <a:r>
              <a:rPr lang="en-US" sz="4000" b="1" dirty="0">
                <a:solidFill>
                  <a:schemeClr val="accent4">
                    <a:lumMod val="50000"/>
                  </a:schemeClr>
                </a:solidFill>
              </a:rPr>
              <a:t> </a:t>
            </a:r>
            <a:r>
              <a:rPr lang="en-US" sz="4000" b="1" dirty="0" err="1">
                <a:solidFill>
                  <a:schemeClr val="accent4">
                    <a:lumMod val="50000"/>
                  </a:schemeClr>
                </a:solidFill>
              </a:rPr>
              <a:t>số</a:t>
            </a:r>
            <a:r>
              <a:rPr lang="en-US" sz="4000" b="1" dirty="0">
                <a:solidFill>
                  <a:schemeClr val="accent4">
                    <a:lumMod val="50000"/>
                  </a:schemeClr>
                </a:solidFill>
              </a:rPr>
              <a:t> </a:t>
            </a:r>
            <a:r>
              <a:rPr lang="en-US" sz="4000" b="1" dirty="0" err="1">
                <a:solidFill>
                  <a:schemeClr val="accent4">
                    <a:lumMod val="50000"/>
                  </a:schemeClr>
                </a:solidFill>
              </a:rPr>
              <a:t>khía</a:t>
            </a:r>
            <a:r>
              <a:rPr lang="en-US" sz="4000" b="1" dirty="0">
                <a:solidFill>
                  <a:schemeClr val="accent4">
                    <a:lumMod val="50000"/>
                  </a:schemeClr>
                </a:solidFill>
              </a:rPr>
              <a:t> </a:t>
            </a:r>
            <a:r>
              <a:rPr lang="en-US" sz="4000" b="1" dirty="0" err="1">
                <a:solidFill>
                  <a:schemeClr val="accent4">
                    <a:lumMod val="50000"/>
                  </a:schemeClr>
                </a:solidFill>
              </a:rPr>
              <a:t>cạnh</a:t>
            </a:r>
            <a:r>
              <a:rPr lang="en-US" sz="4000" b="1" dirty="0">
                <a:solidFill>
                  <a:schemeClr val="accent4">
                    <a:lumMod val="50000"/>
                  </a:schemeClr>
                </a:solidFill>
              </a:rPr>
              <a:t> </a:t>
            </a:r>
            <a:r>
              <a:rPr lang="en-US" sz="4000" b="1" dirty="0" err="1">
                <a:solidFill>
                  <a:schemeClr val="accent4">
                    <a:lumMod val="50000"/>
                  </a:schemeClr>
                </a:solidFill>
              </a:rPr>
              <a:t>quan</a:t>
            </a:r>
            <a:r>
              <a:rPr lang="en-US" sz="4000" b="1" dirty="0">
                <a:solidFill>
                  <a:schemeClr val="accent4">
                    <a:lumMod val="50000"/>
                  </a:schemeClr>
                </a:solidFill>
              </a:rPr>
              <a:t> </a:t>
            </a:r>
            <a:r>
              <a:rPr lang="en-US" sz="4000" b="1" dirty="0" err="1">
                <a:solidFill>
                  <a:schemeClr val="accent4">
                    <a:lumMod val="50000"/>
                  </a:schemeClr>
                </a:solidFill>
              </a:rPr>
              <a:t>trọng</a:t>
            </a:r>
            <a:r>
              <a:rPr lang="en-US" sz="4000" b="1" dirty="0">
                <a:solidFill>
                  <a:schemeClr val="accent4">
                    <a:lumMod val="50000"/>
                  </a:schemeClr>
                </a:solidFill>
              </a:rPr>
              <a:t> </a:t>
            </a:r>
            <a:r>
              <a:rPr lang="en-US" sz="4000" b="1" dirty="0" err="1">
                <a:solidFill>
                  <a:schemeClr val="accent4">
                    <a:lumMod val="50000"/>
                  </a:schemeClr>
                </a:solidFill>
              </a:rPr>
              <a:t>của</a:t>
            </a:r>
            <a:r>
              <a:rPr lang="en-US" sz="4000" b="1" dirty="0">
                <a:solidFill>
                  <a:schemeClr val="accent4">
                    <a:lumMod val="50000"/>
                  </a:schemeClr>
                </a:solidFill>
              </a:rPr>
              <a:t> </a:t>
            </a:r>
            <a:r>
              <a:rPr lang="en-US" sz="4000" b="1" dirty="0" err="1">
                <a:solidFill>
                  <a:schemeClr val="accent4">
                    <a:lumMod val="50000"/>
                  </a:schemeClr>
                </a:solidFill>
              </a:rPr>
              <a:t>căn</a:t>
            </a:r>
            <a:r>
              <a:rPr lang="en-US" sz="4000" b="1" dirty="0">
                <a:solidFill>
                  <a:schemeClr val="accent4">
                    <a:lumMod val="50000"/>
                  </a:schemeClr>
                </a:solidFill>
              </a:rPr>
              <a:t> </a:t>
            </a:r>
            <a:r>
              <a:rPr lang="en-US" sz="4000" b="1" dirty="0" err="1">
                <a:solidFill>
                  <a:schemeClr val="accent4">
                    <a:lumMod val="50000"/>
                  </a:schemeClr>
                </a:solidFill>
              </a:rPr>
              <a:t>tính</a:t>
            </a:r>
            <a:r>
              <a:rPr lang="en-US" sz="4000" b="1" dirty="0">
                <a:solidFill>
                  <a:schemeClr val="accent4">
                    <a:lumMod val="50000"/>
                  </a:schemeClr>
                </a:solidFill>
              </a:rPr>
              <a:t> </a:t>
            </a:r>
            <a:r>
              <a:rPr lang="en-US" sz="4000" b="1" dirty="0" err="1">
                <a:solidFill>
                  <a:schemeClr val="accent4">
                    <a:lumMod val="50000"/>
                  </a:schemeClr>
                </a:solidFill>
              </a:rPr>
              <a:t>truyền</a:t>
            </a:r>
            <a:r>
              <a:rPr lang="en-US" sz="4000" b="1" dirty="0">
                <a:solidFill>
                  <a:schemeClr val="accent4">
                    <a:lumMod val="50000"/>
                  </a:schemeClr>
                </a:solidFill>
              </a:rPr>
              <a:t> </a:t>
            </a:r>
            <a:r>
              <a:rPr lang="en-US" sz="4000" b="1" dirty="0" err="1">
                <a:solidFill>
                  <a:schemeClr val="accent4">
                    <a:lumMod val="50000"/>
                  </a:schemeClr>
                </a:solidFill>
              </a:rPr>
              <a:t>giáo</a:t>
            </a:r>
            <a:r>
              <a:rPr lang="en-US" sz="4000" b="1" dirty="0">
                <a:solidFill>
                  <a:schemeClr val="accent4">
                    <a:lumMod val="50000"/>
                  </a:schemeClr>
                </a:solidFill>
              </a:rPr>
              <a:t> </a:t>
            </a:r>
            <a:r>
              <a:rPr lang="en-US" sz="4000" b="1" dirty="0" err="1">
                <a:solidFill>
                  <a:schemeClr val="accent4">
                    <a:lumMod val="50000"/>
                  </a:schemeClr>
                </a:solidFill>
              </a:rPr>
              <a:t>Kitô</a:t>
            </a:r>
            <a:r>
              <a:rPr lang="en-US" sz="4000" b="1" dirty="0">
                <a:solidFill>
                  <a:schemeClr val="accent4">
                    <a:lumMod val="50000"/>
                  </a:schemeClr>
                </a:solidFill>
              </a:rPr>
              <a:t> </a:t>
            </a:r>
            <a:r>
              <a:rPr lang="en-US" sz="4000" b="1" dirty="0" err="1">
                <a:solidFill>
                  <a:schemeClr val="accent4">
                    <a:lumMod val="50000"/>
                  </a:schemeClr>
                </a:solidFill>
              </a:rPr>
              <a:t>giáo</a:t>
            </a:r>
            <a:r>
              <a:rPr lang="en-US" sz="4000" b="1" dirty="0">
                <a:solidFill>
                  <a:schemeClr val="accent4">
                    <a:lumMod val="50000"/>
                  </a:schemeClr>
                </a:solidFill>
              </a:rPr>
              <a:t>, </a:t>
            </a:r>
            <a:r>
              <a:rPr lang="en-US" sz="4000" b="1" dirty="0" err="1">
                <a:solidFill>
                  <a:schemeClr val="accent4">
                    <a:lumMod val="50000"/>
                  </a:schemeClr>
                </a:solidFill>
              </a:rPr>
              <a:t>để</a:t>
            </a:r>
            <a:r>
              <a:rPr lang="en-US" sz="4000" b="1" dirty="0">
                <a:solidFill>
                  <a:schemeClr val="accent4">
                    <a:lumMod val="50000"/>
                  </a:schemeClr>
                </a:solidFill>
              </a:rPr>
              <a:t> </a:t>
            </a:r>
            <a:r>
              <a:rPr lang="en-US" sz="4000" b="1" dirty="0" err="1">
                <a:solidFill>
                  <a:schemeClr val="accent4">
                    <a:lumMod val="50000"/>
                  </a:schemeClr>
                </a:solidFill>
              </a:rPr>
              <a:t>cho</a:t>
            </a:r>
            <a:r>
              <a:rPr lang="en-US" sz="4000" b="1" dirty="0">
                <a:solidFill>
                  <a:schemeClr val="accent4">
                    <a:lumMod val="50000"/>
                  </a:schemeClr>
                </a:solidFill>
              </a:rPr>
              <a:t> </a:t>
            </a:r>
            <a:r>
              <a:rPr lang="en-US" sz="4000" b="1" dirty="0" err="1">
                <a:solidFill>
                  <a:schemeClr val="accent4">
                    <a:lumMod val="50000"/>
                  </a:schemeClr>
                </a:solidFill>
              </a:rPr>
              <a:t>Thánh</a:t>
            </a:r>
            <a:r>
              <a:rPr lang="en-US" sz="4000" b="1" dirty="0">
                <a:solidFill>
                  <a:schemeClr val="accent4">
                    <a:lumMod val="50000"/>
                  </a:schemeClr>
                </a:solidFill>
              </a:rPr>
              <a:t> </a:t>
            </a:r>
            <a:r>
              <a:rPr lang="en-US" sz="4000" b="1" dirty="0" err="1">
                <a:solidFill>
                  <a:schemeClr val="accent4">
                    <a:lumMod val="50000"/>
                  </a:schemeClr>
                </a:solidFill>
              </a:rPr>
              <a:t>Thần</a:t>
            </a:r>
            <a:r>
              <a:rPr lang="en-US" sz="4000" b="1" dirty="0">
                <a:solidFill>
                  <a:schemeClr val="accent4">
                    <a:lumMod val="50000"/>
                  </a:schemeClr>
                </a:solidFill>
              </a:rPr>
              <a:t> </a:t>
            </a:r>
            <a:r>
              <a:rPr lang="en-US" sz="4000" b="1" dirty="0" err="1">
                <a:solidFill>
                  <a:schemeClr val="accent4">
                    <a:lumMod val="50000"/>
                  </a:schemeClr>
                </a:solidFill>
              </a:rPr>
              <a:t>Thiên</a:t>
            </a:r>
            <a:r>
              <a:rPr lang="en-US" sz="4000" b="1" dirty="0">
                <a:solidFill>
                  <a:schemeClr val="accent4">
                    <a:lumMod val="50000"/>
                  </a:schemeClr>
                </a:solidFill>
              </a:rPr>
              <a:t> </a:t>
            </a:r>
            <a:r>
              <a:rPr lang="en-US" sz="4000" b="1" dirty="0" err="1">
                <a:solidFill>
                  <a:schemeClr val="accent4">
                    <a:lumMod val="50000"/>
                  </a:schemeClr>
                </a:solidFill>
              </a:rPr>
              <a:t>Chúa</a:t>
            </a:r>
            <a:r>
              <a:rPr lang="en-US" sz="4000" b="1" dirty="0">
                <a:solidFill>
                  <a:schemeClr val="accent4">
                    <a:lumMod val="50000"/>
                  </a:schemeClr>
                </a:solidFill>
              </a:rPr>
              <a:t> </a:t>
            </a:r>
            <a:r>
              <a:rPr lang="en-US" sz="4000" b="1" dirty="0" err="1">
                <a:solidFill>
                  <a:schemeClr val="accent4">
                    <a:lumMod val="50000"/>
                  </a:schemeClr>
                </a:solidFill>
              </a:rPr>
              <a:t>hướng</a:t>
            </a:r>
            <a:r>
              <a:rPr lang="en-US" sz="4000" b="1" dirty="0">
                <a:solidFill>
                  <a:schemeClr val="accent4">
                    <a:lumMod val="50000"/>
                  </a:schemeClr>
                </a:solidFill>
              </a:rPr>
              <a:t> </a:t>
            </a:r>
            <a:r>
              <a:rPr lang="en-US" sz="4000" b="1" dirty="0" err="1">
                <a:solidFill>
                  <a:schemeClr val="accent4">
                    <a:lumMod val="50000"/>
                  </a:schemeClr>
                </a:solidFill>
              </a:rPr>
              <a:t>dẫn</a:t>
            </a:r>
            <a:r>
              <a:rPr lang="en-US" sz="4000" b="1" dirty="0">
                <a:solidFill>
                  <a:schemeClr val="accent4">
                    <a:lumMod val="50000"/>
                  </a:schemeClr>
                </a:solidFill>
              </a:rPr>
              <a:t> </a:t>
            </a:r>
            <a:r>
              <a:rPr lang="en-US" sz="4000" b="1" dirty="0" err="1">
                <a:solidFill>
                  <a:schemeClr val="accent4">
                    <a:lumMod val="50000"/>
                  </a:schemeClr>
                </a:solidFill>
              </a:rPr>
              <a:t>và</a:t>
            </a:r>
            <a:r>
              <a:rPr lang="en-US" sz="4000" b="1" dirty="0">
                <a:solidFill>
                  <a:schemeClr val="accent4">
                    <a:lumMod val="50000"/>
                  </a:schemeClr>
                </a:solidFill>
              </a:rPr>
              <a:t> </a:t>
            </a:r>
            <a:r>
              <a:rPr lang="en-US" sz="4000" b="1" dirty="0" err="1">
                <a:solidFill>
                  <a:schemeClr val="accent4">
                    <a:lumMod val="50000"/>
                  </a:schemeClr>
                </a:solidFill>
              </a:rPr>
              <a:t>được</a:t>
            </a:r>
            <a:r>
              <a:rPr lang="en-US" sz="4000" b="1" dirty="0">
                <a:solidFill>
                  <a:schemeClr val="accent4">
                    <a:lumMod val="50000"/>
                  </a:schemeClr>
                </a:solidFill>
              </a:rPr>
              <a:t> </a:t>
            </a:r>
            <a:r>
              <a:rPr lang="en-US" sz="4000" b="1" dirty="0" err="1">
                <a:solidFill>
                  <a:schemeClr val="accent4">
                    <a:lumMod val="50000"/>
                  </a:schemeClr>
                </a:solidFill>
              </a:rPr>
              <a:t>nung</a:t>
            </a:r>
            <a:r>
              <a:rPr lang="en-US" sz="4000" b="1" dirty="0">
                <a:solidFill>
                  <a:schemeClr val="accent4">
                    <a:lumMod val="50000"/>
                  </a:schemeClr>
                </a:solidFill>
              </a:rPr>
              <a:t> </a:t>
            </a:r>
            <a:r>
              <a:rPr lang="en-US" sz="4000" b="1" dirty="0" err="1">
                <a:solidFill>
                  <a:schemeClr val="accent4">
                    <a:lumMod val="50000"/>
                  </a:schemeClr>
                </a:solidFill>
              </a:rPr>
              <a:t>đốt</a:t>
            </a:r>
            <a:r>
              <a:rPr lang="en-US" sz="4000" b="1" dirty="0">
                <a:solidFill>
                  <a:schemeClr val="accent4">
                    <a:lumMod val="50000"/>
                  </a:schemeClr>
                </a:solidFill>
              </a:rPr>
              <a:t> </a:t>
            </a:r>
            <a:r>
              <a:rPr lang="en-US" sz="4000" b="1" dirty="0" err="1">
                <a:solidFill>
                  <a:schemeClr val="accent4">
                    <a:lumMod val="50000"/>
                  </a:schemeClr>
                </a:solidFill>
              </a:rPr>
              <a:t>bởi</a:t>
            </a:r>
            <a:r>
              <a:rPr lang="en-US" sz="4000" b="1" dirty="0">
                <a:solidFill>
                  <a:schemeClr val="accent4">
                    <a:lumMod val="50000"/>
                  </a:schemeClr>
                </a:solidFill>
              </a:rPr>
              <a:t> </a:t>
            </a:r>
            <a:r>
              <a:rPr lang="en-US" sz="4000" b="1" dirty="0" err="1">
                <a:solidFill>
                  <a:schemeClr val="accent4">
                    <a:lumMod val="50000"/>
                  </a:schemeClr>
                </a:solidFill>
              </a:rPr>
              <a:t>lòng</a:t>
            </a:r>
            <a:r>
              <a:rPr lang="en-US" sz="4000" b="1" dirty="0">
                <a:solidFill>
                  <a:schemeClr val="accent4">
                    <a:lumMod val="50000"/>
                  </a:schemeClr>
                </a:solidFill>
              </a:rPr>
              <a:t> </a:t>
            </a:r>
            <a:r>
              <a:rPr lang="en-US" sz="4000" b="1" dirty="0" err="1">
                <a:solidFill>
                  <a:schemeClr val="accent4">
                    <a:lumMod val="50000"/>
                  </a:schemeClr>
                </a:solidFill>
              </a:rPr>
              <a:t>nhiệt</a:t>
            </a:r>
            <a:r>
              <a:rPr lang="en-US" sz="4000" b="1" dirty="0">
                <a:solidFill>
                  <a:schemeClr val="accent4">
                    <a:lumMod val="50000"/>
                  </a:schemeClr>
                </a:solidFill>
              </a:rPr>
              <a:t> </a:t>
            </a:r>
            <a:r>
              <a:rPr lang="en-US" sz="4000" b="1" dirty="0" err="1">
                <a:solidFill>
                  <a:schemeClr val="accent4">
                    <a:lumMod val="50000"/>
                  </a:schemeClr>
                </a:solidFill>
              </a:rPr>
              <a:t>thành</a:t>
            </a:r>
            <a:r>
              <a:rPr lang="en-US" sz="4000" b="1" dirty="0">
                <a:solidFill>
                  <a:schemeClr val="accent4">
                    <a:lumMod val="50000"/>
                  </a:schemeClr>
                </a:solidFill>
              </a:rPr>
              <a:t> </a:t>
            </a:r>
            <a:r>
              <a:rPr lang="en-US" sz="4000" b="1" dirty="0" err="1">
                <a:solidFill>
                  <a:schemeClr val="accent4">
                    <a:lumMod val="50000"/>
                  </a:schemeClr>
                </a:solidFill>
              </a:rPr>
              <a:t>thánh</a:t>
            </a:r>
            <a:r>
              <a:rPr lang="en-US" sz="4000" b="1" dirty="0">
                <a:solidFill>
                  <a:schemeClr val="accent4">
                    <a:lumMod val="50000"/>
                  </a:schemeClr>
                </a:solidFill>
              </a:rPr>
              <a:t> </a:t>
            </a:r>
            <a:r>
              <a:rPr lang="en-US" sz="4000" b="1" dirty="0" err="1">
                <a:solidFill>
                  <a:schemeClr val="accent4">
                    <a:lumMod val="50000"/>
                  </a:schemeClr>
                </a:solidFill>
              </a:rPr>
              <a:t>thiện</a:t>
            </a:r>
            <a:r>
              <a:rPr lang="en-US" sz="4000" b="1" dirty="0">
                <a:solidFill>
                  <a:schemeClr val="accent4">
                    <a:lumMod val="50000"/>
                  </a:schemeClr>
                </a:solidFill>
              </a:rPr>
              <a:t> </a:t>
            </a:r>
            <a:r>
              <a:rPr lang="en-US" sz="4000" b="1" dirty="0" err="1">
                <a:solidFill>
                  <a:schemeClr val="accent4">
                    <a:lumMod val="50000"/>
                  </a:schemeClr>
                </a:solidFill>
              </a:rPr>
              <a:t>trong</a:t>
            </a:r>
            <a:r>
              <a:rPr lang="en-US" sz="4000" b="1" dirty="0">
                <a:solidFill>
                  <a:schemeClr val="accent4">
                    <a:lumMod val="50000"/>
                  </a:schemeClr>
                </a:solidFill>
              </a:rPr>
              <a:t> </a:t>
            </a:r>
            <a:r>
              <a:rPr lang="en-US" sz="4000" b="1" dirty="0" err="1">
                <a:solidFill>
                  <a:schemeClr val="accent4">
                    <a:lumMod val="50000"/>
                  </a:schemeClr>
                </a:solidFill>
              </a:rPr>
              <a:t>một</a:t>
            </a:r>
            <a:r>
              <a:rPr lang="en-US" sz="4000" b="1" dirty="0">
                <a:solidFill>
                  <a:schemeClr val="accent4">
                    <a:lumMod val="50000"/>
                  </a:schemeClr>
                </a:solidFill>
              </a:rPr>
              <a:t> </a:t>
            </a:r>
            <a:r>
              <a:rPr lang="en-US" sz="4000" b="1" dirty="0" err="1">
                <a:solidFill>
                  <a:schemeClr val="accent4">
                    <a:lumMod val="50000"/>
                  </a:schemeClr>
                </a:solidFill>
              </a:rPr>
              <a:t>mùa</a:t>
            </a:r>
            <a:r>
              <a:rPr lang="en-US" sz="4000" b="1" dirty="0">
                <a:solidFill>
                  <a:schemeClr val="accent4">
                    <a:lumMod val="50000"/>
                  </a:schemeClr>
                </a:solidFill>
              </a:rPr>
              <a:t> </a:t>
            </a:r>
            <a:r>
              <a:rPr lang="en-US" sz="4000" b="1" dirty="0" err="1">
                <a:solidFill>
                  <a:schemeClr val="accent4">
                    <a:lumMod val="50000"/>
                  </a:schemeClr>
                </a:solidFill>
              </a:rPr>
              <a:t>truyền</a:t>
            </a:r>
            <a:r>
              <a:rPr lang="en-US" sz="4000" b="1" dirty="0">
                <a:solidFill>
                  <a:schemeClr val="accent4">
                    <a:lumMod val="50000"/>
                  </a:schemeClr>
                </a:solidFill>
              </a:rPr>
              <a:t> </a:t>
            </a:r>
            <a:r>
              <a:rPr lang="en-US" sz="4000" b="1" dirty="0" err="1">
                <a:solidFill>
                  <a:schemeClr val="accent4">
                    <a:lumMod val="50000"/>
                  </a:schemeClr>
                </a:solidFill>
              </a:rPr>
              <a:t>giáo</a:t>
            </a:r>
            <a:r>
              <a:rPr lang="en-US" sz="4000" b="1" dirty="0">
                <a:solidFill>
                  <a:schemeClr val="accent4">
                    <a:lumMod val="50000"/>
                  </a:schemeClr>
                </a:solidFill>
              </a:rPr>
              <a:t> </a:t>
            </a:r>
            <a:r>
              <a:rPr lang="en-US" sz="4000" b="1" dirty="0" err="1">
                <a:solidFill>
                  <a:schemeClr val="accent4">
                    <a:lumMod val="50000"/>
                  </a:schemeClr>
                </a:solidFill>
              </a:rPr>
              <a:t>mới</a:t>
            </a:r>
            <a:r>
              <a:rPr lang="en-US" sz="4000" b="1" dirty="0">
                <a:solidFill>
                  <a:schemeClr val="accent4">
                    <a:lumMod val="50000"/>
                  </a:schemeClr>
                </a:solidFill>
              </a:rPr>
              <a:t> </a:t>
            </a:r>
            <a:r>
              <a:rPr lang="en-US" sz="4000" b="1" dirty="0" err="1">
                <a:solidFill>
                  <a:schemeClr val="accent4">
                    <a:lumMod val="50000"/>
                  </a:schemeClr>
                </a:solidFill>
              </a:rPr>
              <a:t>của</a:t>
            </a:r>
            <a:r>
              <a:rPr lang="en-US" sz="4000" b="1" dirty="0">
                <a:solidFill>
                  <a:schemeClr val="accent4">
                    <a:lumMod val="50000"/>
                  </a:schemeClr>
                </a:solidFill>
              </a:rPr>
              <a:t> </a:t>
            </a:r>
            <a:r>
              <a:rPr lang="en-US" sz="4000" b="1" dirty="0" err="1">
                <a:solidFill>
                  <a:schemeClr val="accent4">
                    <a:lumMod val="50000"/>
                  </a:schemeClr>
                </a:solidFill>
              </a:rPr>
              <a:t>Hội</a:t>
            </a:r>
            <a:r>
              <a:rPr lang="en-US" sz="4000" b="1" dirty="0">
                <a:solidFill>
                  <a:schemeClr val="accent4">
                    <a:lumMod val="50000"/>
                  </a:schemeClr>
                </a:solidFill>
              </a:rPr>
              <a:t> </a:t>
            </a:r>
            <a:r>
              <a:rPr lang="en-US" sz="4000" b="1" dirty="0" err="1">
                <a:solidFill>
                  <a:schemeClr val="accent4">
                    <a:lumMod val="50000"/>
                  </a:schemeClr>
                </a:solidFill>
              </a:rPr>
              <a:t>Thánh</a:t>
            </a:r>
            <a:r>
              <a:rPr lang="en-US" sz="4000" b="1" dirty="0">
                <a:solidFill>
                  <a:schemeClr val="accent4">
                    <a:lumMod val="50000"/>
                  </a:schemeClr>
                </a:solidFill>
              </a:rPr>
              <a:t>, </a:t>
            </a:r>
            <a:r>
              <a:rPr lang="en-US" sz="4000" b="1" dirty="0" err="1">
                <a:solidFill>
                  <a:schemeClr val="accent4">
                    <a:lumMod val="50000"/>
                  </a:schemeClr>
                </a:solidFill>
              </a:rPr>
              <a:t>Hội</a:t>
            </a:r>
            <a:r>
              <a:rPr lang="en-US" sz="4000" b="1" dirty="0">
                <a:solidFill>
                  <a:schemeClr val="accent4">
                    <a:lumMod val="50000"/>
                  </a:schemeClr>
                </a:solidFill>
              </a:rPr>
              <a:t> </a:t>
            </a:r>
            <a:r>
              <a:rPr lang="en-US" sz="4000" b="1" dirty="0" err="1">
                <a:solidFill>
                  <a:schemeClr val="accent4">
                    <a:lumMod val="50000"/>
                  </a:schemeClr>
                </a:solidFill>
              </a:rPr>
              <a:t>Thánh</a:t>
            </a:r>
            <a:r>
              <a:rPr lang="en-US" sz="4000" b="1" dirty="0">
                <a:solidFill>
                  <a:schemeClr val="accent4">
                    <a:lumMod val="50000"/>
                  </a:schemeClr>
                </a:solidFill>
              </a:rPr>
              <a:t> </a:t>
            </a:r>
            <a:r>
              <a:rPr lang="en-US" sz="4000" b="1" dirty="0" err="1">
                <a:solidFill>
                  <a:schemeClr val="accent4">
                    <a:lumMod val="50000"/>
                  </a:schemeClr>
                </a:solidFill>
              </a:rPr>
              <a:t>được</a:t>
            </a:r>
            <a:r>
              <a:rPr lang="en-US" sz="4000" b="1" dirty="0">
                <a:solidFill>
                  <a:schemeClr val="accent4">
                    <a:lumMod val="50000"/>
                  </a:schemeClr>
                </a:solidFill>
              </a:rPr>
              <a:t> </a:t>
            </a:r>
            <a:r>
              <a:rPr lang="en-US" sz="4000" b="1" dirty="0" err="1">
                <a:solidFill>
                  <a:schemeClr val="accent4">
                    <a:lumMod val="50000"/>
                  </a:schemeClr>
                </a:solidFill>
              </a:rPr>
              <a:t>sai</a:t>
            </a:r>
            <a:r>
              <a:rPr lang="en-US" sz="4000" b="1" dirty="0">
                <a:solidFill>
                  <a:schemeClr val="accent4">
                    <a:lumMod val="50000"/>
                  </a:schemeClr>
                </a:solidFill>
              </a:rPr>
              <a:t> </a:t>
            </a:r>
            <a:r>
              <a:rPr lang="en-US" sz="4000" b="1" dirty="0" err="1">
                <a:solidFill>
                  <a:schemeClr val="accent4">
                    <a:lumMod val="50000"/>
                  </a:schemeClr>
                </a:solidFill>
              </a:rPr>
              <a:t>đi</a:t>
            </a:r>
            <a:r>
              <a:rPr lang="en-US" sz="4000" b="1" dirty="0">
                <a:solidFill>
                  <a:schemeClr val="accent4">
                    <a:lumMod val="50000"/>
                  </a:schemeClr>
                </a:solidFill>
              </a:rPr>
              <a:t> </a:t>
            </a:r>
            <a:r>
              <a:rPr lang="en-US" sz="4000" b="1" dirty="0" err="1">
                <a:solidFill>
                  <a:schemeClr val="accent4">
                    <a:lumMod val="50000"/>
                  </a:schemeClr>
                </a:solidFill>
              </a:rPr>
              <a:t>để</a:t>
            </a:r>
            <a:r>
              <a:rPr lang="en-US" sz="4000" b="1" dirty="0">
                <a:solidFill>
                  <a:schemeClr val="accent4">
                    <a:lumMod val="50000"/>
                  </a:schemeClr>
                </a:solidFill>
              </a:rPr>
              <a:t> </a:t>
            </a:r>
            <a:r>
              <a:rPr lang="en-US" sz="4000" b="1" dirty="0" err="1">
                <a:solidFill>
                  <a:schemeClr val="accent4">
                    <a:lumMod val="50000"/>
                  </a:schemeClr>
                </a:solidFill>
              </a:rPr>
              <a:t>làm</a:t>
            </a:r>
            <a:r>
              <a:rPr lang="en-US" sz="4000" b="1" dirty="0">
                <a:solidFill>
                  <a:schemeClr val="accent4">
                    <a:lumMod val="50000"/>
                  </a:schemeClr>
                </a:solidFill>
              </a:rPr>
              <a:t> </a:t>
            </a:r>
            <a:r>
              <a:rPr lang="en-US" sz="4000" b="1" dirty="0" err="1">
                <a:solidFill>
                  <a:schemeClr val="accent4">
                    <a:lumMod val="50000"/>
                  </a:schemeClr>
                </a:solidFill>
              </a:rPr>
              <a:t>sống</a:t>
            </a:r>
            <a:r>
              <a:rPr lang="en-US" sz="4000" b="1" dirty="0">
                <a:solidFill>
                  <a:schemeClr val="accent4">
                    <a:lumMod val="50000"/>
                  </a:schemeClr>
                </a:solidFill>
              </a:rPr>
              <a:t> </a:t>
            </a:r>
            <a:r>
              <a:rPr lang="en-US" sz="4000" b="1" dirty="0" err="1">
                <a:solidFill>
                  <a:schemeClr val="accent4">
                    <a:lumMod val="50000"/>
                  </a:schemeClr>
                </a:solidFill>
              </a:rPr>
              <a:t>lại</a:t>
            </a:r>
            <a:r>
              <a:rPr lang="en-US" sz="4000" b="1" dirty="0">
                <a:solidFill>
                  <a:schemeClr val="accent4">
                    <a:lumMod val="50000"/>
                  </a:schemeClr>
                </a:solidFill>
              </a:rPr>
              <a:t> </a:t>
            </a:r>
            <a:r>
              <a:rPr lang="en-US" sz="4000" b="1" dirty="0" err="1">
                <a:solidFill>
                  <a:schemeClr val="accent4">
                    <a:lumMod val="50000"/>
                  </a:schemeClr>
                </a:solidFill>
              </a:rPr>
              <a:t>niềm</a:t>
            </a:r>
            <a:r>
              <a:rPr lang="en-US" sz="4000" b="1" dirty="0">
                <a:solidFill>
                  <a:schemeClr val="accent4">
                    <a:lumMod val="50000"/>
                  </a:schemeClr>
                </a:solidFill>
              </a:rPr>
              <a:t> </a:t>
            </a:r>
            <a:r>
              <a:rPr lang="en-US" sz="4000" b="1" dirty="0" err="1">
                <a:solidFill>
                  <a:schemeClr val="accent4">
                    <a:lumMod val="50000"/>
                  </a:schemeClr>
                </a:solidFill>
              </a:rPr>
              <a:t>hy</a:t>
            </a:r>
            <a:r>
              <a:rPr lang="en-US" sz="4000" b="1" dirty="0">
                <a:solidFill>
                  <a:schemeClr val="accent4">
                    <a:lumMod val="50000"/>
                  </a:schemeClr>
                </a:solidFill>
              </a:rPr>
              <a:t> </a:t>
            </a:r>
            <a:r>
              <a:rPr lang="en-US" sz="4000" b="1" dirty="0" err="1">
                <a:solidFill>
                  <a:schemeClr val="accent4">
                    <a:lumMod val="50000"/>
                  </a:schemeClr>
                </a:solidFill>
              </a:rPr>
              <a:t>vọng</a:t>
            </a:r>
            <a:r>
              <a:rPr lang="en-US" sz="4000" b="1" dirty="0">
                <a:solidFill>
                  <a:schemeClr val="accent4">
                    <a:lumMod val="50000"/>
                  </a:schemeClr>
                </a:solidFill>
              </a:rPr>
              <a:t> </a:t>
            </a:r>
            <a:r>
              <a:rPr lang="en-US" sz="4000" b="1" dirty="0" err="1">
                <a:solidFill>
                  <a:schemeClr val="accent4">
                    <a:lumMod val="50000"/>
                  </a:schemeClr>
                </a:solidFill>
              </a:rPr>
              <a:t>trong</a:t>
            </a:r>
            <a:r>
              <a:rPr lang="en-US" sz="4000" b="1" dirty="0">
                <a:solidFill>
                  <a:schemeClr val="accent4">
                    <a:lumMod val="50000"/>
                  </a:schemeClr>
                </a:solidFill>
              </a:rPr>
              <a:t> </a:t>
            </a:r>
            <a:r>
              <a:rPr lang="en-US" sz="4000" b="1" dirty="0" err="1">
                <a:solidFill>
                  <a:schemeClr val="accent4">
                    <a:lumMod val="50000"/>
                  </a:schemeClr>
                </a:solidFill>
              </a:rPr>
              <a:t>một</a:t>
            </a:r>
            <a:r>
              <a:rPr lang="en-US" sz="4000" b="1" dirty="0">
                <a:solidFill>
                  <a:schemeClr val="accent4">
                    <a:lumMod val="50000"/>
                  </a:schemeClr>
                </a:solidFill>
              </a:rPr>
              <a:t> </a:t>
            </a:r>
            <a:r>
              <a:rPr lang="en-US" sz="4000" b="1" dirty="0" err="1">
                <a:solidFill>
                  <a:schemeClr val="accent4">
                    <a:lumMod val="50000"/>
                  </a:schemeClr>
                </a:solidFill>
              </a:rPr>
              <a:t>thế</a:t>
            </a:r>
            <a:r>
              <a:rPr lang="en-US" sz="4000" b="1" dirty="0">
                <a:solidFill>
                  <a:schemeClr val="accent4">
                    <a:lumMod val="50000"/>
                  </a:schemeClr>
                </a:solidFill>
              </a:rPr>
              <a:t> </a:t>
            </a:r>
            <a:r>
              <a:rPr lang="en-US" sz="4000" b="1" dirty="0" err="1">
                <a:solidFill>
                  <a:schemeClr val="accent4">
                    <a:lumMod val="50000"/>
                  </a:schemeClr>
                </a:solidFill>
              </a:rPr>
              <a:t>giới</a:t>
            </a:r>
            <a:r>
              <a:rPr lang="en-US" sz="4000" b="1" dirty="0">
                <a:solidFill>
                  <a:schemeClr val="accent4">
                    <a:lumMod val="50000"/>
                  </a:schemeClr>
                </a:solidFill>
              </a:rPr>
              <a:t> </a:t>
            </a:r>
            <a:r>
              <a:rPr lang="en-US" sz="4000" b="1" dirty="0" err="1">
                <a:solidFill>
                  <a:schemeClr val="accent4">
                    <a:lumMod val="50000"/>
                  </a:schemeClr>
                </a:solidFill>
              </a:rPr>
              <a:t>đang</a:t>
            </a:r>
            <a:r>
              <a:rPr lang="en-US" sz="4000" b="1" dirty="0">
                <a:solidFill>
                  <a:schemeClr val="accent4">
                    <a:lumMod val="50000"/>
                  </a:schemeClr>
                </a:solidFill>
              </a:rPr>
              <a:t> </a:t>
            </a:r>
            <a:r>
              <a:rPr lang="en-US" sz="4000" b="1" dirty="0" err="1">
                <a:solidFill>
                  <a:schemeClr val="accent4">
                    <a:lumMod val="50000"/>
                  </a:schemeClr>
                </a:solidFill>
              </a:rPr>
              <a:t>bị</a:t>
            </a:r>
            <a:r>
              <a:rPr lang="en-US" sz="4000" b="1" dirty="0">
                <a:solidFill>
                  <a:schemeClr val="accent4">
                    <a:lumMod val="50000"/>
                  </a:schemeClr>
                </a:solidFill>
              </a:rPr>
              <a:t> </a:t>
            </a:r>
            <a:r>
              <a:rPr lang="en-US" sz="4000" b="1" dirty="0" err="1">
                <a:solidFill>
                  <a:schemeClr val="accent4">
                    <a:lumMod val="50000"/>
                  </a:schemeClr>
                </a:solidFill>
              </a:rPr>
              <a:t>bao</a:t>
            </a:r>
            <a:r>
              <a:rPr lang="en-US" sz="4000" b="1" dirty="0">
                <a:solidFill>
                  <a:schemeClr val="accent4">
                    <a:lumMod val="50000"/>
                  </a:schemeClr>
                </a:solidFill>
              </a:rPr>
              <a:t> </a:t>
            </a:r>
            <a:r>
              <a:rPr lang="en-US" sz="4000" b="1" dirty="0" err="1">
                <a:solidFill>
                  <a:schemeClr val="accent4">
                    <a:lumMod val="50000"/>
                  </a:schemeClr>
                </a:solidFill>
              </a:rPr>
              <a:t>phủ</a:t>
            </a:r>
            <a:r>
              <a:rPr lang="en-US" sz="4000" b="1" dirty="0">
                <a:solidFill>
                  <a:schemeClr val="accent4">
                    <a:lumMod val="50000"/>
                  </a:schemeClr>
                </a:solidFill>
              </a:rPr>
              <a:t> </a:t>
            </a:r>
            <a:r>
              <a:rPr lang="en-US" sz="4000" b="1" dirty="0" err="1">
                <a:solidFill>
                  <a:schemeClr val="accent4">
                    <a:lumMod val="50000"/>
                  </a:schemeClr>
                </a:solidFill>
              </a:rPr>
              <a:t>bởi</a:t>
            </a:r>
            <a:r>
              <a:rPr lang="en-US" sz="4000" b="1" dirty="0">
                <a:solidFill>
                  <a:schemeClr val="accent4">
                    <a:lumMod val="50000"/>
                  </a:schemeClr>
                </a:solidFill>
              </a:rPr>
              <a:t> </a:t>
            </a:r>
            <a:r>
              <a:rPr lang="en-US" sz="4000" b="1" dirty="0" err="1">
                <a:solidFill>
                  <a:schemeClr val="accent4">
                    <a:lumMod val="50000"/>
                  </a:schemeClr>
                </a:solidFill>
              </a:rPr>
              <a:t>những</a:t>
            </a:r>
            <a:r>
              <a:rPr lang="en-US" sz="4000" b="1" dirty="0">
                <a:solidFill>
                  <a:schemeClr val="accent4">
                    <a:lumMod val="50000"/>
                  </a:schemeClr>
                </a:solidFill>
              </a:rPr>
              <a:t> </a:t>
            </a:r>
            <a:r>
              <a:rPr lang="en-US" sz="4000" b="1" dirty="0" err="1">
                <a:solidFill>
                  <a:schemeClr val="accent4">
                    <a:lumMod val="50000"/>
                  </a:schemeClr>
                </a:solidFill>
              </a:rPr>
              <a:t>bóng</a:t>
            </a:r>
            <a:r>
              <a:rPr lang="en-US" sz="4000" b="1" dirty="0">
                <a:solidFill>
                  <a:schemeClr val="accent4">
                    <a:lumMod val="50000"/>
                  </a:schemeClr>
                </a:solidFill>
              </a:rPr>
              <a:t> </a:t>
            </a:r>
            <a:r>
              <a:rPr lang="en-US" sz="4000" b="1" dirty="0" err="1">
                <a:solidFill>
                  <a:schemeClr val="accent4">
                    <a:lumMod val="50000"/>
                  </a:schemeClr>
                </a:solidFill>
              </a:rPr>
              <a:t>tối</a:t>
            </a:r>
            <a:r>
              <a:rPr lang="en-US" sz="4000" b="1" dirty="0">
                <a:solidFill>
                  <a:schemeClr val="accent4">
                    <a:lumMod val="50000"/>
                  </a:schemeClr>
                </a:solidFill>
              </a:rPr>
              <a:t> </a:t>
            </a:r>
            <a:r>
              <a:rPr lang="en-US" sz="4000" b="1" dirty="0" err="1">
                <a:solidFill>
                  <a:schemeClr val="accent4">
                    <a:lumMod val="50000"/>
                  </a:schemeClr>
                </a:solidFill>
              </a:rPr>
              <a:t>nặng</a:t>
            </a:r>
            <a:r>
              <a:rPr lang="en-US" sz="4000" b="1" dirty="0">
                <a:solidFill>
                  <a:schemeClr val="accent4">
                    <a:lumMod val="50000"/>
                  </a:schemeClr>
                </a:solidFill>
              </a:rPr>
              <a:t> </a:t>
            </a:r>
            <a:r>
              <a:rPr lang="en-US" sz="4000" b="1" dirty="0" err="1">
                <a:solidFill>
                  <a:schemeClr val="accent4">
                    <a:lumMod val="50000"/>
                  </a:schemeClr>
                </a:solidFill>
              </a:rPr>
              <a:t>nề</a:t>
            </a:r>
            <a:r>
              <a:rPr lang="en-US" sz="4000" b="1" dirty="0">
                <a:solidFill>
                  <a:schemeClr val="accent4">
                    <a:lumMod val="50000"/>
                  </a:schemeClr>
                </a:solidFill>
              </a:rPr>
              <a:t>.</a:t>
            </a:r>
          </a:p>
        </p:txBody>
      </p:sp>
    </p:spTree>
    <p:extLst>
      <p:ext uri="{BB962C8B-B14F-4D97-AF65-F5344CB8AC3E}">
        <p14:creationId xmlns:p14="http://schemas.microsoft.com/office/powerpoint/2010/main" val="43268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85" y="113684"/>
            <a:ext cx="8596668" cy="1320800"/>
          </a:xfrm>
        </p:spPr>
        <p:txBody>
          <a:bodyPr>
            <a:normAutofit/>
          </a:bodyPr>
          <a:lstStyle/>
          <a:p>
            <a:r>
              <a:rPr sz="4400" b="1" dirty="0" err="1">
                <a:solidFill>
                  <a:srgbClr val="FF0000"/>
                </a:solidFill>
              </a:rPr>
              <a:t>Kết</a:t>
            </a:r>
            <a:r>
              <a:rPr sz="4400" b="1" dirty="0">
                <a:solidFill>
                  <a:srgbClr val="FF0000"/>
                </a:solidFill>
              </a:rPr>
              <a:t> </a:t>
            </a:r>
            <a:r>
              <a:rPr sz="4400" b="1" dirty="0" err="1">
                <a:solidFill>
                  <a:srgbClr val="FF0000"/>
                </a:solidFill>
              </a:rPr>
              <a:t>luận</a:t>
            </a:r>
            <a:endParaRPr sz="4400" b="1" dirty="0">
              <a:solidFill>
                <a:srgbClr val="FF0000"/>
              </a:solidFill>
            </a:endParaRPr>
          </a:p>
        </p:txBody>
      </p:sp>
      <p:sp>
        <p:nvSpPr>
          <p:cNvPr id="4" name="TextBox 3"/>
          <p:cNvSpPr txBox="1"/>
          <p:nvPr/>
        </p:nvSpPr>
        <p:spPr>
          <a:xfrm>
            <a:off x="183063" y="774084"/>
            <a:ext cx="8698290" cy="6186309"/>
          </a:xfrm>
          <a:prstGeom prst="rect">
            <a:avLst/>
          </a:prstGeom>
          <a:noFill/>
        </p:spPr>
        <p:txBody>
          <a:bodyPr wrap="square" rtlCol="0">
            <a:spAutoFit/>
          </a:bodyPr>
          <a:lstStyle/>
          <a:p>
            <a:pPr algn="just"/>
            <a:r>
              <a:rPr lang="en-US" sz="4400" b="1" dirty="0"/>
              <a:t>Ở </a:t>
            </a:r>
            <a:r>
              <a:rPr lang="en-US" sz="4400" b="1" dirty="0" err="1"/>
              <a:t>đây</a:t>
            </a:r>
            <a:r>
              <a:rPr lang="en-US" sz="4400" b="1" dirty="0"/>
              <a:t>, ĐGH </a:t>
            </a:r>
            <a:r>
              <a:rPr lang="en-US" sz="4400" b="1" dirty="0" err="1"/>
              <a:t>muốn</a:t>
            </a:r>
            <a:r>
              <a:rPr lang="en-US" sz="4400" b="1" dirty="0"/>
              <a:t> </a:t>
            </a:r>
            <a:r>
              <a:rPr lang="en-US" sz="4400" b="1" i="1" dirty="0" err="1"/>
              <a:t>nhấn</a:t>
            </a:r>
            <a:r>
              <a:rPr lang="en-US" sz="4400" b="1" i="1" dirty="0"/>
              <a:t> </a:t>
            </a:r>
            <a:r>
              <a:rPr lang="en-US" sz="4400" b="1" i="1" dirty="0" err="1"/>
              <a:t>mạnh</a:t>
            </a:r>
            <a:r>
              <a:rPr lang="en-US" sz="4400" b="1" i="1" dirty="0"/>
              <a:t> </a:t>
            </a:r>
            <a:r>
              <a:rPr lang="en-US" sz="4400" b="1" i="1" dirty="0" err="1"/>
              <a:t>tầm</a:t>
            </a:r>
            <a:r>
              <a:rPr lang="en-US" sz="4400" b="1" i="1" dirty="0"/>
              <a:t> </a:t>
            </a:r>
            <a:r>
              <a:rPr lang="en-US" sz="4400" b="1" i="1" dirty="0" err="1"/>
              <a:t>quan</a:t>
            </a:r>
            <a:r>
              <a:rPr lang="en-US" sz="4400" b="1" i="1" dirty="0"/>
              <a:t> </a:t>
            </a:r>
            <a:r>
              <a:rPr lang="en-US" sz="4400" b="1" i="1" dirty="0" err="1"/>
              <a:t>trọng</a:t>
            </a:r>
            <a:r>
              <a:rPr lang="en-US" sz="4400" b="1" i="1" dirty="0"/>
              <a:t> </a:t>
            </a:r>
            <a:r>
              <a:rPr lang="en-US" sz="4400" b="1" i="1" dirty="0" err="1"/>
              <a:t>của</a:t>
            </a:r>
            <a:r>
              <a:rPr lang="en-US" sz="4400" b="1" i="1" dirty="0"/>
              <a:t> </a:t>
            </a:r>
            <a:r>
              <a:rPr lang="en-US" sz="4400" b="1" i="1" dirty="0" err="1"/>
              <a:t>tính</a:t>
            </a:r>
            <a:r>
              <a:rPr lang="en-US" sz="4400" b="1" i="1" dirty="0"/>
              <a:t> </a:t>
            </a:r>
            <a:r>
              <a:rPr lang="en-US" sz="4400" b="1" i="1" dirty="0" err="1"/>
              <a:t>hiệp</a:t>
            </a:r>
            <a:r>
              <a:rPr lang="en-US" sz="4400" b="1" i="1" dirty="0"/>
              <a:t> </a:t>
            </a:r>
            <a:r>
              <a:rPr lang="en-US" sz="4400" b="1" i="1" dirty="0" err="1"/>
              <a:t>hành</a:t>
            </a:r>
            <a:r>
              <a:rPr lang="en-US" sz="4400" b="1" i="1" dirty="0"/>
              <a:t> </a:t>
            </a:r>
            <a:r>
              <a:rPr lang="en-US" sz="4400" b="1" i="1" dirty="0" err="1"/>
              <a:t>truyền</a:t>
            </a:r>
            <a:r>
              <a:rPr lang="en-US" sz="4400" b="1" i="1" dirty="0"/>
              <a:t> </a:t>
            </a:r>
            <a:r>
              <a:rPr lang="en-US" sz="4400" b="1" i="1" dirty="0" err="1"/>
              <a:t>giáo</a:t>
            </a:r>
            <a:r>
              <a:rPr lang="en-US" sz="4400" b="1" i="1" dirty="0"/>
              <a:t> </a:t>
            </a:r>
            <a:r>
              <a:rPr lang="en-US" sz="4400" b="1" i="1" dirty="0" err="1"/>
              <a:t>của</a:t>
            </a:r>
            <a:r>
              <a:rPr lang="en-US" sz="4400" b="1" i="1" dirty="0"/>
              <a:t> </a:t>
            </a:r>
            <a:r>
              <a:rPr lang="en-US" sz="4400" b="1" i="1" dirty="0" err="1"/>
              <a:t>Hội</a:t>
            </a:r>
            <a:r>
              <a:rPr lang="en-US" sz="4400" b="1" i="1" dirty="0"/>
              <a:t> </a:t>
            </a:r>
            <a:r>
              <a:rPr lang="en-US" sz="4400" b="1" i="1" dirty="0" err="1"/>
              <a:t>Thánh</a:t>
            </a:r>
            <a:r>
              <a:rPr lang="en-US" sz="4400" b="1" i="1" dirty="0"/>
              <a:t>, </a:t>
            </a:r>
            <a:r>
              <a:rPr lang="en-US" sz="4400" b="1" i="1" dirty="0" err="1"/>
              <a:t>cũng</a:t>
            </a:r>
            <a:r>
              <a:rPr lang="en-US" sz="4400" b="1" i="1" dirty="0"/>
              <a:t> </a:t>
            </a:r>
            <a:r>
              <a:rPr lang="en-US" sz="4400" b="1" i="1" dirty="0" err="1"/>
              <a:t>như</a:t>
            </a:r>
            <a:r>
              <a:rPr lang="en-US" sz="4400" b="1" i="1" dirty="0"/>
              <a:t> </a:t>
            </a:r>
            <a:r>
              <a:rPr lang="en-US" sz="4400" b="1" i="1" dirty="0" err="1"/>
              <a:t>vai</a:t>
            </a:r>
            <a:r>
              <a:rPr lang="en-US" sz="4400" b="1" i="1" dirty="0"/>
              <a:t> </a:t>
            </a:r>
            <a:r>
              <a:rPr lang="en-US" sz="4400" b="1" i="1" dirty="0" err="1"/>
              <a:t>trò</a:t>
            </a:r>
            <a:r>
              <a:rPr lang="en-US" sz="4400" b="1" i="1" dirty="0"/>
              <a:t> </a:t>
            </a:r>
            <a:r>
              <a:rPr lang="en-US" sz="4400" b="1" i="1" dirty="0" err="1"/>
              <a:t>của</a:t>
            </a:r>
            <a:r>
              <a:rPr lang="en-US" sz="4400" b="1" i="1" dirty="0"/>
              <a:t> </a:t>
            </a:r>
            <a:r>
              <a:rPr lang="en-US" sz="4400" b="1" i="1" dirty="0" err="1"/>
              <a:t>các</a:t>
            </a:r>
            <a:r>
              <a:rPr lang="en-US" sz="4400" b="1" i="1" dirty="0"/>
              <a:t> </a:t>
            </a:r>
            <a:r>
              <a:rPr lang="en-US" sz="4400" b="1" i="1" dirty="0" err="1"/>
              <a:t>Hội</a:t>
            </a:r>
            <a:r>
              <a:rPr lang="en-US" sz="4400" b="1" i="1" dirty="0"/>
              <a:t> </a:t>
            </a:r>
            <a:r>
              <a:rPr lang="en-US" sz="4400" b="1" i="1" dirty="0" err="1"/>
              <a:t>Giáo</a:t>
            </a:r>
            <a:r>
              <a:rPr lang="en-US" sz="4400" b="1" i="1" dirty="0"/>
              <a:t> </a:t>
            </a:r>
            <a:r>
              <a:rPr lang="en-US" sz="4400" b="1" i="1" dirty="0" err="1"/>
              <a:t>Hoàng</a:t>
            </a:r>
            <a:r>
              <a:rPr lang="en-US" sz="4400" b="1" i="1" dirty="0"/>
              <a:t> </a:t>
            </a:r>
            <a:r>
              <a:rPr lang="en-US" sz="4400" b="1" i="1" dirty="0" err="1"/>
              <a:t>Truyền</a:t>
            </a:r>
            <a:r>
              <a:rPr lang="en-US" sz="4400" b="1" i="1" dirty="0"/>
              <a:t> </a:t>
            </a:r>
            <a:r>
              <a:rPr lang="en-US" sz="4400" b="1" i="1" dirty="0" err="1"/>
              <a:t>Giáo</a:t>
            </a:r>
            <a:r>
              <a:rPr lang="en-US" sz="4400" b="1" dirty="0"/>
              <a:t> </a:t>
            </a:r>
            <a:r>
              <a:rPr lang="en-US" sz="4400" b="1" dirty="0" err="1"/>
              <a:t>trong</a:t>
            </a:r>
            <a:r>
              <a:rPr lang="en-US" sz="4400" b="1" dirty="0"/>
              <a:t> </a:t>
            </a:r>
            <a:r>
              <a:rPr lang="en-US" sz="4400" b="1" dirty="0" err="1"/>
              <a:t>việc</a:t>
            </a:r>
            <a:r>
              <a:rPr lang="en-US" sz="4400" b="1" dirty="0"/>
              <a:t> </a:t>
            </a:r>
            <a:r>
              <a:rPr lang="en-US" sz="4400" b="1" dirty="0" err="1"/>
              <a:t>thúc</a:t>
            </a:r>
            <a:r>
              <a:rPr lang="en-US" sz="4400" b="1" dirty="0"/>
              <a:t> </a:t>
            </a:r>
            <a:r>
              <a:rPr lang="en-US" sz="4400" b="1" dirty="0" err="1"/>
              <a:t>đẩy</a:t>
            </a:r>
            <a:r>
              <a:rPr lang="en-US" sz="4400" b="1" dirty="0"/>
              <a:t> </a:t>
            </a:r>
            <a:r>
              <a:rPr lang="en-US" sz="4400" b="1" dirty="0" err="1"/>
              <a:t>trách</a:t>
            </a:r>
            <a:r>
              <a:rPr lang="en-US" sz="4400" b="1" dirty="0"/>
              <a:t> </a:t>
            </a:r>
            <a:r>
              <a:rPr lang="en-US" sz="4400" b="1" dirty="0" err="1"/>
              <a:t>nhiệm</a:t>
            </a:r>
            <a:r>
              <a:rPr lang="en-US" sz="4400" b="1" dirty="0"/>
              <a:t> </a:t>
            </a:r>
            <a:r>
              <a:rPr lang="en-US" sz="4400" b="1" dirty="0" err="1"/>
              <a:t>truyền</a:t>
            </a:r>
            <a:r>
              <a:rPr lang="en-US" sz="4400" b="1" dirty="0"/>
              <a:t> </a:t>
            </a:r>
            <a:r>
              <a:rPr lang="en-US" sz="4400" b="1" dirty="0" err="1"/>
              <a:t>giáo</a:t>
            </a:r>
            <a:r>
              <a:rPr lang="en-US" sz="4400" b="1" dirty="0"/>
              <a:t> </a:t>
            </a:r>
            <a:r>
              <a:rPr lang="en-US" sz="4400" b="1" dirty="0" err="1"/>
              <a:t>của</a:t>
            </a:r>
            <a:r>
              <a:rPr lang="en-US" sz="4400" b="1" dirty="0"/>
              <a:t> </a:t>
            </a:r>
            <a:r>
              <a:rPr lang="en-US" sz="4400" b="1" dirty="0" err="1"/>
              <a:t>những</a:t>
            </a:r>
            <a:r>
              <a:rPr lang="en-US" sz="4400" b="1" dirty="0"/>
              <a:t> </a:t>
            </a:r>
            <a:r>
              <a:rPr lang="en-US" sz="4400" b="1" dirty="0" err="1"/>
              <a:t>người</a:t>
            </a:r>
            <a:r>
              <a:rPr lang="en-US" sz="4400" b="1" dirty="0"/>
              <a:t> </a:t>
            </a:r>
            <a:r>
              <a:rPr lang="en-US" sz="4400" b="1" dirty="0" err="1"/>
              <a:t>đã</a:t>
            </a:r>
            <a:r>
              <a:rPr lang="en-US" sz="4400" b="1" dirty="0"/>
              <a:t> </a:t>
            </a:r>
            <a:r>
              <a:rPr lang="en-US" sz="4400" b="1" dirty="0" err="1"/>
              <a:t>chịu</a:t>
            </a:r>
            <a:r>
              <a:rPr lang="en-US" sz="4400" b="1" dirty="0"/>
              <a:t> </a:t>
            </a:r>
            <a:r>
              <a:rPr lang="en-US" sz="4400" b="1" dirty="0" err="1"/>
              <a:t>phép</a:t>
            </a:r>
            <a:r>
              <a:rPr lang="en-US" sz="4400" b="1" dirty="0"/>
              <a:t> </a:t>
            </a:r>
            <a:r>
              <a:rPr lang="en-US" sz="4400" b="1" dirty="0" err="1"/>
              <a:t>Rửa</a:t>
            </a:r>
            <a:r>
              <a:rPr lang="en-US" sz="4400" b="1" dirty="0"/>
              <a:t> </a:t>
            </a:r>
            <a:r>
              <a:rPr lang="en-US" sz="4400" b="1" dirty="0" err="1"/>
              <a:t>và</a:t>
            </a:r>
            <a:r>
              <a:rPr lang="en-US" sz="4400" b="1" dirty="0"/>
              <a:t> </a:t>
            </a:r>
            <a:r>
              <a:rPr lang="en-US" sz="4400" b="1" dirty="0" err="1"/>
              <a:t>hỗ</a:t>
            </a:r>
            <a:r>
              <a:rPr lang="en-US" sz="4400" b="1" dirty="0"/>
              <a:t> </a:t>
            </a:r>
            <a:r>
              <a:rPr lang="en-US" sz="4400" b="1" dirty="0" err="1"/>
              <a:t>trợ</a:t>
            </a:r>
            <a:r>
              <a:rPr lang="en-US" sz="4400" b="1" dirty="0"/>
              <a:t> </a:t>
            </a:r>
            <a:r>
              <a:rPr lang="en-US" sz="4400" b="1" dirty="0" err="1"/>
              <a:t>các</a:t>
            </a:r>
            <a:r>
              <a:rPr lang="en-US" sz="4400" b="1" dirty="0"/>
              <a:t> </a:t>
            </a:r>
            <a:r>
              <a:rPr lang="en-US" sz="4400" b="1" dirty="0" err="1"/>
              <a:t>Hội</a:t>
            </a:r>
            <a:r>
              <a:rPr lang="en-US" sz="4400" b="1" dirty="0"/>
              <a:t> </a:t>
            </a:r>
            <a:r>
              <a:rPr lang="en-US" sz="4400" b="1" dirty="0" err="1"/>
              <a:t>Thánh</a:t>
            </a:r>
            <a:r>
              <a:rPr lang="en-US" sz="4400" b="1" dirty="0"/>
              <a:t> </a:t>
            </a:r>
            <a:r>
              <a:rPr lang="en-US" sz="4400" b="1" dirty="0" err="1"/>
              <a:t>địa</a:t>
            </a:r>
            <a:r>
              <a:rPr lang="en-US" sz="4400" b="1" dirty="0"/>
              <a:t> </a:t>
            </a:r>
            <a:r>
              <a:rPr lang="en-US" sz="4400" b="1" dirty="0" err="1"/>
              <a:t>phương</a:t>
            </a:r>
            <a:r>
              <a:rPr lang="en-US" sz="4400" b="1" dirty="0"/>
              <a:t> </a:t>
            </a:r>
            <a:r>
              <a:rPr lang="en-US" sz="4400" b="1" dirty="0" err="1"/>
              <a:t>mới</a:t>
            </a:r>
            <a:r>
              <a:rPr lang="en-US" sz="4400" b="1" dirty="0"/>
              <a:t> </a:t>
            </a:r>
            <a:r>
              <a:rPr lang="en-US" sz="4400" b="1" dirty="0" err="1"/>
              <a:t>lập</a:t>
            </a:r>
            <a:r>
              <a:rPr lang="en-US" sz="4400" b="1" dirty="0"/>
              <a:t>.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587" r="15734"/>
          <a:stretch/>
        </p:blipFill>
        <p:spPr>
          <a:xfrm>
            <a:off x="8982975" y="774084"/>
            <a:ext cx="3090090" cy="2961337"/>
          </a:xfrm>
          <a:prstGeom prst="ellipse">
            <a:avLst/>
          </a:prstGeom>
          <a:ln>
            <a:noFill/>
          </a:ln>
          <a:effectLst>
            <a:softEdge rad="112500"/>
          </a:effectLst>
        </p:spPr>
      </p:pic>
    </p:spTree>
    <p:extLst>
      <p:ext uri="{BB962C8B-B14F-4D97-AF65-F5344CB8AC3E}">
        <p14:creationId xmlns:p14="http://schemas.microsoft.com/office/powerpoint/2010/main" val="3578012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6" y="13855"/>
            <a:ext cx="8596668" cy="1320800"/>
          </a:xfrm>
        </p:spPr>
        <p:txBody>
          <a:bodyPr>
            <a:normAutofit/>
          </a:bodyPr>
          <a:lstStyle/>
          <a:p>
            <a:r>
              <a:rPr sz="4400" b="1" dirty="0" err="1">
                <a:solidFill>
                  <a:srgbClr val="FF0000"/>
                </a:solidFill>
              </a:rPr>
              <a:t>Kết</a:t>
            </a:r>
            <a:r>
              <a:rPr sz="4400" b="1" dirty="0">
                <a:solidFill>
                  <a:srgbClr val="FF0000"/>
                </a:solidFill>
              </a:rPr>
              <a:t> </a:t>
            </a:r>
            <a:r>
              <a:rPr sz="4400" b="1" dirty="0" err="1">
                <a:solidFill>
                  <a:srgbClr val="FF0000"/>
                </a:solidFill>
              </a:rPr>
              <a:t>luận</a:t>
            </a:r>
            <a:endParaRPr sz="44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640" y="997527"/>
            <a:ext cx="3321404" cy="4669276"/>
          </a:xfrm>
          <a:prstGeom prst="ellipse">
            <a:avLst/>
          </a:prstGeom>
          <a:ln>
            <a:noFill/>
          </a:ln>
          <a:effectLst>
            <a:softEdge rad="112500"/>
          </a:effectLst>
        </p:spPr>
      </p:pic>
      <p:sp>
        <p:nvSpPr>
          <p:cNvPr id="4" name="TextBox 3"/>
          <p:cNvSpPr txBox="1"/>
          <p:nvPr/>
        </p:nvSpPr>
        <p:spPr>
          <a:xfrm>
            <a:off x="1" y="997527"/>
            <a:ext cx="9085634" cy="5016758"/>
          </a:xfrm>
          <a:prstGeom prst="rect">
            <a:avLst/>
          </a:prstGeom>
          <a:noFill/>
        </p:spPr>
        <p:txBody>
          <a:bodyPr wrap="square" rtlCol="0">
            <a:spAutoFit/>
          </a:bodyPr>
          <a:lstStyle/>
          <a:p>
            <a:pPr algn="just"/>
            <a:r>
              <a:rPr lang="en-US" sz="4000" b="1" dirty="0"/>
              <a:t>ĐTC mời gọi tất cả anh chị em– từ trẻ nhỏ, thanh thiếu niên, người trưởng thành cho đến người cao tuổi – hãy tích cực tham gia vào sứ vụ loan báo Tin Mừng chung của Hội Thánh bằng chứng tá đời sống, bằng lời cầu nguyện, bằng những hy sinh và lòng quảng đại của mình.</a:t>
            </a:r>
          </a:p>
        </p:txBody>
      </p:sp>
    </p:spTree>
    <p:extLst>
      <p:ext uri="{BB962C8B-B14F-4D97-AF65-F5344CB8AC3E}">
        <p14:creationId xmlns:p14="http://schemas.microsoft.com/office/powerpoint/2010/main" val="3956763096"/>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6" t="20425" r="-106" b="284"/>
          <a:stretch/>
        </p:blipFill>
        <p:spPr>
          <a:xfrm>
            <a:off x="7022215" y="1087813"/>
            <a:ext cx="4821677" cy="28673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263691" y="137547"/>
            <a:ext cx="6758524" cy="6740307"/>
          </a:xfrm>
          <a:prstGeom prst="rect">
            <a:avLst/>
          </a:prstGeom>
        </p:spPr>
        <p:txBody>
          <a:bodyPr wrap="square">
            <a:spAutoFit/>
          </a:bodyPr>
          <a:lstStyle/>
          <a:p>
            <a:r>
              <a:rPr lang="en-US" sz="5400" b="1" dirty="0"/>
              <a:t> Bí tích Rửa tội, mà tiếp tục với việc xây dựng các cộng đoàn Kitô hữu, qua việc đồng hành với mỗi người đã chịu phép rửa trên con đường Tin Mừng. </a:t>
            </a:r>
            <a:endParaRPr lang="en-US" sz="5400" dirty="0"/>
          </a:p>
        </p:txBody>
      </p:sp>
    </p:spTree>
    <p:extLst>
      <p:ext uri="{BB962C8B-B14F-4D97-AF65-F5344CB8AC3E}">
        <p14:creationId xmlns:p14="http://schemas.microsoft.com/office/powerpoint/2010/main" val="70550375"/>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6F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643" y="138545"/>
            <a:ext cx="8596668" cy="1320800"/>
          </a:xfrm>
        </p:spPr>
        <p:txBody>
          <a:bodyPr>
            <a:normAutofit/>
          </a:bodyPr>
          <a:lstStyle/>
          <a:p>
            <a:r>
              <a:rPr sz="4800" b="1" dirty="0" err="1">
                <a:solidFill>
                  <a:srgbClr val="FF0000"/>
                </a:solidFill>
              </a:rPr>
              <a:t>Lời</a:t>
            </a:r>
            <a:r>
              <a:rPr sz="4800" b="1" dirty="0">
                <a:solidFill>
                  <a:srgbClr val="FF0000"/>
                </a:solidFill>
              </a:rPr>
              <a:t> </a:t>
            </a:r>
            <a:r>
              <a:rPr sz="4800" b="1" dirty="0" err="1">
                <a:solidFill>
                  <a:srgbClr val="FF0000"/>
                </a:solidFill>
              </a:rPr>
              <a:t>mời</a:t>
            </a:r>
            <a:r>
              <a:rPr sz="4800" b="1" dirty="0">
                <a:solidFill>
                  <a:srgbClr val="FF0000"/>
                </a:solidFill>
              </a:rPr>
              <a:t> </a:t>
            </a:r>
            <a:r>
              <a:rPr sz="4800" b="1" dirty="0" err="1">
                <a:solidFill>
                  <a:srgbClr val="FF0000"/>
                </a:solidFill>
              </a:rPr>
              <a:t>gọi</a:t>
            </a:r>
            <a:endParaRPr sz="4800" b="1" dirty="0">
              <a:solidFill>
                <a:srgbClr val="FF0000"/>
              </a:solidFill>
            </a:endParaRPr>
          </a:p>
        </p:txBody>
      </p:sp>
      <p:sp>
        <p:nvSpPr>
          <p:cNvPr id="3" name="TextBox 2"/>
          <p:cNvSpPr txBox="1"/>
          <p:nvPr/>
        </p:nvSpPr>
        <p:spPr>
          <a:xfrm>
            <a:off x="116733" y="798945"/>
            <a:ext cx="8638162" cy="5109091"/>
          </a:xfrm>
          <a:prstGeom prst="rect">
            <a:avLst/>
          </a:prstGeom>
          <a:noFill/>
        </p:spPr>
        <p:txBody>
          <a:bodyPr wrap="square">
            <a:spAutoFit/>
          </a:bodyPr>
          <a:lstStyle/>
          <a:p>
            <a:endParaRPr dirty="0"/>
          </a:p>
          <a:p>
            <a:pPr>
              <a:defRPr sz="2000">
                <a:solidFill>
                  <a:srgbClr val="323232"/>
                </a:solidFill>
              </a:defRPr>
            </a:pPr>
            <a:r>
              <a:rPr sz="4400" b="1" dirty="0">
                <a:solidFill>
                  <a:srgbClr val="002060"/>
                </a:solidFill>
              </a:rPr>
              <a:t>• </a:t>
            </a:r>
            <a:r>
              <a:rPr sz="4400" b="1" dirty="0" err="1">
                <a:solidFill>
                  <a:srgbClr val="002060"/>
                </a:solidFill>
              </a:rPr>
              <a:t>Chúng</a:t>
            </a:r>
            <a:r>
              <a:rPr sz="4400" b="1" dirty="0">
                <a:solidFill>
                  <a:srgbClr val="002060"/>
                </a:solidFill>
              </a:rPr>
              <a:t> ta </a:t>
            </a:r>
            <a:r>
              <a:rPr sz="4400" b="1" dirty="0" err="1">
                <a:solidFill>
                  <a:srgbClr val="002060"/>
                </a:solidFill>
              </a:rPr>
              <a:t>hãy</a:t>
            </a:r>
            <a:r>
              <a:rPr sz="4400" b="1" dirty="0">
                <a:solidFill>
                  <a:srgbClr val="002060"/>
                </a:solidFill>
              </a:rPr>
              <a:t> </a:t>
            </a:r>
            <a:r>
              <a:rPr sz="4400" b="1" dirty="0" err="1">
                <a:solidFill>
                  <a:srgbClr val="002060"/>
                </a:solidFill>
              </a:rPr>
              <a:t>cùng</a:t>
            </a:r>
            <a:r>
              <a:rPr sz="4400" b="1" dirty="0">
                <a:solidFill>
                  <a:srgbClr val="002060"/>
                </a:solidFill>
              </a:rPr>
              <a:t> </a:t>
            </a:r>
            <a:r>
              <a:rPr sz="4400" b="1" dirty="0" err="1">
                <a:solidFill>
                  <a:srgbClr val="002060"/>
                </a:solidFill>
              </a:rPr>
              <a:t>nhau</a:t>
            </a:r>
            <a:r>
              <a:rPr sz="4400" b="1" dirty="0">
                <a:solidFill>
                  <a:srgbClr val="002060"/>
                </a:solidFill>
              </a:rPr>
              <a:t> </a:t>
            </a:r>
            <a:r>
              <a:rPr sz="4400" b="1" dirty="0" err="1">
                <a:solidFill>
                  <a:srgbClr val="002060"/>
                </a:solidFill>
              </a:rPr>
              <a:t>trở</a:t>
            </a:r>
            <a:r>
              <a:rPr sz="4400" b="1" dirty="0">
                <a:solidFill>
                  <a:srgbClr val="002060"/>
                </a:solidFill>
              </a:rPr>
              <a:t> </a:t>
            </a:r>
            <a:r>
              <a:rPr sz="4400" b="1" dirty="0" err="1">
                <a:solidFill>
                  <a:srgbClr val="002060"/>
                </a:solidFill>
              </a:rPr>
              <a:t>thành</a:t>
            </a:r>
            <a:r>
              <a:rPr sz="4400" b="1" dirty="0">
                <a:solidFill>
                  <a:srgbClr val="002060"/>
                </a:solidFill>
              </a:rPr>
              <a:t> </a:t>
            </a:r>
            <a:r>
              <a:rPr sz="4400" b="1" dirty="0" err="1">
                <a:solidFill>
                  <a:srgbClr val="002060"/>
                </a:solidFill>
              </a:rPr>
              <a:t>những</a:t>
            </a:r>
            <a:r>
              <a:rPr sz="4400" b="1" dirty="0">
                <a:solidFill>
                  <a:srgbClr val="002060"/>
                </a:solidFill>
              </a:rPr>
              <a:t> </a:t>
            </a:r>
            <a:r>
              <a:rPr sz="4400" b="1" dirty="0" err="1">
                <a:solidFill>
                  <a:srgbClr val="002060"/>
                </a:solidFill>
              </a:rPr>
              <a:t>nhà</a:t>
            </a:r>
            <a:r>
              <a:rPr sz="4400" b="1" dirty="0">
                <a:solidFill>
                  <a:srgbClr val="002060"/>
                </a:solidFill>
              </a:rPr>
              <a:t> </a:t>
            </a:r>
            <a:r>
              <a:rPr sz="4400" b="1" dirty="0" err="1">
                <a:solidFill>
                  <a:srgbClr val="002060"/>
                </a:solidFill>
              </a:rPr>
              <a:t>truyền</a:t>
            </a:r>
            <a:r>
              <a:rPr sz="4400" b="1" dirty="0">
                <a:solidFill>
                  <a:srgbClr val="002060"/>
                </a:solidFill>
              </a:rPr>
              <a:t> </a:t>
            </a:r>
            <a:r>
              <a:rPr sz="4400" b="1" dirty="0" err="1">
                <a:solidFill>
                  <a:srgbClr val="002060"/>
                </a:solidFill>
              </a:rPr>
              <a:t>giáo</a:t>
            </a:r>
            <a:r>
              <a:rPr sz="4400" b="1" dirty="0">
                <a:solidFill>
                  <a:srgbClr val="002060"/>
                </a:solidFill>
              </a:rPr>
              <a:t> </a:t>
            </a:r>
            <a:r>
              <a:rPr sz="4400" b="1" dirty="0" err="1">
                <a:solidFill>
                  <a:srgbClr val="002060"/>
                </a:solidFill>
              </a:rPr>
              <a:t>của</a:t>
            </a:r>
            <a:r>
              <a:rPr sz="4400" b="1" dirty="0">
                <a:solidFill>
                  <a:srgbClr val="002060"/>
                </a:solidFill>
              </a:rPr>
              <a:t> </a:t>
            </a:r>
            <a:r>
              <a:rPr sz="4400" b="1" dirty="0" err="1">
                <a:solidFill>
                  <a:srgbClr val="002060"/>
                </a:solidFill>
              </a:rPr>
              <a:t>Hy</a:t>
            </a:r>
            <a:r>
              <a:rPr sz="4400" b="1" dirty="0">
                <a:solidFill>
                  <a:srgbClr val="002060"/>
                </a:solidFill>
              </a:rPr>
              <a:t> </a:t>
            </a:r>
            <a:r>
              <a:rPr sz="4400" b="1" dirty="0" err="1">
                <a:solidFill>
                  <a:srgbClr val="002060"/>
                </a:solidFill>
              </a:rPr>
              <a:t>Vọng</a:t>
            </a:r>
            <a:endParaRPr sz="4400" b="1" dirty="0">
              <a:solidFill>
                <a:srgbClr val="002060"/>
              </a:solidFill>
            </a:endParaRPr>
          </a:p>
          <a:p>
            <a:pPr>
              <a:defRPr sz="2000">
                <a:solidFill>
                  <a:srgbClr val="323232"/>
                </a:solidFill>
              </a:defRPr>
            </a:pPr>
            <a:r>
              <a:rPr sz="4400" b="1" dirty="0">
                <a:solidFill>
                  <a:srgbClr val="002060"/>
                </a:solidFill>
              </a:rPr>
              <a:t>• </a:t>
            </a:r>
            <a:r>
              <a:rPr sz="4400" b="1" dirty="0" err="1">
                <a:solidFill>
                  <a:srgbClr val="002060"/>
                </a:solidFill>
              </a:rPr>
              <a:t>Thắp</a:t>
            </a:r>
            <a:r>
              <a:rPr sz="4400" b="1" dirty="0">
                <a:solidFill>
                  <a:srgbClr val="002060"/>
                </a:solidFill>
              </a:rPr>
              <a:t> </a:t>
            </a:r>
            <a:r>
              <a:rPr sz="4400" b="1" dirty="0" err="1">
                <a:solidFill>
                  <a:srgbClr val="002060"/>
                </a:solidFill>
              </a:rPr>
              <a:t>sáng</a:t>
            </a:r>
            <a:r>
              <a:rPr sz="4400" b="1" dirty="0">
                <a:solidFill>
                  <a:srgbClr val="002060"/>
                </a:solidFill>
              </a:rPr>
              <a:t> </a:t>
            </a:r>
            <a:r>
              <a:rPr sz="4400" b="1" dirty="0" err="1">
                <a:solidFill>
                  <a:srgbClr val="002060"/>
                </a:solidFill>
              </a:rPr>
              <a:t>thế</a:t>
            </a:r>
            <a:r>
              <a:rPr sz="4400" b="1" dirty="0">
                <a:solidFill>
                  <a:srgbClr val="002060"/>
                </a:solidFill>
              </a:rPr>
              <a:t> </a:t>
            </a:r>
            <a:r>
              <a:rPr sz="4400" b="1" dirty="0" err="1">
                <a:solidFill>
                  <a:srgbClr val="002060"/>
                </a:solidFill>
              </a:rPr>
              <a:t>giới</a:t>
            </a:r>
            <a:r>
              <a:rPr sz="4400" b="1" dirty="0">
                <a:solidFill>
                  <a:srgbClr val="002060"/>
                </a:solidFill>
              </a:rPr>
              <a:t> </a:t>
            </a:r>
            <a:r>
              <a:rPr sz="4400" b="1" dirty="0" err="1">
                <a:solidFill>
                  <a:srgbClr val="002060"/>
                </a:solidFill>
              </a:rPr>
              <a:t>bằng</a:t>
            </a:r>
            <a:r>
              <a:rPr sz="4400" b="1" dirty="0">
                <a:solidFill>
                  <a:srgbClr val="002060"/>
                </a:solidFill>
              </a:rPr>
              <a:t> </a:t>
            </a:r>
            <a:r>
              <a:rPr sz="4400" b="1" dirty="0" err="1">
                <a:solidFill>
                  <a:srgbClr val="002060"/>
                </a:solidFill>
              </a:rPr>
              <a:t>đời</a:t>
            </a:r>
            <a:r>
              <a:rPr sz="4400" b="1" dirty="0">
                <a:solidFill>
                  <a:srgbClr val="002060"/>
                </a:solidFill>
              </a:rPr>
              <a:t> </a:t>
            </a:r>
            <a:r>
              <a:rPr sz="4400" b="1" dirty="0" err="1">
                <a:solidFill>
                  <a:srgbClr val="002060"/>
                </a:solidFill>
              </a:rPr>
              <a:t>sống</a:t>
            </a:r>
            <a:r>
              <a:rPr sz="4400" b="1" dirty="0">
                <a:solidFill>
                  <a:srgbClr val="002060"/>
                </a:solidFill>
              </a:rPr>
              <a:t> </a:t>
            </a:r>
            <a:r>
              <a:rPr sz="4400" b="1" dirty="0" err="1">
                <a:solidFill>
                  <a:srgbClr val="002060"/>
                </a:solidFill>
              </a:rPr>
              <a:t>chứng</a:t>
            </a:r>
            <a:r>
              <a:rPr sz="4400" b="1" dirty="0">
                <a:solidFill>
                  <a:srgbClr val="002060"/>
                </a:solidFill>
              </a:rPr>
              <a:t> </a:t>
            </a:r>
            <a:r>
              <a:rPr sz="4400" b="1" dirty="0" err="1">
                <a:solidFill>
                  <a:srgbClr val="002060"/>
                </a:solidFill>
              </a:rPr>
              <a:t>tá</a:t>
            </a:r>
            <a:r>
              <a:rPr sz="4400" b="1" dirty="0">
                <a:solidFill>
                  <a:srgbClr val="002060"/>
                </a:solidFill>
              </a:rPr>
              <a:t>, </a:t>
            </a:r>
            <a:r>
              <a:rPr sz="4400" b="1" dirty="0" err="1">
                <a:solidFill>
                  <a:srgbClr val="002060"/>
                </a:solidFill>
              </a:rPr>
              <a:t>lời</a:t>
            </a:r>
            <a:r>
              <a:rPr sz="4400" b="1" dirty="0">
                <a:solidFill>
                  <a:srgbClr val="002060"/>
                </a:solidFill>
              </a:rPr>
              <a:t> </a:t>
            </a:r>
            <a:r>
              <a:rPr sz="4400" b="1" dirty="0" err="1">
                <a:solidFill>
                  <a:srgbClr val="002060"/>
                </a:solidFill>
              </a:rPr>
              <a:t>cầu</a:t>
            </a:r>
            <a:r>
              <a:rPr sz="4400" b="1" dirty="0">
                <a:solidFill>
                  <a:srgbClr val="002060"/>
                </a:solidFill>
              </a:rPr>
              <a:t> </a:t>
            </a:r>
            <a:r>
              <a:rPr sz="4400" b="1" dirty="0" err="1">
                <a:solidFill>
                  <a:srgbClr val="002060"/>
                </a:solidFill>
              </a:rPr>
              <a:t>nguyện</a:t>
            </a:r>
            <a:r>
              <a:rPr sz="4400" b="1" dirty="0">
                <a:solidFill>
                  <a:srgbClr val="002060"/>
                </a:solidFill>
              </a:rPr>
              <a:t> </a:t>
            </a:r>
            <a:r>
              <a:rPr sz="4400" b="1" dirty="0" err="1">
                <a:solidFill>
                  <a:srgbClr val="002060"/>
                </a:solidFill>
              </a:rPr>
              <a:t>và</a:t>
            </a:r>
            <a:r>
              <a:rPr sz="4400" b="1" dirty="0">
                <a:solidFill>
                  <a:srgbClr val="002060"/>
                </a:solidFill>
              </a:rPr>
              <a:t> </a:t>
            </a:r>
            <a:r>
              <a:rPr sz="4400" b="1" dirty="0" err="1">
                <a:solidFill>
                  <a:srgbClr val="002060"/>
                </a:solidFill>
              </a:rPr>
              <a:t>lòng</a:t>
            </a:r>
            <a:r>
              <a:rPr sz="4400" b="1" dirty="0">
                <a:solidFill>
                  <a:srgbClr val="002060"/>
                </a:solidFill>
              </a:rPr>
              <a:t> </a:t>
            </a:r>
            <a:r>
              <a:rPr sz="4400" b="1" dirty="0" err="1">
                <a:solidFill>
                  <a:srgbClr val="002060"/>
                </a:solidFill>
              </a:rPr>
              <a:t>quảng</a:t>
            </a:r>
            <a:r>
              <a:rPr sz="4400" b="1" dirty="0">
                <a:solidFill>
                  <a:srgbClr val="002060"/>
                </a:solidFill>
              </a:rPr>
              <a:t> </a:t>
            </a:r>
            <a:r>
              <a:rPr sz="4400" b="1" dirty="0" err="1">
                <a:solidFill>
                  <a:srgbClr val="002060"/>
                </a:solidFill>
              </a:rPr>
              <a:t>đại</a:t>
            </a:r>
            <a:endParaRPr sz="4400" b="1" dirty="0">
              <a:solidFill>
                <a:srgbClr val="002060"/>
              </a:solidFill>
            </a:endParaRPr>
          </a:p>
          <a:p>
            <a:pPr>
              <a:defRPr sz="2000">
                <a:solidFill>
                  <a:srgbClr val="323232"/>
                </a:solidFill>
              </a:defRPr>
            </a:pPr>
            <a:r>
              <a:rPr sz="4400" b="1" dirty="0">
                <a:solidFill>
                  <a:srgbClr val="002060"/>
                </a:solidFill>
              </a:rPr>
              <a:t>• Xin </a:t>
            </a:r>
            <a:r>
              <a:rPr sz="4400" b="1" dirty="0" err="1">
                <a:solidFill>
                  <a:srgbClr val="002060"/>
                </a:solidFill>
              </a:rPr>
              <a:t>cảm</a:t>
            </a:r>
            <a:r>
              <a:rPr sz="4400" b="1" dirty="0">
                <a:solidFill>
                  <a:srgbClr val="002060"/>
                </a:solidFill>
              </a:rPr>
              <a:t> </a:t>
            </a:r>
            <a:r>
              <a:rPr sz="4400" b="1" dirty="0" err="1">
                <a:solidFill>
                  <a:srgbClr val="002060"/>
                </a:solidFill>
              </a:rPr>
              <a:t>ơn</a:t>
            </a:r>
            <a:r>
              <a:rPr sz="4400" b="1" dirty="0">
                <a:solidFill>
                  <a:srgbClr val="002060"/>
                </a:solidFill>
              </a:rPr>
              <a:t> – </a:t>
            </a:r>
            <a:r>
              <a:rPr sz="4400" b="1" dirty="0" err="1">
                <a:solidFill>
                  <a:srgbClr val="002060"/>
                </a:solidFill>
              </a:rPr>
              <a:t>Chúc</a:t>
            </a:r>
            <a:r>
              <a:rPr sz="4400" b="1" dirty="0">
                <a:solidFill>
                  <a:srgbClr val="002060"/>
                </a:solidFill>
              </a:rPr>
              <a:t> </a:t>
            </a:r>
            <a:r>
              <a:rPr sz="4400" b="1" dirty="0" err="1">
                <a:solidFill>
                  <a:srgbClr val="002060"/>
                </a:solidFill>
              </a:rPr>
              <a:t>bình</a:t>
            </a:r>
            <a:r>
              <a:rPr sz="4400" b="1" dirty="0">
                <a:solidFill>
                  <a:srgbClr val="002060"/>
                </a:solidFill>
              </a:rPr>
              <a:t> 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149" y="1459345"/>
            <a:ext cx="4085851" cy="3670882"/>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9382" y="1967344"/>
            <a:ext cx="2646218" cy="2798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NỘI DUNG</a:t>
            </a:r>
          </a:p>
        </p:txBody>
      </p:sp>
      <p:sp>
        <p:nvSpPr>
          <p:cNvPr id="5" name="Rounded Rectangle 4"/>
          <p:cNvSpPr/>
          <p:nvPr/>
        </p:nvSpPr>
        <p:spPr>
          <a:xfrm>
            <a:off x="3574473" y="387927"/>
            <a:ext cx="8160327" cy="15794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4000" b="1" i="1" dirty="0">
                <a:solidFill>
                  <a:srgbClr val="002060"/>
                </a:solidFill>
              </a:rPr>
              <a:t>1. </a:t>
            </a:r>
            <a:r>
              <a:rPr lang="en-US" sz="4000" b="1" i="1" dirty="0" err="1">
                <a:solidFill>
                  <a:srgbClr val="002060"/>
                </a:solidFill>
              </a:rPr>
              <a:t>Bước</a:t>
            </a:r>
            <a:r>
              <a:rPr lang="en-US" sz="4000" b="1" i="1" dirty="0">
                <a:solidFill>
                  <a:srgbClr val="002060"/>
                </a:solidFill>
              </a:rPr>
              <a:t> </a:t>
            </a:r>
            <a:r>
              <a:rPr lang="en-US" sz="4000" b="1" i="1" dirty="0" err="1">
                <a:solidFill>
                  <a:srgbClr val="002060"/>
                </a:solidFill>
              </a:rPr>
              <a:t>theo</a:t>
            </a:r>
            <a:r>
              <a:rPr lang="en-US" sz="4000" b="1" i="1" dirty="0">
                <a:solidFill>
                  <a:srgbClr val="002060"/>
                </a:solidFill>
              </a:rPr>
              <a:t> </a:t>
            </a:r>
            <a:r>
              <a:rPr lang="en-US" sz="4000" b="1" i="1" dirty="0" err="1">
                <a:solidFill>
                  <a:srgbClr val="002060"/>
                </a:solidFill>
              </a:rPr>
              <a:t>Chúa</a:t>
            </a:r>
            <a:r>
              <a:rPr lang="en-US" sz="4000" b="1" i="1" dirty="0">
                <a:solidFill>
                  <a:srgbClr val="002060"/>
                </a:solidFill>
              </a:rPr>
              <a:t> </a:t>
            </a:r>
            <a:r>
              <a:rPr lang="en-US" sz="4000" b="1" i="1" dirty="0" err="1">
                <a:solidFill>
                  <a:srgbClr val="002060"/>
                </a:solidFill>
              </a:rPr>
              <a:t>Kitô</a:t>
            </a:r>
            <a:r>
              <a:rPr lang="en-US" sz="4000" b="1" i="1" dirty="0">
                <a:solidFill>
                  <a:srgbClr val="002060"/>
                </a:solidFill>
              </a:rPr>
              <a:t>, </a:t>
            </a:r>
            <a:r>
              <a:rPr lang="en-US" sz="4000" b="1" i="1" dirty="0" err="1">
                <a:solidFill>
                  <a:srgbClr val="002060"/>
                </a:solidFill>
              </a:rPr>
              <a:t>Niềm</a:t>
            </a:r>
            <a:r>
              <a:rPr lang="en-US" sz="4000" b="1" i="1" dirty="0">
                <a:solidFill>
                  <a:srgbClr val="002060"/>
                </a:solidFill>
              </a:rPr>
              <a:t> </a:t>
            </a:r>
            <a:r>
              <a:rPr lang="en-US" sz="4000" b="1" i="1" dirty="0" err="1">
                <a:solidFill>
                  <a:srgbClr val="002060"/>
                </a:solidFill>
              </a:rPr>
              <a:t>Hy</a:t>
            </a:r>
            <a:r>
              <a:rPr lang="en-US" sz="4000" b="1" i="1" dirty="0">
                <a:solidFill>
                  <a:srgbClr val="002060"/>
                </a:solidFill>
              </a:rPr>
              <a:t> </a:t>
            </a:r>
            <a:r>
              <a:rPr lang="en-US" sz="4000" b="1" i="1" dirty="0" err="1">
                <a:solidFill>
                  <a:srgbClr val="002060"/>
                </a:solidFill>
              </a:rPr>
              <a:t>Vọng</a:t>
            </a:r>
            <a:r>
              <a:rPr lang="en-US" sz="4000" b="1" i="1" dirty="0">
                <a:solidFill>
                  <a:srgbClr val="002060"/>
                </a:solidFill>
              </a:rPr>
              <a:t> </a:t>
            </a:r>
            <a:r>
              <a:rPr lang="en-US" sz="4000" b="1" i="1" dirty="0" err="1">
                <a:solidFill>
                  <a:srgbClr val="002060"/>
                </a:solidFill>
              </a:rPr>
              <a:t>của</a:t>
            </a:r>
            <a:r>
              <a:rPr lang="en-US" sz="4000" b="1" i="1" dirty="0">
                <a:solidFill>
                  <a:srgbClr val="002060"/>
                </a:solidFill>
              </a:rPr>
              <a:t> </a:t>
            </a:r>
            <a:r>
              <a:rPr lang="en-US" sz="4000" b="1" i="1" dirty="0" err="1">
                <a:solidFill>
                  <a:srgbClr val="002060"/>
                </a:solidFill>
              </a:rPr>
              <a:t>chúng</a:t>
            </a:r>
            <a:r>
              <a:rPr lang="en-US" sz="4000" b="1" i="1" dirty="0">
                <a:solidFill>
                  <a:srgbClr val="002060"/>
                </a:solidFill>
              </a:rPr>
              <a:t> ta</a:t>
            </a:r>
            <a:endParaRPr lang="en-US" sz="4000" dirty="0">
              <a:solidFill>
                <a:srgbClr val="002060"/>
              </a:solidFill>
            </a:endParaRPr>
          </a:p>
        </p:txBody>
      </p:sp>
      <p:sp>
        <p:nvSpPr>
          <p:cNvPr id="6" name="Rounded Rectangle 5"/>
          <p:cNvSpPr/>
          <p:nvPr/>
        </p:nvSpPr>
        <p:spPr>
          <a:xfrm>
            <a:off x="3574473" y="2576945"/>
            <a:ext cx="8160325" cy="15794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3600" b="1" i="1" dirty="0">
                <a:solidFill>
                  <a:srgbClr val="002060"/>
                </a:solidFill>
              </a:rPr>
              <a:t>2. </a:t>
            </a:r>
            <a:r>
              <a:rPr lang="en-US" sz="3600" b="1" i="1" dirty="0" err="1">
                <a:solidFill>
                  <a:srgbClr val="002060"/>
                </a:solidFill>
              </a:rPr>
              <a:t>Các</a:t>
            </a:r>
            <a:r>
              <a:rPr lang="en-US" sz="3600" b="1" i="1" dirty="0">
                <a:solidFill>
                  <a:srgbClr val="002060"/>
                </a:solidFill>
              </a:rPr>
              <a:t> </a:t>
            </a:r>
            <a:r>
              <a:rPr lang="en-US" sz="3600" b="1" i="1" dirty="0" err="1">
                <a:solidFill>
                  <a:srgbClr val="002060"/>
                </a:solidFill>
              </a:rPr>
              <a:t>Kitô</a:t>
            </a:r>
            <a:r>
              <a:rPr lang="en-US" sz="3600" b="1" i="1" dirty="0">
                <a:solidFill>
                  <a:srgbClr val="002060"/>
                </a:solidFill>
              </a:rPr>
              <a:t> </a:t>
            </a:r>
            <a:r>
              <a:rPr lang="en-US" sz="3600" b="1" i="1" dirty="0" err="1">
                <a:solidFill>
                  <a:srgbClr val="002060"/>
                </a:solidFill>
              </a:rPr>
              <a:t>hữu</a:t>
            </a:r>
            <a:r>
              <a:rPr lang="en-US" sz="3600" b="1" i="1" dirty="0">
                <a:solidFill>
                  <a:srgbClr val="002060"/>
                </a:solidFill>
              </a:rPr>
              <a:t>, </a:t>
            </a:r>
            <a:r>
              <a:rPr lang="en-US" sz="3600" b="1" i="1" dirty="0" err="1">
                <a:solidFill>
                  <a:srgbClr val="002060"/>
                </a:solidFill>
              </a:rPr>
              <a:t>những</a:t>
            </a:r>
            <a:r>
              <a:rPr lang="en-US" sz="3600" b="1" i="1" dirty="0">
                <a:solidFill>
                  <a:srgbClr val="002060"/>
                </a:solidFill>
              </a:rPr>
              <a:t> </a:t>
            </a:r>
            <a:r>
              <a:rPr lang="en-US" sz="3600" b="1" i="1" dirty="0" err="1">
                <a:solidFill>
                  <a:srgbClr val="002060"/>
                </a:solidFill>
              </a:rPr>
              <a:t>người</a:t>
            </a:r>
            <a:r>
              <a:rPr lang="en-US" sz="3600" b="1" i="1" dirty="0">
                <a:solidFill>
                  <a:srgbClr val="002060"/>
                </a:solidFill>
              </a:rPr>
              <a:t> </a:t>
            </a:r>
            <a:r>
              <a:rPr lang="en-US" sz="3600" b="1" i="1" dirty="0" err="1">
                <a:solidFill>
                  <a:srgbClr val="002060"/>
                </a:solidFill>
              </a:rPr>
              <a:t>mang</a:t>
            </a:r>
            <a:r>
              <a:rPr lang="en-US" sz="3600" b="1" i="1" dirty="0">
                <a:solidFill>
                  <a:srgbClr val="002060"/>
                </a:solidFill>
              </a:rPr>
              <a:t> </a:t>
            </a:r>
            <a:r>
              <a:rPr lang="en-US" sz="3600" b="1" i="1" dirty="0" err="1">
                <a:solidFill>
                  <a:srgbClr val="002060"/>
                </a:solidFill>
              </a:rPr>
              <a:t>và</a:t>
            </a:r>
            <a:r>
              <a:rPr lang="en-US" sz="3600" b="1" i="1" dirty="0">
                <a:solidFill>
                  <a:srgbClr val="002060"/>
                </a:solidFill>
              </a:rPr>
              <a:t> </a:t>
            </a:r>
            <a:r>
              <a:rPr lang="en-US" sz="3600" b="1" i="1" dirty="0" err="1">
                <a:solidFill>
                  <a:srgbClr val="002060"/>
                </a:solidFill>
              </a:rPr>
              <a:t>xây</a:t>
            </a:r>
            <a:r>
              <a:rPr lang="en-US" sz="3600" b="1" i="1" dirty="0">
                <a:solidFill>
                  <a:srgbClr val="002060"/>
                </a:solidFill>
              </a:rPr>
              <a:t> </a:t>
            </a:r>
            <a:r>
              <a:rPr lang="en-US" sz="3600" b="1" i="1" dirty="0" err="1">
                <a:solidFill>
                  <a:srgbClr val="002060"/>
                </a:solidFill>
              </a:rPr>
              <a:t>dựng</a:t>
            </a:r>
            <a:r>
              <a:rPr lang="en-US" sz="3600" b="1" i="1" dirty="0">
                <a:solidFill>
                  <a:srgbClr val="002060"/>
                </a:solidFill>
              </a:rPr>
              <a:t> </a:t>
            </a:r>
            <a:r>
              <a:rPr lang="en-US" sz="3600" b="1" i="1" dirty="0" err="1">
                <a:solidFill>
                  <a:srgbClr val="002060"/>
                </a:solidFill>
              </a:rPr>
              <a:t>Niềm</a:t>
            </a:r>
            <a:r>
              <a:rPr lang="en-US" sz="3600" b="1" i="1" dirty="0">
                <a:solidFill>
                  <a:srgbClr val="002060"/>
                </a:solidFill>
              </a:rPr>
              <a:t> </a:t>
            </a:r>
            <a:r>
              <a:rPr lang="en-US" sz="3600" b="1" i="1" dirty="0" err="1">
                <a:solidFill>
                  <a:srgbClr val="002060"/>
                </a:solidFill>
              </a:rPr>
              <a:t>Hy</a:t>
            </a:r>
            <a:r>
              <a:rPr lang="en-US" sz="3600" b="1" i="1" dirty="0">
                <a:solidFill>
                  <a:srgbClr val="002060"/>
                </a:solidFill>
              </a:rPr>
              <a:t> </a:t>
            </a:r>
            <a:r>
              <a:rPr lang="en-US" sz="3600" b="1" i="1" dirty="0" err="1">
                <a:solidFill>
                  <a:srgbClr val="002060"/>
                </a:solidFill>
              </a:rPr>
              <a:t>Vọng</a:t>
            </a:r>
            <a:r>
              <a:rPr lang="en-US" sz="3600" b="1" i="1" dirty="0">
                <a:solidFill>
                  <a:srgbClr val="002060"/>
                </a:solidFill>
              </a:rPr>
              <a:t> </a:t>
            </a:r>
            <a:r>
              <a:rPr lang="en-US" sz="3600" b="1" i="1" dirty="0" err="1">
                <a:solidFill>
                  <a:srgbClr val="002060"/>
                </a:solidFill>
              </a:rPr>
              <a:t>giữa</a:t>
            </a:r>
            <a:r>
              <a:rPr lang="en-US" sz="3600" b="1" i="1" dirty="0">
                <a:solidFill>
                  <a:srgbClr val="002060"/>
                </a:solidFill>
              </a:rPr>
              <a:t> </a:t>
            </a:r>
            <a:r>
              <a:rPr lang="en-US" sz="3600" b="1" i="1" dirty="0" err="1">
                <a:solidFill>
                  <a:srgbClr val="002060"/>
                </a:solidFill>
              </a:rPr>
              <a:t>muôn</a:t>
            </a:r>
            <a:r>
              <a:rPr lang="en-US" sz="3600" b="1" i="1" dirty="0">
                <a:solidFill>
                  <a:srgbClr val="002060"/>
                </a:solidFill>
              </a:rPr>
              <a:t> </a:t>
            </a:r>
            <a:r>
              <a:rPr lang="en-US" sz="3600" b="1" i="1" dirty="0" err="1">
                <a:solidFill>
                  <a:srgbClr val="002060"/>
                </a:solidFill>
              </a:rPr>
              <a:t>dân</a:t>
            </a:r>
            <a:endParaRPr lang="en-US" sz="3600" dirty="0">
              <a:solidFill>
                <a:srgbClr val="002060"/>
              </a:solidFill>
            </a:endParaRPr>
          </a:p>
        </p:txBody>
      </p:sp>
      <p:sp>
        <p:nvSpPr>
          <p:cNvPr id="7" name="Rounded Rectangle 6"/>
          <p:cNvSpPr/>
          <p:nvPr/>
        </p:nvSpPr>
        <p:spPr>
          <a:xfrm>
            <a:off x="3574474" y="4765964"/>
            <a:ext cx="8160326" cy="157941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4000" b="1" i="1" dirty="0">
                <a:solidFill>
                  <a:srgbClr val="002060"/>
                </a:solidFill>
              </a:rPr>
              <a:t>3. </a:t>
            </a:r>
            <a:r>
              <a:rPr lang="en-US" sz="4000" b="1" i="1" dirty="0" err="1">
                <a:solidFill>
                  <a:srgbClr val="002060"/>
                </a:solidFill>
              </a:rPr>
              <a:t>Canh</a:t>
            </a:r>
            <a:r>
              <a:rPr lang="en-US" sz="4000" b="1" i="1" dirty="0">
                <a:solidFill>
                  <a:srgbClr val="002060"/>
                </a:solidFill>
              </a:rPr>
              <a:t> </a:t>
            </a:r>
            <a:r>
              <a:rPr lang="en-US" sz="4000" b="1" i="1" dirty="0" err="1">
                <a:solidFill>
                  <a:srgbClr val="002060"/>
                </a:solidFill>
              </a:rPr>
              <a:t>tân</a:t>
            </a:r>
            <a:r>
              <a:rPr lang="en-US" sz="4000" b="1" i="1" dirty="0">
                <a:solidFill>
                  <a:srgbClr val="002060"/>
                </a:solidFill>
              </a:rPr>
              <a:t> </a:t>
            </a:r>
            <a:r>
              <a:rPr lang="en-US" sz="4000" b="1" i="1" dirty="0" err="1">
                <a:solidFill>
                  <a:srgbClr val="002060"/>
                </a:solidFill>
              </a:rPr>
              <a:t>sứ</a:t>
            </a:r>
            <a:r>
              <a:rPr lang="en-US" sz="4000" b="1" i="1" dirty="0">
                <a:solidFill>
                  <a:srgbClr val="002060"/>
                </a:solidFill>
              </a:rPr>
              <a:t> </a:t>
            </a:r>
            <a:r>
              <a:rPr lang="en-US" sz="4000" b="1" i="1" dirty="0" err="1">
                <a:solidFill>
                  <a:srgbClr val="002060"/>
                </a:solidFill>
              </a:rPr>
              <a:t>mệnh</a:t>
            </a:r>
            <a:r>
              <a:rPr lang="en-US" sz="4000" b="1" i="1" dirty="0">
                <a:solidFill>
                  <a:srgbClr val="002060"/>
                </a:solidFill>
              </a:rPr>
              <a:t> </a:t>
            </a:r>
            <a:r>
              <a:rPr lang="en-US" sz="4000" b="1" i="1" dirty="0" err="1">
                <a:solidFill>
                  <a:srgbClr val="002060"/>
                </a:solidFill>
              </a:rPr>
              <a:t>hy</a:t>
            </a:r>
            <a:r>
              <a:rPr lang="en-US" sz="4000" b="1" i="1" dirty="0">
                <a:solidFill>
                  <a:srgbClr val="002060"/>
                </a:solidFill>
              </a:rPr>
              <a:t> </a:t>
            </a:r>
            <a:r>
              <a:rPr lang="en-US" sz="4000" b="1" i="1" dirty="0" err="1">
                <a:solidFill>
                  <a:srgbClr val="002060"/>
                </a:solidFill>
              </a:rPr>
              <a:t>vọng</a:t>
            </a:r>
            <a:endParaRPr lang="en-US" sz="4000" dirty="0">
              <a:solidFill>
                <a:srgbClr val="002060"/>
              </a:solidFill>
            </a:endParaRPr>
          </a:p>
        </p:txBody>
      </p:sp>
      <p:sp>
        <p:nvSpPr>
          <p:cNvPr id="9" name="Right Arrow 8"/>
          <p:cNvSpPr/>
          <p:nvPr/>
        </p:nvSpPr>
        <p:spPr>
          <a:xfrm rot="19124620">
            <a:off x="2299857" y="1462316"/>
            <a:ext cx="1524000" cy="73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75670">
            <a:off x="2182091" y="4398816"/>
            <a:ext cx="1427019" cy="73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81745" y="2999508"/>
            <a:ext cx="692729" cy="73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44872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4350" cy="1930400"/>
          </a:xfrm>
        </p:spPr>
        <p:txBody>
          <a:bodyPr>
            <a:normAutofit/>
          </a:bodyPr>
          <a:lstStyle/>
          <a:p>
            <a:r>
              <a:rPr sz="4400" b="1" dirty="0">
                <a:solidFill>
                  <a:srgbClr val="FF0000"/>
                </a:solidFill>
                <a:latin typeface="Times New Roman" panose="02020603050405020304" pitchFamily="18" charset="0"/>
                <a:cs typeface="Times New Roman" panose="02020603050405020304" pitchFamily="18" charset="0"/>
              </a:rPr>
              <a:t>1. </a:t>
            </a:r>
            <a:r>
              <a:rPr sz="4400" b="1" dirty="0" err="1">
                <a:solidFill>
                  <a:srgbClr val="FF0000"/>
                </a:solidFill>
                <a:latin typeface="Times New Roman" panose="02020603050405020304" pitchFamily="18" charset="0"/>
                <a:cs typeface="Times New Roman" panose="02020603050405020304" pitchFamily="18" charset="0"/>
              </a:rPr>
              <a:t>Bước</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theo</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Chúa</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Kitô</a:t>
            </a:r>
            <a:r>
              <a:rPr sz="4400" b="1" dirty="0">
                <a:solidFill>
                  <a:srgbClr val="FF0000"/>
                </a:solidFill>
                <a:latin typeface="Times New Roman" panose="02020603050405020304" pitchFamily="18" charset="0"/>
                <a:cs typeface="Times New Roman" panose="02020603050405020304" pitchFamily="18" charset="0"/>
              </a:rPr>
              <a:t> – </a:t>
            </a:r>
            <a:r>
              <a:rPr lang="en-US" sz="4400" b="1" dirty="0" err="1">
                <a:solidFill>
                  <a:srgbClr val="FF0000"/>
                </a:solidFill>
                <a:latin typeface="Times New Roman" panose="02020603050405020304" pitchFamily="18" charset="0"/>
                <a:cs typeface="Times New Roman" panose="02020603050405020304" pitchFamily="18" charset="0"/>
              </a:rPr>
              <a:t>Niềm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vọng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chúng</a:t>
            </a:r>
            <a:r>
              <a:rPr lang="en-US" sz="4400" b="1" dirty="0">
                <a:solidFill>
                  <a:srgbClr val="FF0000"/>
                </a:solidFill>
                <a:latin typeface="Times New Roman" panose="02020603050405020304" pitchFamily="18" charset="0"/>
                <a:cs typeface="Times New Roman" panose="02020603050405020304" pitchFamily="18" charset="0"/>
              </a:rPr>
              <a:t> ta</a:t>
            </a:r>
            <a:endParaRPr sz="4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2688" y="1472769"/>
            <a:ext cx="8864330" cy="6247864"/>
          </a:xfrm>
          <a:prstGeom prst="rect">
            <a:avLst/>
          </a:prstGeom>
          <a:noFill/>
        </p:spPr>
        <p:txBody>
          <a:bodyPr wrap="square">
            <a:spAutoFit/>
          </a:bodyPr>
          <a:lstStyle/>
          <a:p>
            <a:pPr algn="just"/>
            <a:r>
              <a:rPr lang="en-US" sz="4000" b="1" dirty="0">
                <a:solidFill>
                  <a:srgbClr val="7030A0"/>
                </a:solidFill>
              </a:rPr>
              <a:t>- </a:t>
            </a:r>
            <a:r>
              <a:rPr lang="en-US" sz="4400" b="1" dirty="0" err="1">
                <a:solidFill>
                  <a:srgbClr val="7030A0"/>
                </a:solidFill>
              </a:rPr>
              <a:t>Đức</a:t>
            </a:r>
            <a:r>
              <a:rPr lang="en-US" sz="4400" b="1" dirty="0">
                <a:solidFill>
                  <a:srgbClr val="7030A0"/>
                </a:solidFill>
              </a:rPr>
              <a:t> </a:t>
            </a:r>
            <a:r>
              <a:rPr lang="en-US" sz="4400" b="1" dirty="0" err="1">
                <a:solidFill>
                  <a:srgbClr val="7030A0"/>
                </a:solidFill>
              </a:rPr>
              <a:t>Giêsu</a:t>
            </a:r>
            <a:r>
              <a:rPr lang="en-US" sz="4400" b="1" dirty="0">
                <a:solidFill>
                  <a:srgbClr val="7030A0"/>
                </a:solidFill>
              </a:rPr>
              <a:t> </a:t>
            </a:r>
            <a:r>
              <a:rPr lang="en-US" sz="4400" b="1" dirty="0" err="1">
                <a:solidFill>
                  <a:srgbClr val="7030A0"/>
                </a:solidFill>
              </a:rPr>
              <a:t>trở</a:t>
            </a:r>
            <a:r>
              <a:rPr lang="en-US" sz="4400" b="1" dirty="0">
                <a:solidFill>
                  <a:srgbClr val="7030A0"/>
                </a:solidFill>
              </a:rPr>
              <a:t> </a:t>
            </a:r>
            <a:r>
              <a:rPr lang="en-US" sz="4400" b="1" dirty="0" err="1">
                <a:solidFill>
                  <a:srgbClr val="7030A0"/>
                </a:solidFill>
              </a:rPr>
              <a:t>thành</a:t>
            </a:r>
            <a:r>
              <a:rPr lang="en-US" sz="4400" b="1" dirty="0">
                <a:solidFill>
                  <a:srgbClr val="7030A0"/>
                </a:solidFill>
              </a:rPr>
              <a:t> </a:t>
            </a:r>
            <a:r>
              <a:rPr lang="en-US" sz="4400" b="1" dirty="0" err="1">
                <a:solidFill>
                  <a:srgbClr val="7030A0"/>
                </a:solidFill>
              </a:rPr>
              <a:t>Nhà</a:t>
            </a:r>
            <a:r>
              <a:rPr lang="en-US" sz="4400" b="1" dirty="0">
                <a:solidFill>
                  <a:srgbClr val="7030A0"/>
                </a:solidFill>
              </a:rPr>
              <a:t> </a:t>
            </a:r>
            <a:r>
              <a:rPr lang="en-US" sz="4400" b="1" dirty="0" err="1">
                <a:solidFill>
                  <a:srgbClr val="7030A0"/>
                </a:solidFill>
              </a:rPr>
              <a:t>Truyền</a:t>
            </a:r>
            <a:r>
              <a:rPr lang="en-US" sz="4400" b="1" dirty="0">
                <a:solidFill>
                  <a:srgbClr val="7030A0"/>
                </a:solidFill>
              </a:rPr>
              <a:t> </a:t>
            </a:r>
            <a:r>
              <a:rPr lang="en-US" sz="4400" b="1" dirty="0" err="1">
                <a:solidFill>
                  <a:srgbClr val="7030A0"/>
                </a:solidFill>
              </a:rPr>
              <a:t>Giáo</a:t>
            </a:r>
            <a:r>
              <a:rPr lang="en-US" sz="4400" b="1" dirty="0">
                <a:solidFill>
                  <a:srgbClr val="7030A0"/>
                </a:solidFill>
              </a:rPr>
              <a:t> </a:t>
            </a:r>
            <a:r>
              <a:rPr lang="en-US" sz="4400" b="1" dirty="0" err="1">
                <a:solidFill>
                  <a:srgbClr val="7030A0"/>
                </a:solidFill>
              </a:rPr>
              <a:t>thần</a:t>
            </a:r>
            <a:r>
              <a:rPr lang="en-US" sz="4400" b="1" dirty="0">
                <a:solidFill>
                  <a:srgbClr val="7030A0"/>
                </a:solidFill>
              </a:rPr>
              <a:t> </a:t>
            </a:r>
            <a:r>
              <a:rPr lang="en-US" sz="4400" b="1" dirty="0" err="1">
                <a:solidFill>
                  <a:srgbClr val="7030A0"/>
                </a:solidFill>
              </a:rPr>
              <a:t>linh</a:t>
            </a:r>
            <a:r>
              <a:rPr lang="en-US" sz="4400" b="1" dirty="0">
                <a:solidFill>
                  <a:srgbClr val="7030A0"/>
                </a:solidFill>
              </a:rPr>
              <a:t> </a:t>
            </a:r>
            <a:r>
              <a:rPr lang="en-US" sz="4400" b="1" dirty="0" err="1">
                <a:solidFill>
                  <a:srgbClr val="7030A0"/>
                </a:solidFill>
              </a:rPr>
              <a:t>của</a:t>
            </a:r>
            <a:r>
              <a:rPr lang="en-US" sz="4400" b="1" dirty="0">
                <a:solidFill>
                  <a:srgbClr val="7030A0"/>
                </a:solidFill>
              </a:rPr>
              <a:t> </a:t>
            </a:r>
            <a:r>
              <a:rPr lang="en-US" sz="4400" b="1" dirty="0" err="1">
                <a:solidFill>
                  <a:srgbClr val="7030A0"/>
                </a:solidFill>
              </a:rPr>
              <a:t>niềm</a:t>
            </a:r>
            <a:r>
              <a:rPr lang="en-US" sz="4400" b="1" dirty="0">
                <a:solidFill>
                  <a:srgbClr val="7030A0"/>
                </a:solidFill>
              </a:rPr>
              <a:t> </a:t>
            </a:r>
            <a:r>
              <a:rPr lang="en-US" sz="4400" b="1" dirty="0" err="1">
                <a:solidFill>
                  <a:srgbClr val="7030A0"/>
                </a:solidFill>
              </a:rPr>
              <a:t>hy</a:t>
            </a:r>
            <a:r>
              <a:rPr lang="en-US" sz="4400" b="1" dirty="0">
                <a:solidFill>
                  <a:srgbClr val="7030A0"/>
                </a:solidFill>
              </a:rPr>
              <a:t> </a:t>
            </a:r>
            <a:r>
              <a:rPr lang="en-US" sz="4400" b="1" dirty="0" err="1">
                <a:solidFill>
                  <a:srgbClr val="7030A0"/>
                </a:solidFill>
              </a:rPr>
              <a:t>vọng</a:t>
            </a:r>
            <a:r>
              <a:rPr lang="en-US" sz="4400" b="1" dirty="0">
                <a:solidFill>
                  <a:srgbClr val="7030A0"/>
                </a:solidFill>
              </a:rPr>
              <a:t>, </a:t>
            </a:r>
            <a:r>
              <a:rPr lang="en-US" sz="4400" b="1" dirty="0" err="1">
                <a:solidFill>
                  <a:srgbClr val="7030A0"/>
                </a:solidFill>
              </a:rPr>
              <a:t>là</a:t>
            </a:r>
            <a:r>
              <a:rPr lang="en-US" sz="4400" b="1" dirty="0">
                <a:solidFill>
                  <a:srgbClr val="7030A0"/>
                </a:solidFill>
              </a:rPr>
              <a:t> </a:t>
            </a:r>
            <a:r>
              <a:rPr lang="en-US" sz="4400" b="1" dirty="0" err="1">
                <a:solidFill>
                  <a:srgbClr val="7030A0"/>
                </a:solidFill>
              </a:rPr>
              <a:t>mẫu</a:t>
            </a:r>
            <a:r>
              <a:rPr lang="en-US" sz="4400" b="1" dirty="0">
                <a:solidFill>
                  <a:srgbClr val="7030A0"/>
                </a:solidFill>
              </a:rPr>
              <a:t> </a:t>
            </a:r>
            <a:r>
              <a:rPr lang="en-US" sz="4400" b="1" dirty="0" err="1">
                <a:solidFill>
                  <a:srgbClr val="7030A0"/>
                </a:solidFill>
              </a:rPr>
              <a:t>gương</a:t>
            </a:r>
            <a:r>
              <a:rPr lang="en-US" sz="4400" b="1" dirty="0">
                <a:solidFill>
                  <a:srgbClr val="7030A0"/>
                </a:solidFill>
              </a:rPr>
              <a:t> </a:t>
            </a:r>
            <a:r>
              <a:rPr lang="en-US" sz="4400" b="1" dirty="0" err="1">
                <a:solidFill>
                  <a:srgbClr val="7030A0"/>
                </a:solidFill>
              </a:rPr>
              <a:t>tuyệt</a:t>
            </a:r>
            <a:r>
              <a:rPr lang="en-US" sz="4400" b="1" dirty="0">
                <a:solidFill>
                  <a:srgbClr val="7030A0"/>
                </a:solidFill>
              </a:rPr>
              <a:t> </a:t>
            </a:r>
            <a:r>
              <a:rPr lang="en-US" sz="4400" b="1" dirty="0" err="1">
                <a:solidFill>
                  <a:srgbClr val="7030A0"/>
                </a:solidFill>
              </a:rPr>
              <a:t>hảo</a:t>
            </a:r>
            <a:r>
              <a:rPr lang="en-US" sz="4400" b="1" dirty="0">
                <a:solidFill>
                  <a:srgbClr val="7030A0"/>
                </a:solidFill>
              </a:rPr>
              <a:t> </a:t>
            </a:r>
            <a:r>
              <a:rPr lang="en-US" sz="4400" b="1" dirty="0" err="1">
                <a:solidFill>
                  <a:srgbClr val="7030A0"/>
                </a:solidFill>
              </a:rPr>
              <a:t>cho</a:t>
            </a:r>
            <a:r>
              <a:rPr lang="en-US" sz="4400" b="1" dirty="0">
                <a:solidFill>
                  <a:srgbClr val="7030A0"/>
                </a:solidFill>
              </a:rPr>
              <a:t> </a:t>
            </a:r>
            <a:r>
              <a:rPr lang="en-US" sz="4400" b="1" dirty="0" err="1">
                <a:solidFill>
                  <a:srgbClr val="7030A0"/>
                </a:solidFill>
              </a:rPr>
              <a:t>tất</a:t>
            </a:r>
            <a:r>
              <a:rPr lang="en-US" sz="4400" b="1" dirty="0">
                <a:solidFill>
                  <a:srgbClr val="7030A0"/>
                </a:solidFill>
              </a:rPr>
              <a:t> </a:t>
            </a:r>
            <a:r>
              <a:rPr lang="en-US" sz="4400" b="1" dirty="0" err="1">
                <a:solidFill>
                  <a:srgbClr val="7030A0"/>
                </a:solidFill>
              </a:rPr>
              <a:t>cả</a:t>
            </a:r>
            <a:r>
              <a:rPr lang="en-US" sz="4400" b="1" dirty="0">
                <a:solidFill>
                  <a:srgbClr val="7030A0"/>
                </a:solidFill>
              </a:rPr>
              <a:t> </a:t>
            </a:r>
            <a:r>
              <a:rPr lang="en-US" sz="4400" b="1" dirty="0" err="1">
                <a:solidFill>
                  <a:srgbClr val="7030A0"/>
                </a:solidFill>
              </a:rPr>
              <a:t>những</a:t>
            </a:r>
            <a:r>
              <a:rPr lang="en-US" sz="4400" b="1" dirty="0">
                <a:solidFill>
                  <a:srgbClr val="7030A0"/>
                </a:solidFill>
              </a:rPr>
              <a:t> </a:t>
            </a:r>
            <a:r>
              <a:rPr lang="en-US" sz="4400" b="1" dirty="0" err="1">
                <a:solidFill>
                  <a:srgbClr val="7030A0"/>
                </a:solidFill>
              </a:rPr>
              <a:t>ai</a:t>
            </a:r>
            <a:r>
              <a:rPr lang="en-US" sz="4400" b="1" dirty="0">
                <a:solidFill>
                  <a:srgbClr val="7030A0"/>
                </a:solidFill>
              </a:rPr>
              <a:t> qua </a:t>
            </a:r>
            <a:r>
              <a:rPr lang="en-US" sz="4400" b="1" dirty="0" err="1">
                <a:solidFill>
                  <a:srgbClr val="7030A0"/>
                </a:solidFill>
              </a:rPr>
              <a:t>mọi</a:t>
            </a:r>
            <a:r>
              <a:rPr lang="en-US" sz="4400" b="1" dirty="0">
                <a:solidFill>
                  <a:srgbClr val="7030A0"/>
                </a:solidFill>
              </a:rPr>
              <a:t> </a:t>
            </a:r>
            <a:r>
              <a:rPr lang="en-US" sz="4400" b="1" dirty="0" err="1">
                <a:solidFill>
                  <a:srgbClr val="7030A0"/>
                </a:solidFill>
              </a:rPr>
              <a:t>thời</a:t>
            </a:r>
            <a:r>
              <a:rPr lang="en-US" sz="4400" b="1" dirty="0">
                <a:solidFill>
                  <a:srgbClr val="7030A0"/>
                </a:solidFill>
              </a:rPr>
              <a:t> </a:t>
            </a:r>
            <a:r>
              <a:rPr lang="en-US" sz="4400" b="1" dirty="0" err="1">
                <a:solidFill>
                  <a:srgbClr val="7030A0"/>
                </a:solidFill>
              </a:rPr>
              <a:t>đại</a:t>
            </a:r>
            <a:r>
              <a:rPr lang="en-US" sz="4400" b="1" dirty="0">
                <a:solidFill>
                  <a:srgbClr val="7030A0"/>
                </a:solidFill>
              </a:rPr>
              <a:t> </a:t>
            </a:r>
            <a:r>
              <a:rPr lang="en-US" sz="4400" b="1" dirty="0" err="1">
                <a:solidFill>
                  <a:srgbClr val="7030A0"/>
                </a:solidFill>
              </a:rPr>
              <a:t>chu</a:t>
            </a:r>
            <a:r>
              <a:rPr lang="en-US" sz="4400" b="1" dirty="0">
                <a:solidFill>
                  <a:srgbClr val="7030A0"/>
                </a:solidFill>
              </a:rPr>
              <a:t> </a:t>
            </a:r>
            <a:r>
              <a:rPr lang="en-US" sz="4400" b="1" dirty="0" err="1">
                <a:solidFill>
                  <a:srgbClr val="7030A0"/>
                </a:solidFill>
              </a:rPr>
              <a:t>toàn</a:t>
            </a:r>
            <a:r>
              <a:rPr lang="en-US" sz="4400" b="1" dirty="0">
                <a:solidFill>
                  <a:srgbClr val="7030A0"/>
                </a:solidFill>
              </a:rPr>
              <a:t> </a:t>
            </a:r>
            <a:r>
              <a:rPr lang="en-US" sz="4400" b="1" dirty="0" err="1">
                <a:solidFill>
                  <a:srgbClr val="7030A0"/>
                </a:solidFill>
              </a:rPr>
              <a:t>sứ</a:t>
            </a:r>
            <a:r>
              <a:rPr lang="en-US" sz="4400" b="1" dirty="0">
                <a:solidFill>
                  <a:srgbClr val="7030A0"/>
                </a:solidFill>
              </a:rPr>
              <a:t> </a:t>
            </a:r>
            <a:r>
              <a:rPr lang="en-US" sz="4400" b="1" dirty="0" err="1">
                <a:solidFill>
                  <a:srgbClr val="7030A0"/>
                </a:solidFill>
              </a:rPr>
              <a:t>mạng</a:t>
            </a:r>
            <a:r>
              <a:rPr lang="en-US" sz="4400" b="1" dirty="0">
                <a:solidFill>
                  <a:srgbClr val="7030A0"/>
                </a:solidFill>
              </a:rPr>
              <a:t> </a:t>
            </a:r>
            <a:r>
              <a:rPr lang="en-US" sz="4400" b="1" dirty="0" err="1">
                <a:solidFill>
                  <a:srgbClr val="7030A0"/>
                </a:solidFill>
              </a:rPr>
              <a:t>Thiên</a:t>
            </a:r>
            <a:r>
              <a:rPr lang="en-US" sz="4400" b="1" dirty="0">
                <a:solidFill>
                  <a:srgbClr val="7030A0"/>
                </a:solidFill>
              </a:rPr>
              <a:t> </a:t>
            </a:r>
            <a:r>
              <a:rPr lang="en-US" sz="4400" b="1" dirty="0" err="1">
                <a:solidFill>
                  <a:srgbClr val="7030A0"/>
                </a:solidFill>
              </a:rPr>
              <a:t>Chúa</a:t>
            </a:r>
            <a:r>
              <a:rPr lang="en-US" sz="4400" b="1" dirty="0">
                <a:solidFill>
                  <a:srgbClr val="7030A0"/>
                </a:solidFill>
              </a:rPr>
              <a:t> </a:t>
            </a:r>
            <a:r>
              <a:rPr lang="en-US" sz="4400" b="1" dirty="0" err="1">
                <a:solidFill>
                  <a:srgbClr val="7030A0"/>
                </a:solidFill>
              </a:rPr>
              <a:t>trao</a:t>
            </a:r>
            <a:r>
              <a:rPr lang="en-US" sz="4400" b="1" dirty="0">
                <a:solidFill>
                  <a:srgbClr val="7030A0"/>
                </a:solidFill>
              </a:rPr>
              <a:t> </a:t>
            </a:r>
            <a:r>
              <a:rPr lang="en-US" sz="4400" b="1" dirty="0" err="1">
                <a:solidFill>
                  <a:srgbClr val="7030A0"/>
                </a:solidFill>
              </a:rPr>
              <a:t>phó</a:t>
            </a:r>
            <a:r>
              <a:rPr lang="en-US" sz="4400" b="1" dirty="0">
                <a:solidFill>
                  <a:srgbClr val="7030A0"/>
                </a:solidFill>
              </a:rPr>
              <a:t>, </a:t>
            </a:r>
            <a:r>
              <a:rPr lang="en-US" sz="4400" b="1" dirty="0" err="1">
                <a:solidFill>
                  <a:srgbClr val="7030A0"/>
                </a:solidFill>
              </a:rPr>
              <a:t>ngay</a:t>
            </a:r>
            <a:r>
              <a:rPr lang="en-US" sz="4400" b="1" dirty="0">
                <a:solidFill>
                  <a:srgbClr val="7030A0"/>
                </a:solidFill>
              </a:rPr>
              <a:t> </a:t>
            </a:r>
            <a:r>
              <a:rPr lang="en-US" sz="4400" b="1" dirty="0" err="1">
                <a:solidFill>
                  <a:srgbClr val="7030A0"/>
                </a:solidFill>
              </a:rPr>
              <a:t>cả</a:t>
            </a:r>
            <a:r>
              <a:rPr lang="en-US" sz="4400" b="1" dirty="0">
                <a:solidFill>
                  <a:srgbClr val="7030A0"/>
                </a:solidFill>
              </a:rPr>
              <a:t> </a:t>
            </a:r>
            <a:r>
              <a:rPr lang="en-US" sz="4400" b="1" dirty="0" err="1">
                <a:solidFill>
                  <a:srgbClr val="7030A0"/>
                </a:solidFill>
              </a:rPr>
              <a:t>khi</a:t>
            </a:r>
            <a:r>
              <a:rPr lang="en-US" sz="4400" b="1" dirty="0">
                <a:solidFill>
                  <a:srgbClr val="7030A0"/>
                </a:solidFill>
              </a:rPr>
              <a:t> </a:t>
            </a:r>
            <a:r>
              <a:rPr lang="en-US" sz="4400" b="1" dirty="0" err="1">
                <a:solidFill>
                  <a:srgbClr val="7030A0"/>
                </a:solidFill>
              </a:rPr>
              <a:t>phải</a:t>
            </a:r>
            <a:r>
              <a:rPr lang="en-US" sz="4400" b="1" dirty="0">
                <a:solidFill>
                  <a:srgbClr val="7030A0"/>
                </a:solidFill>
              </a:rPr>
              <a:t> </a:t>
            </a:r>
            <a:r>
              <a:rPr lang="en-US" sz="4400" b="1" dirty="0" err="1">
                <a:solidFill>
                  <a:srgbClr val="7030A0"/>
                </a:solidFill>
              </a:rPr>
              <a:t>đối</a:t>
            </a:r>
            <a:r>
              <a:rPr lang="en-US" sz="4400" b="1" dirty="0">
                <a:solidFill>
                  <a:srgbClr val="7030A0"/>
                </a:solidFill>
              </a:rPr>
              <a:t> </a:t>
            </a:r>
            <a:r>
              <a:rPr lang="en-US" sz="4400" b="1" dirty="0" err="1">
                <a:solidFill>
                  <a:srgbClr val="7030A0"/>
                </a:solidFill>
              </a:rPr>
              <a:t>mặt</a:t>
            </a:r>
            <a:r>
              <a:rPr lang="en-US" sz="4400" b="1" dirty="0">
                <a:solidFill>
                  <a:srgbClr val="7030A0"/>
                </a:solidFill>
              </a:rPr>
              <a:t> </a:t>
            </a:r>
            <a:r>
              <a:rPr lang="en-US" sz="4400" b="1" dirty="0" err="1">
                <a:solidFill>
                  <a:srgbClr val="7030A0"/>
                </a:solidFill>
              </a:rPr>
              <a:t>với</a:t>
            </a:r>
            <a:r>
              <a:rPr lang="en-US" sz="4400" b="1" dirty="0">
                <a:solidFill>
                  <a:srgbClr val="7030A0"/>
                </a:solidFill>
              </a:rPr>
              <a:t> </a:t>
            </a:r>
            <a:r>
              <a:rPr lang="en-US" sz="4400" b="1" dirty="0" err="1">
                <a:solidFill>
                  <a:srgbClr val="7030A0"/>
                </a:solidFill>
              </a:rPr>
              <a:t>những</a:t>
            </a:r>
            <a:r>
              <a:rPr lang="en-US" sz="4400" b="1" dirty="0">
                <a:solidFill>
                  <a:srgbClr val="7030A0"/>
                </a:solidFill>
              </a:rPr>
              <a:t> </a:t>
            </a:r>
            <a:r>
              <a:rPr lang="en-US" sz="4400" b="1" dirty="0" err="1">
                <a:solidFill>
                  <a:srgbClr val="7030A0"/>
                </a:solidFill>
              </a:rPr>
              <a:t>thử</a:t>
            </a:r>
            <a:r>
              <a:rPr lang="en-US" sz="4400" b="1" dirty="0">
                <a:solidFill>
                  <a:srgbClr val="7030A0"/>
                </a:solidFill>
              </a:rPr>
              <a:t> </a:t>
            </a:r>
            <a:r>
              <a:rPr lang="en-US" sz="4400" b="1" dirty="0" err="1">
                <a:solidFill>
                  <a:srgbClr val="7030A0"/>
                </a:solidFill>
              </a:rPr>
              <a:t>thách</a:t>
            </a:r>
            <a:r>
              <a:rPr lang="en-US" sz="4400" b="1" dirty="0">
                <a:solidFill>
                  <a:srgbClr val="7030A0"/>
                </a:solidFill>
              </a:rPr>
              <a:t> </a:t>
            </a:r>
            <a:r>
              <a:rPr lang="en-US" sz="4400" b="1" dirty="0" err="1">
                <a:solidFill>
                  <a:srgbClr val="7030A0"/>
                </a:solidFill>
              </a:rPr>
              <a:t>cùng</a:t>
            </a:r>
            <a:r>
              <a:rPr lang="en-US" sz="4400" b="1" dirty="0">
                <a:solidFill>
                  <a:srgbClr val="7030A0"/>
                </a:solidFill>
              </a:rPr>
              <a:t> </a:t>
            </a:r>
            <a:r>
              <a:rPr lang="en-US" sz="4400" b="1" dirty="0" err="1">
                <a:solidFill>
                  <a:srgbClr val="7030A0"/>
                </a:solidFill>
              </a:rPr>
              <a:t>cực</a:t>
            </a:r>
            <a:r>
              <a:rPr lang="en-US" sz="4000" b="1" dirty="0">
                <a:solidFill>
                  <a:srgbClr val="7030A0"/>
                </a:solidFill>
              </a:rPr>
              <a:t>.</a:t>
            </a:r>
          </a:p>
          <a:p>
            <a:endParaRPr sz="4800"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6000" y="965200"/>
            <a:ext cx="2435518" cy="1826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828" t="-291" r="15248" b="291"/>
          <a:stretch/>
        </p:blipFill>
        <p:spPr>
          <a:xfrm>
            <a:off x="9004186" y="3375122"/>
            <a:ext cx="3017332" cy="3093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489067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4350" cy="1930400"/>
          </a:xfrm>
        </p:spPr>
        <p:txBody>
          <a:bodyPr>
            <a:normAutofit/>
          </a:bodyPr>
          <a:lstStyle/>
          <a:p>
            <a:r>
              <a:rPr sz="4400" b="1" dirty="0">
                <a:solidFill>
                  <a:srgbClr val="FF0000"/>
                </a:solidFill>
                <a:latin typeface="Times New Roman" panose="02020603050405020304" pitchFamily="18" charset="0"/>
                <a:cs typeface="Times New Roman" panose="02020603050405020304" pitchFamily="18" charset="0"/>
              </a:rPr>
              <a:t>1. </a:t>
            </a:r>
            <a:r>
              <a:rPr sz="4400" b="1" dirty="0" err="1">
                <a:solidFill>
                  <a:srgbClr val="FF0000"/>
                </a:solidFill>
                <a:latin typeface="Times New Roman" panose="02020603050405020304" pitchFamily="18" charset="0"/>
                <a:cs typeface="Times New Roman" panose="02020603050405020304" pitchFamily="18" charset="0"/>
              </a:rPr>
              <a:t>Bước</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theo</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Chúa</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Kitô</a:t>
            </a:r>
            <a:r>
              <a:rPr sz="4400" b="1" dirty="0">
                <a:solidFill>
                  <a:srgbClr val="FF0000"/>
                </a:solidFill>
                <a:latin typeface="Times New Roman" panose="02020603050405020304" pitchFamily="18" charset="0"/>
                <a:cs typeface="Times New Roman" panose="02020603050405020304" pitchFamily="18" charset="0"/>
              </a:rPr>
              <a:t> – </a:t>
            </a:r>
            <a:r>
              <a:rPr lang="en-US" sz="4400" b="1" dirty="0" err="1">
                <a:solidFill>
                  <a:srgbClr val="FF0000"/>
                </a:solidFill>
                <a:latin typeface="Times New Roman" panose="02020603050405020304" pitchFamily="18" charset="0"/>
                <a:cs typeface="Times New Roman" panose="02020603050405020304" pitchFamily="18" charset="0"/>
              </a:rPr>
              <a:t>Niềm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vọng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chúng</a:t>
            </a:r>
            <a:r>
              <a:rPr lang="en-US" sz="4400" b="1" dirty="0">
                <a:solidFill>
                  <a:srgbClr val="FF0000"/>
                </a:solidFill>
                <a:latin typeface="Times New Roman" panose="02020603050405020304" pitchFamily="18" charset="0"/>
                <a:cs typeface="Times New Roman" panose="02020603050405020304" pitchFamily="18" charset="0"/>
              </a:rPr>
              <a:t> ta</a:t>
            </a:r>
            <a:endParaRPr sz="4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354975"/>
            <a:ext cx="11121736" cy="6186309"/>
          </a:xfrm>
          <a:prstGeom prst="rect">
            <a:avLst/>
          </a:prstGeom>
          <a:noFill/>
        </p:spPr>
        <p:txBody>
          <a:bodyPr wrap="square">
            <a:spAutoFit/>
          </a:bodyPr>
          <a:lstStyle/>
          <a:p>
            <a:pPr algn="just"/>
            <a:r>
              <a:rPr lang="en-US" sz="4400" b="1" dirty="0">
                <a:solidFill>
                  <a:srgbClr val="7030A0"/>
                </a:solidFill>
              </a:rPr>
              <a:t>- Qua </a:t>
            </a:r>
            <a:r>
              <a:rPr lang="en-US" sz="4400" b="1" dirty="0" err="1">
                <a:solidFill>
                  <a:srgbClr val="7030A0"/>
                </a:solidFill>
              </a:rPr>
              <a:t>các</a:t>
            </a:r>
            <a:r>
              <a:rPr lang="en-US" sz="4400" b="1" dirty="0">
                <a:solidFill>
                  <a:srgbClr val="7030A0"/>
                </a:solidFill>
              </a:rPr>
              <a:t> </a:t>
            </a:r>
            <a:r>
              <a:rPr lang="en-US" sz="4400" b="1" dirty="0" err="1">
                <a:solidFill>
                  <a:srgbClr val="7030A0"/>
                </a:solidFill>
              </a:rPr>
              <a:t>môn</a:t>
            </a:r>
            <a:r>
              <a:rPr lang="en-US" sz="4400" b="1" dirty="0">
                <a:solidFill>
                  <a:srgbClr val="7030A0"/>
                </a:solidFill>
              </a:rPr>
              <a:t> </a:t>
            </a:r>
            <a:r>
              <a:rPr lang="en-US" sz="4400" b="1" dirty="0" err="1">
                <a:solidFill>
                  <a:srgbClr val="7030A0"/>
                </a:solidFill>
              </a:rPr>
              <a:t>đệ</a:t>
            </a:r>
            <a:r>
              <a:rPr lang="en-US" sz="4400" b="1" dirty="0">
                <a:solidFill>
                  <a:srgbClr val="7030A0"/>
                </a:solidFill>
              </a:rPr>
              <a:t> </a:t>
            </a:r>
            <a:r>
              <a:rPr lang="en-US" sz="4400" b="1" dirty="0" err="1">
                <a:solidFill>
                  <a:srgbClr val="7030A0"/>
                </a:solidFill>
              </a:rPr>
              <a:t>của</a:t>
            </a:r>
            <a:r>
              <a:rPr lang="en-US" sz="4400" b="1" dirty="0">
                <a:solidFill>
                  <a:srgbClr val="7030A0"/>
                </a:solidFill>
              </a:rPr>
              <a:t> </a:t>
            </a:r>
            <a:r>
              <a:rPr lang="en-US" sz="4400" b="1" dirty="0" err="1">
                <a:solidFill>
                  <a:srgbClr val="7030A0"/>
                </a:solidFill>
              </a:rPr>
              <a:t>Người</a:t>
            </a:r>
            <a:r>
              <a:rPr lang="en-US" sz="4400" b="1" dirty="0">
                <a:solidFill>
                  <a:srgbClr val="7030A0"/>
                </a:solidFill>
              </a:rPr>
              <a:t> </a:t>
            </a:r>
            <a:r>
              <a:rPr lang="en-US" sz="4400" b="1" dirty="0" err="1">
                <a:solidFill>
                  <a:srgbClr val="7030A0"/>
                </a:solidFill>
              </a:rPr>
              <a:t>được</a:t>
            </a:r>
            <a:r>
              <a:rPr lang="en-US" sz="4400" b="1" dirty="0">
                <a:solidFill>
                  <a:srgbClr val="7030A0"/>
                </a:solidFill>
              </a:rPr>
              <a:t> </a:t>
            </a:r>
            <a:r>
              <a:rPr lang="en-US" sz="4400" b="1" dirty="0" err="1">
                <a:solidFill>
                  <a:srgbClr val="7030A0"/>
                </a:solidFill>
              </a:rPr>
              <a:t>sai</a:t>
            </a:r>
            <a:r>
              <a:rPr lang="en-US" sz="4400" b="1" dirty="0">
                <a:solidFill>
                  <a:srgbClr val="7030A0"/>
                </a:solidFill>
              </a:rPr>
              <a:t> </a:t>
            </a:r>
            <a:r>
              <a:rPr lang="en-US" sz="4400" b="1" dirty="0" err="1">
                <a:solidFill>
                  <a:srgbClr val="7030A0"/>
                </a:solidFill>
              </a:rPr>
              <a:t>đến</a:t>
            </a:r>
            <a:r>
              <a:rPr lang="en-US" sz="4400" b="1" dirty="0">
                <a:solidFill>
                  <a:srgbClr val="7030A0"/>
                </a:solidFill>
              </a:rPr>
              <a:t> </a:t>
            </a:r>
            <a:r>
              <a:rPr lang="en-US" sz="4400" b="1" dirty="0" err="1">
                <a:solidFill>
                  <a:srgbClr val="7030A0"/>
                </a:solidFill>
              </a:rPr>
              <a:t>với</a:t>
            </a:r>
            <a:r>
              <a:rPr lang="en-US" sz="4400" b="1" dirty="0">
                <a:solidFill>
                  <a:srgbClr val="7030A0"/>
                </a:solidFill>
              </a:rPr>
              <a:t> </a:t>
            </a:r>
            <a:r>
              <a:rPr lang="en-US" sz="4400" b="1" dirty="0" err="1">
                <a:solidFill>
                  <a:srgbClr val="7030A0"/>
                </a:solidFill>
              </a:rPr>
              <a:t>muôn</a:t>
            </a:r>
            <a:r>
              <a:rPr lang="en-US" sz="4400" b="1" dirty="0">
                <a:solidFill>
                  <a:srgbClr val="7030A0"/>
                </a:solidFill>
              </a:rPr>
              <a:t> </a:t>
            </a:r>
            <a:r>
              <a:rPr lang="en-US" sz="4400" b="1" dirty="0" err="1">
                <a:solidFill>
                  <a:srgbClr val="7030A0"/>
                </a:solidFill>
              </a:rPr>
              <a:t>dân</a:t>
            </a:r>
            <a:r>
              <a:rPr lang="en-US" sz="4400" b="1" dirty="0">
                <a:solidFill>
                  <a:srgbClr val="7030A0"/>
                </a:solidFill>
              </a:rPr>
              <a:t>, </a:t>
            </a:r>
            <a:r>
              <a:rPr lang="en-US" sz="4400" b="1" dirty="0" err="1">
                <a:solidFill>
                  <a:srgbClr val="7030A0"/>
                </a:solidFill>
              </a:rPr>
              <a:t>và</a:t>
            </a:r>
            <a:r>
              <a:rPr lang="en-US" sz="4400" b="1" dirty="0">
                <a:solidFill>
                  <a:srgbClr val="7030A0"/>
                </a:solidFill>
              </a:rPr>
              <a:t> </a:t>
            </a:r>
            <a:r>
              <a:rPr lang="en-US" sz="4400" b="1" dirty="0" err="1">
                <a:solidFill>
                  <a:srgbClr val="7030A0"/>
                </a:solidFill>
              </a:rPr>
              <a:t>vẫn</a:t>
            </a:r>
            <a:r>
              <a:rPr lang="en-US" sz="4400" b="1" dirty="0">
                <a:solidFill>
                  <a:srgbClr val="7030A0"/>
                </a:solidFill>
              </a:rPr>
              <a:t> </a:t>
            </a:r>
            <a:r>
              <a:rPr lang="en-US" sz="4400" b="1" dirty="0" err="1">
                <a:solidFill>
                  <a:srgbClr val="7030A0"/>
                </a:solidFill>
              </a:rPr>
              <a:t>luôn</a:t>
            </a:r>
            <a:r>
              <a:rPr lang="en-US" sz="4400" b="1" dirty="0">
                <a:solidFill>
                  <a:srgbClr val="7030A0"/>
                </a:solidFill>
              </a:rPr>
              <a:t> </a:t>
            </a:r>
            <a:r>
              <a:rPr lang="en-US" sz="4400" b="1" dirty="0" err="1">
                <a:solidFill>
                  <a:srgbClr val="7030A0"/>
                </a:solidFill>
              </a:rPr>
              <a:t>đồng</a:t>
            </a:r>
            <a:r>
              <a:rPr lang="en-US" sz="4400" b="1" dirty="0">
                <a:solidFill>
                  <a:srgbClr val="7030A0"/>
                </a:solidFill>
              </a:rPr>
              <a:t> </a:t>
            </a:r>
            <a:r>
              <a:rPr lang="en-US" sz="4400" b="1" dirty="0" err="1">
                <a:solidFill>
                  <a:srgbClr val="7030A0"/>
                </a:solidFill>
              </a:rPr>
              <a:t>hành</a:t>
            </a:r>
            <a:r>
              <a:rPr lang="en-US" sz="4400" b="1" dirty="0">
                <a:solidFill>
                  <a:srgbClr val="7030A0"/>
                </a:solidFill>
              </a:rPr>
              <a:t> </a:t>
            </a:r>
            <a:r>
              <a:rPr lang="en-US" sz="4400" b="1" dirty="0" err="1">
                <a:solidFill>
                  <a:srgbClr val="7030A0"/>
                </a:solidFill>
              </a:rPr>
              <a:t>cách</a:t>
            </a:r>
            <a:r>
              <a:rPr lang="en-US" sz="4400" b="1" dirty="0">
                <a:solidFill>
                  <a:srgbClr val="7030A0"/>
                </a:solidFill>
              </a:rPr>
              <a:t> </a:t>
            </a:r>
            <a:r>
              <a:rPr lang="en-US" sz="4400" b="1" dirty="0" err="1">
                <a:solidFill>
                  <a:srgbClr val="7030A0"/>
                </a:solidFill>
              </a:rPr>
              <a:t>huyền</a:t>
            </a:r>
            <a:r>
              <a:rPr lang="en-US" sz="4400" b="1" dirty="0">
                <a:solidFill>
                  <a:srgbClr val="7030A0"/>
                </a:solidFill>
              </a:rPr>
              <a:t> </a:t>
            </a:r>
            <a:r>
              <a:rPr lang="en-US" sz="4400" b="1" dirty="0" err="1">
                <a:solidFill>
                  <a:srgbClr val="7030A0"/>
                </a:solidFill>
              </a:rPr>
              <a:t>nhiệm</a:t>
            </a:r>
            <a:r>
              <a:rPr lang="en-US" sz="4400" b="1" dirty="0">
                <a:solidFill>
                  <a:srgbClr val="7030A0"/>
                </a:solidFill>
              </a:rPr>
              <a:t> </a:t>
            </a:r>
            <a:r>
              <a:rPr lang="en-US" sz="4400" b="1" dirty="0" err="1">
                <a:solidFill>
                  <a:srgbClr val="7030A0"/>
                </a:solidFill>
              </a:rPr>
              <a:t>với</a:t>
            </a:r>
            <a:r>
              <a:rPr lang="en-US" sz="4400" b="1" dirty="0">
                <a:solidFill>
                  <a:srgbClr val="7030A0"/>
                </a:solidFill>
              </a:rPr>
              <a:t> </a:t>
            </a:r>
            <a:r>
              <a:rPr lang="en-US" sz="4400" b="1" dirty="0" err="1">
                <a:solidFill>
                  <a:srgbClr val="7030A0"/>
                </a:solidFill>
              </a:rPr>
              <a:t>họ</a:t>
            </a:r>
            <a:r>
              <a:rPr lang="en-US" sz="4400" b="1" dirty="0">
                <a:solidFill>
                  <a:srgbClr val="7030A0"/>
                </a:solidFill>
              </a:rPr>
              <a:t>, </a:t>
            </a:r>
            <a:r>
              <a:rPr lang="en-US" sz="4400" b="1" dirty="0" err="1">
                <a:solidFill>
                  <a:srgbClr val="7030A0"/>
                </a:solidFill>
              </a:rPr>
              <a:t>Chúa</a:t>
            </a:r>
            <a:r>
              <a:rPr lang="en-US" sz="4400" b="1" dirty="0">
                <a:solidFill>
                  <a:srgbClr val="7030A0"/>
                </a:solidFill>
              </a:rPr>
              <a:t> </a:t>
            </a:r>
            <a:r>
              <a:rPr lang="en-US" sz="4400" b="1" dirty="0" err="1">
                <a:solidFill>
                  <a:srgbClr val="7030A0"/>
                </a:solidFill>
              </a:rPr>
              <a:t>Giêsu</a:t>
            </a:r>
            <a:r>
              <a:rPr lang="en-US" sz="4400" b="1" dirty="0">
                <a:solidFill>
                  <a:srgbClr val="7030A0"/>
                </a:solidFill>
              </a:rPr>
              <a:t> </a:t>
            </a:r>
            <a:r>
              <a:rPr lang="en-US" sz="4400" b="1" dirty="0" err="1">
                <a:solidFill>
                  <a:srgbClr val="7030A0"/>
                </a:solidFill>
              </a:rPr>
              <a:t>tiếp</a:t>
            </a:r>
            <a:r>
              <a:rPr lang="en-US" sz="4400" b="1" dirty="0">
                <a:solidFill>
                  <a:srgbClr val="7030A0"/>
                </a:solidFill>
              </a:rPr>
              <a:t> </a:t>
            </a:r>
            <a:r>
              <a:rPr lang="en-US" sz="4400" b="1" dirty="0" err="1">
                <a:solidFill>
                  <a:srgbClr val="7030A0"/>
                </a:solidFill>
              </a:rPr>
              <a:t>tục</a:t>
            </a:r>
            <a:r>
              <a:rPr lang="en-US" sz="4400" b="1" dirty="0">
                <a:solidFill>
                  <a:srgbClr val="7030A0"/>
                </a:solidFill>
              </a:rPr>
              <a:t> </a:t>
            </a:r>
            <a:r>
              <a:rPr lang="en-US" sz="4400" b="1" dirty="0" err="1">
                <a:solidFill>
                  <a:srgbClr val="7030A0"/>
                </a:solidFill>
              </a:rPr>
              <a:t>sứ</a:t>
            </a:r>
            <a:r>
              <a:rPr lang="en-US" sz="4400" b="1" dirty="0">
                <a:solidFill>
                  <a:srgbClr val="7030A0"/>
                </a:solidFill>
              </a:rPr>
              <a:t> </a:t>
            </a:r>
            <a:r>
              <a:rPr lang="en-US" sz="4400" b="1" dirty="0" err="1">
                <a:solidFill>
                  <a:srgbClr val="7030A0"/>
                </a:solidFill>
              </a:rPr>
              <a:t>vụ</a:t>
            </a:r>
            <a:r>
              <a:rPr lang="en-US" sz="4400" b="1" dirty="0">
                <a:solidFill>
                  <a:srgbClr val="7030A0"/>
                </a:solidFill>
              </a:rPr>
              <a:t> </a:t>
            </a:r>
            <a:r>
              <a:rPr lang="en-US" sz="4400" b="1" dirty="0" err="1">
                <a:solidFill>
                  <a:srgbClr val="7030A0"/>
                </a:solidFill>
              </a:rPr>
              <a:t>đem</a:t>
            </a:r>
            <a:r>
              <a:rPr lang="en-US" sz="4400" b="1" dirty="0">
                <a:solidFill>
                  <a:srgbClr val="7030A0"/>
                </a:solidFill>
              </a:rPr>
              <a:t> </a:t>
            </a:r>
            <a:r>
              <a:rPr lang="en-US" sz="4400" b="1" dirty="0" err="1">
                <a:solidFill>
                  <a:srgbClr val="7030A0"/>
                </a:solidFill>
              </a:rPr>
              <a:t>hy</a:t>
            </a:r>
            <a:r>
              <a:rPr lang="en-US" sz="4400" b="1" dirty="0">
                <a:solidFill>
                  <a:srgbClr val="7030A0"/>
                </a:solidFill>
              </a:rPr>
              <a:t> </a:t>
            </a:r>
            <a:r>
              <a:rPr lang="en-US" sz="4400" b="1" dirty="0" err="1">
                <a:solidFill>
                  <a:srgbClr val="7030A0"/>
                </a:solidFill>
              </a:rPr>
              <a:t>vọng</a:t>
            </a:r>
            <a:r>
              <a:rPr lang="en-US" sz="4400" b="1" dirty="0">
                <a:solidFill>
                  <a:srgbClr val="7030A0"/>
                </a:solidFill>
              </a:rPr>
              <a:t> </a:t>
            </a:r>
            <a:r>
              <a:rPr lang="en-US" sz="4400" b="1" dirty="0" err="1">
                <a:solidFill>
                  <a:srgbClr val="7030A0"/>
                </a:solidFill>
              </a:rPr>
              <a:t>đến</a:t>
            </a:r>
            <a:r>
              <a:rPr lang="en-US" sz="4400" b="1" dirty="0">
                <a:solidFill>
                  <a:srgbClr val="7030A0"/>
                </a:solidFill>
              </a:rPr>
              <a:t> </a:t>
            </a:r>
            <a:r>
              <a:rPr lang="en-US" sz="4400" b="1" dirty="0" err="1">
                <a:solidFill>
                  <a:srgbClr val="7030A0"/>
                </a:solidFill>
              </a:rPr>
              <a:t>cho</a:t>
            </a:r>
            <a:r>
              <a:rPr lang="en-US" sz="4400" b="1" dirty="0">
                <a:solidFill>
                  <a:srgbClr val="7030A0"/>
                </a:solidFill>
              </a:rPr>
              <a:t> </a:t>
            </a:r>
            <a:r>
              <a:rPr lang="en-US" sz="4400" b="1" dirty="0" err="1">
                <a:solidFill>
                  <a:srgbClr val="7030A0"/>
                </a:solidFill>
              </a:rPr>
              <a:t>nhân</a:t>
            </a:r>
            <a:r>
              <a:rPr lang="en-US" sz="4400" b="1" dirty="0">
                <a:solidFill>
                  <a:srgbClr val="7030A0"/>
                </a:solidFill>
              </a:rPr>
              <a:t> </a:t>
            </a:r>
            <a:r>
              <a:rPr lang="en-US" sz="4400" b="1" dirty="0" err="1">
                <a:solidFill>
                  <a:srgbClr val="7030A0"/>
                </a:solidFill>
              </a:rPr>
              <a:t>loại</a:t>
            </a:r>
            <a:r>
              <a:rPr lang="en-US" sz="4400" b="1" dirty="0">
                <a:solidFill>
                  <a:srgbClr val="7030A0"/>
                </a:solidFill>
              </a:rPr>
              <a:t>. </a:t>
            </a:r>
          </a:p>
          <a:p>
            <a:pPr algn="just"/>
            <a:r>
              <a:rPr lang="en-US" sz="4400" b="1" dirty="0">
                <a:solidFill>
                  <a:srgbClr val="7030A0"/>
                </a:solidFill>
              </a:rPr>
              <a:t>- </a:t>
            </a:r>
            <a:r>
              <a:rPr lang="en-US" sz="4400" b="1" dirty="0" err="1">
                <a:solidFill>
                  <a:srgbClr val="7030A0"/>
                </a:solidFill>
              </a:rPr>
              <a:t>Hội</a:t>
            </a:r>
            <a:r>
              <a:rPr lang="en-US" sz="4400" b="1" dirty="0">
                <a:solidFill>
                  <a:srgbClr val="7030A0"/>
                </a:solidFill>
              </a:rPr>
              <a:t> </a:t>
            </a:r>
            <a:r>
              <a:rPr lang="en-US" sz="4400" b="1" dirty="0" err="1">
                <a:solidFill>
                  <a:srgbClr val="7030A0"/>
                </a:solidFill>
              </a:rPr>
              <a:t>Thánh</a:t>
            </a:r>
            <a:r>
              <a:rPr lang="en-US" sz="4400" b="1" dirty="0">
                <a:solidFill>
                  <a:srgbClr val="7030A0"/>
                </a:solidFill>
              </a:rPr>
              <a:t> – </a:t>
            </a:r>
            <a:r>
              <a:rPr lang="en-US" sz="4400" b="1" dirty="0" err="1">
                <a:solidFill>
                  <a:srgbClr val="7030A0"/>
                </a:solidFill>
              </a:rPr>
              <a:t>cộng</a:t>
            </a:r>
            <a:r>
              <a:rPr lang="en-US" sz="4400" b="1" dirty="0">
                <a:solidFill>
                  <a:srgbClr val="7030A0"/>
                </a:solidFill>
              </a:rPr>
              <a:t> </a:t>
            </a:r>
            <a:r>
              <a:rPr lang="en-US" sz="4400" b="1" dirty="0" err="1">
                <a:solidFill>
                  <a:srgbClr val="7030A0"/>
                </a:solidFill>
              </a:rPr>
              <a:t>đoàn</a:t>
            </a:r>
            <a:r>
              <a:rPr lang="en-US" sz="4400" b="1" dirty="0">
                <a:solidFill>
                  <a:srgbClr val="7030A0"/>
                </a:solidFill>
              </a:rPr>
              <a:t> </a:t>
            </a:r>
            <a:r>
              <a:rPr lang="en-US" sz="4400" b="1" dirty="0" err="1">
                <a:solidFill>
                  <a:srgbClr val="7030A0"/>
                </a:solidFill>
              </a:rPr>
              <a:t>môn</a:t>
            </a:r>
            <a:r>
              <a:rPr lang="en-US" sz="4400" b="1" dirty="0">
                <a:solidFill>
                  <a:srgbClr val="7030A0"/>
                </a:solidFill>
              </a:rPr>
              <a:t> </a:t>
            </a:r>
            <a:r>
              <a:rPr lang="en-US" sz="4400" b="1" dirty="0" err="1">
                <a:solidFill>
                  <a:srgbClr val="7030A0"/>
                </a:solidFill>
              </a:rPr>
              <a:t>đệ</a:t>
            </a:r>
            <a:r>
              <a:rPr lang="en-US" sz="4400" b="1" dirty="0">
                <a:solidFill>
                  <a:srgbClr val="7030A0"/>
                </a:solidFill>
              </a:rPr>
              <a:t> </a:t>
            </a:r>
            <a:r>
              <a:rPr lang="en-US" sz="4400" b="1" dirty="0" err="1">
                <a:solidFill>
                  <a:srgbClr val="7030A0"/>
                </a:solidFill>
              </a:rPr>
              <a:t>truyền</a:t>
            </a:r>
            <a:r>
              <a:rPr lang="en-US" sz="4400" b="1" dirty="0">
                <a:solidFill>
                  <a:srgbClr val="7030A0"/>
                </a:solidFill>
              </a:rPr>
              <a:t> </a:t>
            </a:r>
            <a:r>
              <a:rPr lang="en-US" sz="4400" b="1" dirty="0" err="1">
                <a:solidFill>
                  <a:srgbClr val="7030A0"/>
                </a:solidFill>
              </a:rPr>
              <a:t>giáo</a:t>
            </a:r>
            <a:r>
              <a:rPr lang="en-US" sz="4400" b="1" dirty="0">
                <a:solidFill>
                  <a:srgbClr val="7030A0"/>
                </a:solidFill>
              </a:rPr>
              <a:t> </a:t>
            </a:r>
            <a:r>
              <a:rPr lang="en-US" sz="4400" b="1" dirty="0" err="1">
                <a:solidFill>
                  <a:srgbClr val="7030A0"/>
                </a:solidFill>
              </a:rPr>
              <a:t>của</a:t>
            </a:r>
            <a:r>
              <a:rPr lang="en-US" sz="4400" b="1" dirty="0">
                <a:solidFill>
                  <a:srgbClr val="7030A0"/>
                </a:solidFill>
              </a:rPr>
              <a:t> </a:t>
            </a:r>
            <a:r>
              <a:rPr lang="en-US" sz="4400" b="1" dirty="0" err="1">
                <a:solidFill>
                  <a:srgbClr val="7030A0"/>
                </a:solidFill>
              </a:rPr>
              <a:t>Chúa</a:t>
            </a:r>
            <a:r>
              <a:rPr lang="en-US" sz="4400" b="1" dirty="0">
                <a:solidFill>
                  <a:srgbClr val="7030A0"/>
                </a:solidFill>
              </a:rPr>
              <a:t> </a:t>
            </a:r>
            <a:r>
              <a:rPr lang="en-US" sz="4400" b="1" dirty="0" err="1">
                <a:solidFill>
                  <a:srgbClr val="7030A0"/>
                </a:solidFill>
              </a:rPr>
              <a:t>Kitô</a:t>
            </a:r>
            <a:r>
              <a:rPr lang="en-US" sz="4400" b="1" dirty="0">
                <a:solidFill>
                  <a:srgbClr val="7030A0"/>
                </a:solidFill>
              </a:rPr>
              <a:t>–</a:t>
            </a:r>
            <a:r>
              <a:rPr lang="en-US" sz="4400" b="1" dirty="0" err="1">
                <a:solidFill>
                  <a:srgbClr val="7030A0"/>
                </a:solidFill>
              </a:rPr>
              <a:t>tiếp</a:t>
            </a:r>
            <a:r>
              <a:rPr lang="en-US" sz="4400" b="1" dirty="0">
                <a:solidFill>
                  <a:srgbClr val="7030A0"/>
                </a:solidFill>
              </a:rPr>
              <a:t> </a:t>
            </a:r>
            <a:r>
              <a:rPr lang="en-US" sz="4400" b="1" dirty="0" err="1">
                <a:solidFill>
                  <a:srgbClr val="7030A0"/>
                </a:solidFill>
              </a:rPr>
              <a:t>tục</a:t>
            </a:r>
            <a:r>
              <a:rPr lang="en-US" sz="4400" b="1" dirty="0">
                <a:solidFill>
                  <a:srgbClr val="7030A0"/>
                </a:solidFill>
              </a:rPr>
              <a:t> </a:t>
            </a:r>
            <a:r>
              <a:rPr lang="en-US" sz="4400" b="1" dirty="0" err="1">
                <a:solidFill>
                  <a:srgbClr val="7030A0"/>
                </a:solidFill>
              </a:rPr>
              <a:t>sứ</a:t>
            </a:r>
            <a:r>
              <a:rPr lang="en-US" sz="4400" b="1" dirty="0">
                <a:solidFill>
                  <a:srgbClr val="7030A0"/>
                </a:solidFill>
              </a:rPr>
              <a:t> </a:t>
            </a:r>
            <a:r>
              <a:rPr lang="en-US" sz="4400" b="1" dirty="0" err="1">
                <a:solidFill>
                  <a:srgbClr val="7030A0"/>
                </a:solidFill>
              </a:rPr>
              <a:t>vụ</a:t>
            </a:r>
            <a:r>
              <a:rPr lang="en-US" sz="4400" b="1" dirty="0">
                <a:solidFill>
                  <a:srgbClr val="7030A0"/>
                </a:solidFill>
              </a:rPr>
              <a:t> </a:t>
            </a:r>
            <a:r>
              <a:rPr lang="en-US" sz="4400" b="1" dirty="0" err="1">
                <a:solidFill>
                  <a:srgbClr val="7030A0"/>
                </a:solidFill>
              </a:rPr>
              <a:t>ấy</a:t>
            </a:r>
            <a:r>
              <a:rPr lang="en-US" sz="4400" b="1" dirty="0">
                <a:solidFill>
                  <a:srgbClr val="7030A0"/>
                </a:solidFill>
              </a:rPr>
              <a:t>, </a:t>
            </a:r>
            <a:r>
              <a:rPr lang="en-US" sz="4400" b="1" dirty="0" err="1">
                <a:solidFill>
                  <a:srgbClr val="7030A0"/>
                </a:solidFill>
              </a:rPr>
              <a:t>hiến</a:t>
            </a:r>
            <a:r>
              <a:rPr lang="en-US" sz="4400" b="1" dirty="0">
                <a:solidFill>
                  <a:srgbClr val="7030A0"/>
                </a:solidFill>
              </a:rPr>
              <a:t> </a:t>
            </a:r>
            <a:r>
              <a:rPr lang="en-US" sz="4400" b="1" dirty="0" err="1">
                <a:solidFill>
                  <a:srgbClr val="7030A0"/>
                </a:solidFill>
              </a:rPr>
              <a:t>dâng</a:t>
            </a:r>
            <a:r>
              <a:rPr lang="en-US" sz="4400" b="1" dirty="0">
                <a:solidFill>
                  <a:srgbClr val="7030A0"/>
                </a:solidFill>
              </a:rPr>
              <a:t> </a:t>
            </a:r>
            <a:r>
              <a:rPr lang="en-US" sz="4400" b="1" dirty="0" err="1">
                <a:solidFill>
                  <a:srgbClr val="7030A0"/>
                </a:solidFill>
              </a:rPr>
              <a:t>đời</a:t>
            </a:r>
            <a:r>
              <a:rPr lang="en-US" sz="4400" b="1" dirty="0">
                <a:solidFill>
                  <a:srgbClr val="7030A0"/>
                </a:solidFill>
              </a:rPr>
              <a:t> </a:t>
            </a:r>
            <a:r>
              <a:rPr lang="en-US" sz="4400" b="1" dirty="0" err="1">
                <a:solidFill>
                  <a:srgbClr val="7030A0"/>
                </a:solidFill>
              </a:rPr>
              <a:t>mình</a:t>
            </a:r>
            <a:r>
              <a:rPr lang="en-US" sz="4400" b="1" dirty="0">
                <a:solidFill>
                  <a:srgbClr val="7030A0"/>
                </a:solidFill>
              </a:rPr>
              <a:t> </a:t>
            </a:r>
            <a:r>
              <a:rPr lang="en-US" sz="4400" b="1" dirty="0" err="1">
                <a:solidFill>
                  <a:srgbClr val="7030A0"/>
                </a:solidFill>
              </a:rPr>
              <a:t>cho</a:t>
            </a:r>
            <a:r>
              <a:rPr lang="en-US" sz="4400" b="1" dirty="0">
                <a:solidFill>
                  <a:srgbClr val="7030A0"/>
                </a:solidFill>
              </a:rPr>
              <a:t> </a:t>
            </a:r>
            <a:r>
              <a:rPr lang="en-US" sz="4400" b="1" dirty="0" err="1">
                <a:solidFill>
                  <a:srgbClr val="7030A0"/>
                </a:solidFill>
              </a:rPr>
              <a:t>muôn</a:t>
            </a:r>
            <a:r>
              <a:rPr lang="en-US" sz="4400" b="1" dirty="0">
                <a:solidFill>
                  <a:srgbClr val="7030A0"/>
                </a:solidFill>
              </a:rPr>
              <a:t> </a:t>
            </a:r>
            <a:r>
              <a:rPr lang="en-US" sz="4400" b="1" dirty="0" err="1">
                <a:solidFill>
                  <a:srgbClr val="7030A0"/>
                </a:solidFill>
              </a:rPr>
              <a:t>dân</a:t>
            </a:r>
            <a:r>
              <a:rPr lang="en-US" sz="4400" b="1" dirty="0">
                <a:solidFill>
                  <a:srgbClr val="7030A0"/>
                </a:solidFill>
              </a:rPr>
              <a:t> </a:t>
            </a:r>
            <a:r>
              <a:rPr lang="en-US" sz="4400" b="1" dirty="0" err="1">
                <a:solidFill>
                  <a:srgbClr val="7030A0"/>
                </a:solidFill>
              </a:rPr>
              <a:t>giữa</a:t>
            </a:r>
            <a:r>
              <a:rPr lang="en-US" sz="4400" b="1" dirty="0">
                <a:solidFill>
                  <a:srgbClr val="7030A0"/>
                </a:solidFill>
              </a:rPr>
              <a:t> </a:t>
            </a:r>
            <a:r>
              <a:rPr lang="en-US" sz="4400" b="1" dirty="0" err="1">
                <a:solidFill>
                  <a:srgbClr val="7030A0"/>
                </a:solidFill>
              </a:rPr>
              <a:t>các</a:t>
            </a:r>
            <a:r>
              <a:rPr lang="en-US" sz="4400" b="1" dirty="0">
                <a:solidFill>
                  <a:srgbClr val="7030A0"/>
                </a:solidFill>
              </a:rPr>
              <a:t> </a:t>
            </a:r>
            <a:r>
              <a:rPr lang="en-US" sz="4400" b="1" dirty="0" err="1">
                <a:solidFill>
                  <a:srgbClr val="7030A0"/>
                </a:solidFill>
              </a:rPr>
              <a:t>quốc</a:t>
            </a:r>
            <a:r>
              <a:rPr lang="en-US" sz="4400" b="1" dirty="0">
                <a:solidFill>
                  <a:srgbClr val="7030A0"/>
                </a:solidFill>
              </a:rPr>
              <a:t> </a:t>
            </a:r>
            <a:r>
              <a:rPr lang="en-US" sz="4400" b="1" dirty="0" err="1">
                <a:solidFill>
                  <a:srgbClr val="7030A0"/>
                </a:solidFill>
              </a:rPr>
              <a:t>gia</a:t>
            </a:r>
            <a:r>
              <a:rPr lang="en-US" sz="4400" b="1" dirty="0">
                <a:solidFill>
                  <a:srgbClr val="7030A0"/>
                </a:solidFill>
              </a:rPr>
              <a:t>.  </a:t>
            </a:r>
          </a:p>
          <a:p>
            <a:endParaRPr sz="4400" b="1" dirty="0">
              <a:solidFill>
                <a:srgbClr val="7030A0"/>
              </a:solidFill>
            </a:endParaRPr>
          </a:p>
        </p:txBody>
      </p:sp>
    </p:spTree>
    <p:extLst>
      <p:ext uri="{BB962C8B-B14F-4D97-AF65-F5344CB8AC3E}">
        <p14:creationId xmlns:p14="http://schemas.microsoft.com/office/powerpoint/2010/main" val="722838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4350" cy="1930400"/>
          </a:xfrm>
        </p:spPr>
        <p:txBody>
          <a:bodyPr>
            <a:normAutofit/>
          </a:bodyPr>
          <a:lstStyle/>
          <a:p>
            <a:r>
              <a:rPr sz="4400" b="1" dirty="0">
                <a:solidFill>
                  <a:srgbClr val="FF0000"/>
                </a:solidFill>
                <a:latin typeface="Times New Roman" panose="02020603050405020304" pitchFamily="18" charset="0"/>
                <a:cs typeface="Times New Roman" panose="02020603050405020304" pitchFamily="18" charset="0"/>
              </a:rPr>
              <a:t>1. </a:t>
            </a:r>
            <a:r>
              <a:rPr sz="4400" b="1" dirty="0" err="1">
                <a:solidFill>
                  <a:srgbClr val="FF0000"/>
                </a:solidFill>
                <a:latin typeface="Times New Roman" panose="02020603050405020304" pitchFamily="18" charset="0"/>
                <a:cs typeface="Times New Roman" panose="02020603050405020304" pitchFamily="18" charset="0"/>
              </a:rPr>
              <a:t>Bước</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theo</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Chúa</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Kitô</a:t>
            </a:r>
            <a:r>
              <a:rPr sz="4400" b="1" dirty="0">
                <a:solidFill>
                  <a:srgbClr val="FF0000"/>
                </a:solidFill>
                <a:latin typeface="Times New Roman" panose="02020603050405020304" pitchFamily="18" charset="0"/>
                <a:cs typeface="Times New Roman" panose="02020603050405020304" pitchFamily="18" charset="0"/>
              </a:rPr>
              <a:t> – </a:t>
            </a:r>
            <a:r>
              <a:rPr lang="en-US" sz="4400" b="1" dirty="0" err="1">
                <a:solidFill>
                  <a:srgbClr val="FF0000"/>
                </a:solidFill>
                <a:latin typeface="Times New Roman" panose="02020603050405020304" pitchFamily="18" charset="0"/>
                <a:cs typeface="Times New Roman" panose="02020603050405020304" pitchFamily="18" charset="0"/>
              </a:rPr>
              <a:t>Niềm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vọng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chúng</a:t>
            </a:r>
            <a:r>
              <a:rPr lang="en-US" sz="4400" b="1" dirty="0">
                <a:solidFill>
                  <a:srgbClr val="FF0000"/>
                </a:solidFill>
                <a:latin typeface="Times New Roman" panose="02020603050405020304" pitchFamily="18" charset="0"/>
                <a:cs typeface="Times New Roman" panose="02020603050405020304" pitchFamily="18" charset="0"/>
              </a:rPr>
              <a:t> ta</a:t>
            </a:r>
            <a:endParaRPr sz="4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45920"/>
            <a:ext cx="8679504" cy="4832092"/>
          </a:xfrm>
          <a:prstGeom prst="rect">
            <a:avLst/>
          </a:prstGeom>
          <a:noFill/>
        </p:spPr>
        <p:txBody>
          <a:bodyPr wrap="square">
            <a:spAutoFit/>
          </a:bodyPr>
          <a:lstStyle/>
          <a:p>
            <a:pPr algn="just"/>
            <a:r>
              <a:rPr lang="en-US" sz="4400" b="1" dirty="0">
                <a:solidFill>
                  <a:srgbClr val="7030A0"/>
                </a:solidFill>
              </a:rPr>
              <a:t>- </a:t>
            </a:r>
            <a:r>
              <a:rPr lang="en-US" sz="4400" b="1" dirty="0" err="1">
                <a:solidFill>
                  <a:srgbClr val="7030A0"/>
                </a:solidFill>
              </a:rPr>
              <a:t>Đây</a:t>
            </a:r>
            <a:r>
              <a:rPr lang="en-US" sz="4400" b="1" dirty="0">
                <a:solidFill>
                  <a:srgbClr val="7030A0"/>
                </a:solidFill>
              </a:rPr>
              <a:t> </a:t>
            </a:r>
            <a:r>
              <a:rPr lang="en-US" sz="4400" b="1" dirty="0" err="1">
                <a:solidFill>
                  <a:srgbClr val="7030A0"/>
                </a:solidFill>
              </a:rPr>
              <a:t>chính</a:t>
            </a:r>
            <a:r>
              <a:rPr lang="en-US" sz="4400" b="1" dirty="0">
                <a:solidFill>
                  <a:srgbClr val="7030A0"/>
                </a:solidFill>
              </a:rPr>
              <a:t> </a:t>
            </a:r>
            <a:r>
              <a:rPr lang="en-US" sz="4400" b="1" dirty="0" err="1">
                <a:solidFill>
                  <a:srgbClr val="7030A0"/>
                </a:solidFill>
              </a:rPr>
              <a:t>là</a:t>
            </a:r>
            <a:r>
              <a:rPr lang="en-US" sz="4400" b="1" dirty="0">
                <a:solidFill>
                  <a:srgbClr val="7030A0"/>
                </a:solidFill>
              </a:rPr>
              <a:t> </a:t>
            </a:r>
            <a:r>
              <a:rPr lang="en-US" sz="4400" b="1" dirty="0" err="1">
                <a:solidFill>
                  <a:srgbClr val="7030A0"/>
                </a:solidFill>
              </a:rPr>
              <a:t>Hội</a:t>
            </a:r>
            <a:r>
              <a:rPr lang="en-US" sz="4400" b="1" dirty="0">
                <a:solidFill>
                  <a:srgbClr val="7030A0"/>
                </a:solidFill>
              </a:rPr>
              <a:t> </a:t>
            </a:r>
            <a:r>
              <a:rPr lang="en-US" sz="4400" b="1" dirty="0" err="1">
                <a:solidFill>
                  <a:srgbClr val="7030A0"/>
                </a:solidFill>
              </a:rPr>
              <a:t>Thánh</a:t>
            </a:r>
            <a:r>
              <a:rPr lang="en-US" sz="4400" b="1" dirty="0">
                <a:solidFill>
                  <a:srgbClr val="7030A0"/>
                </a:solidFill>
              </a:rPr>
              <a:t> </a:t>
            </a:r>
            <a:r>
              <a:rPr lang="en-US" sz="4400" b="1" dirty="0" err="1">
                <a:solidFill>
                  <a:srgbClr val="7030A0"/>
                </a:solidFill>
              </a:rPr>
              <a:t>mà</a:t>
            </a:r>
            <a:r>
              <a:rPr lang="en-US" sz="4400" b="1" dirty="0">
                <a:solidFill>
                  <a:srgbClr val="7030A0"/>
                </a:solidFill>
              </a:rPr>
              <a:t> </a:t>
            </a:r>
            <a:r>
              <a:rPr lang="en-US" sz="4400" b="1" dirty="0" err="1">
                <a:solidFill>
                  <a:srgbClr val="7030A0"/>
                </a:solidFill>
              </a:rPr>
              <a:t>Chúa</a:t>
            </a:r>
            <a:r>
              <a:rPr lang="en-US" sz="4400" b="1" dirty="0">
                <a:solidFill>
                  <a:srgbClr val="7030A0"/>
                </a:solidFill>
              </a:rPr>
              <a:t> </a:t>
            </a:r>
            <a:r>
              <a:rPr lang="en-US" sz="4400" b="1" dirty="0" err="1">
                <a:solidFill>
                  <a:srgbClr val="7030A0"/>
                </a:solidFill>
              </a:rPr>
              <a:t>luôn</a:t>
            </a:r>
            <a:r>
              <a:rPr lang="en-US" sz="4400" b="1" dirty="0">
                <a:solidFill>
                  <a:srgbClr val="7030A0"/>
                </a:solidFill>
              </a:rPr>
              <a:t> </a:t>
            </a:r>
            <a:r>
              <a:rPr lang="en-US" sz="4400" b="1" dirty="0" err="1">
                <a:solidFill>
                  <a:srgbClr val="7030A0"/>
                </a:solidFill>
              </a:rPr>
              <a:t>mời</a:t>
            </a:r>
            <a:r>
              <a:rPr lang="en-US" sz="4400" b="1" dirty="0">
                <a:solidFill>
                  <a:srgbClr val="7030A0"/>
                </a:solidFill>
              </a:rPr>
              <a:t> </a:t>
            </a:r>
            <a:r>
              <a:rPr lang="en-US" sz="4400" b="1" dirty="0" err="1">
                <a:solidFill>
                  <a:srgbClr val="7030A0"/>
                </a:solidFill>
              </a:rPr>
              <a:t>gọi</a:t>
            </a:r>
            <a:r>
              <a:rPr lang="en-US" sz="4400" b="1" dirty="0">
                <a:solidFill>
                  <a:srgbClr val="7030A0"/>
                </a:solidFill>
              </a:rPr>
              <a:t> </a:t>
            </a:r>
            <a:r>
              <a:rPr lang="en-US" sz="4400" b="1" dirty="0" err="1">
                <a:solidFill>
                  <a:srgbClr val="7030A0"/>
                </a:solidFill>
              </a:rPr>
              <a:t>bước</a:t>
            </a:r>
            <a:r>
              <a:rPr lang="en-US" sz="4400" b="1" dirty="0">
                <a:solidFill>
                  <a:srgbClr val="7030A0"/>
                </a:solidFill>
              </a:rPr>
              <a:t> </a:t>
            </a:r>
            <a:r>
              <a:rPr lang="en-US" sz="4400" b="1" dirty="0" err="1">
                <a:solidFill>
                  <a:srgbClr val="7030A0"/>
                </a:solidFill>
              </a:rPr>
              <a:t>theo</a:t>
            </a:r>
            <a:r>
              <a:rPr lang="en-US" sz="4400" b="1" dirty="0">
                <a:solidFill>
                  <a:srgbClr val="7030A0"/>
                </a:solidFill>
              </a:rPr>
              <a:t> </a:t>
            </a:r>
            <a:r>
              <a:rPr lang="en-US" sz="4400" b="1" dirty="0" err="1">
                <a:solidFill>
                  <a:srgbClr val="7030A0"/>
                </a:solidFill>
              </a:rPr>
              <a:t>Người</a:t>
            </a:r>
            <a:r>
              <a:rPr lang="en-US" sz="4400" b="1" dirty="0">
                <a:solidFill>
                  <a:srgbClr val="7030A0"/>
                </a:solidFill>
              </a:rPr>
              <a:t>: "</a:t>
            </a:r>
            <a:r>
              <a:rPr lang="en-US" sz="4400" b="1" dirty="0" err="1">
                <a:solidFill>
                  <a:srgbClr val="7030A0"/>
                </a:solidFill>
              </a:rPr>
              <a:t>Không</a:t>
            </a:r>
            <a:r>
              <a:rPr lang="en-US" sz="4400" b="1" dirty="0">
                <a:solidFill>
                  <a:srgbClr val="7030A0"/>
                </a:solidFill>
              </a:rPr>
              <a:t> </a:t>
            </a:r>
            <a:r>
              <a:rPr lang="en-US" sz="4400" b="1" dirty="0" err="1">
                <a:solidFill>
                  <a:srgbClr val="7030A0"/>
                </a:solidFill>
              </a:rPr>
              <a:t>phải</a:t>
            </a:r>
            <a:r>
              <a:rPr lang="en-US" sz="4400" b="1" dirty="0">
                <a:solidFill>
                  <a:srgbClr val="7030A0"/>
                </a:solidFill>
              </a:rPr>
              <a:t> </a:t>
            </a:r>
            <a:r>
              <a:rPr lang="en-US" sz="4400" b="1" dirty="0" err="1">
                <a:solidFill>
                  <a:srgbClr val="7030A0"/>
                </a:solidFill>
              </a:rPr>
              <a:t>một</a:t>
            </a:r>
            <a:r>
              <a:rPr lang="en-US" sz="4400" b="1" dirty="0">
                <a:solidFill>
                  <a:srgbClr val="7030A0"/>
                </a:solidFill>
              </a:rPr>
              <a:t> </a:t>
            </a:r>
            <a:r>
              <a:rPr lang="en-US" sz="4400" b="1" dirty="0" err="1">
                <a:solidFill>
                  <a:srgbClr val="7030A0"/>
                </a:solidFill>
              </a:rPr>
              <a:t>Hội</a:t>
            </a:r>
            <a:r>
              <a:rPr lang="en-US" sz="4400" b="1" dirty="0">
                <a:solidFill>
                  <a:srgbClr val="7030A0"/>
                </a:solidFill>
              </a:rPr>
              <a:t> </a:t>
            </a:r>
            <a:r>
              <a:rPr lang="en-US" sz="4400" b="1" dirty="0" err="1">
                <a:solidFill>
                  <a:srgbClr val="7030A0"/>
                </a:solidFill>
              </a:rPr>
              <a:t>Thánh</a:t>
            </a:r>
            <a:r>
              <a:rPr lang="en-US" sz="4400" b="1" dirty="0">
                <a:solidFill>
                  <a:srgbClr val="7030A0"/>
                </a:solidFill>
              </a:rPr>
              <a:t> </a:t>
            </a:r>
            <a:r>
              <a:rPr lang="en-US" sz="4400" b="1" dirty="0" err="1">
                <a:solidFill>
                  <a:srgbClr val="7030A0"/>
                </a:solidFill>
              </a:rPr>
              <a:t>dậm</a:t>
            </a:r>
            <a:r>
              <a:rPr lang="en-US" sz="4400" b="1" dirty="0">
                <a:solidFill>
                  <a:srgbClr val="7030A0"/>
                </a:solidFill>
              </a:rPr>
              <a:t> </a:t>
            </a:r>
            <a:r>
              <a:rPr lang="en-US" sz="4400" b="1" dirty="0" err="1">
                <a:solidFill>
                  <a:srgbClr val="7030A0"/>
                </a:solidFill>
              </a:rPr>
              <a:t>chân</a:t>
            </a:r>
            <a:r>
              <a:rPr lang="en-US" sz="4400" b="1" dirty="0">
                <a:solidFill>
                  <a:srgbClr val="7030A0"/>
                </a:solidFill>
              </a:rPr>
              <a:t> </a:t>
            </a:r>
            <a:r>
              <a:rPr lang="en-US" sz="4400" b="1" dirty="0" err="1">
                <a:solidFill>
                  <a:srgbClr val="7030A0"/>
                </a:solidFill>
              </a:rPr>
              <a:t>tại</a:t>
            </a:r>
            <a:r>
              <a:rPr lang="en-US" sz="4400" b="1" dirty="0">
                <a:solidFill>
                  <a:srgbClr val="7030A0"/>
                </a:solidFill>
              </a:rPr>
              <a:t> </a:t>
            </a:r>
            <a:r>
              <a:rPr lang="en-US" sz="4400" b="1" dirty="0" err="1">
                <a:solidFill>
                  <a:srgbClr val="7030A0"/>
                </a:solidFill>
              </a:rPr>
              <a:t>chỗ</a:t>
            </a:r>
            <a:r>
              <a:rPr lang="en-US" sz="4400" b="1" dirty="0">
                <a:solidFill>
                  <a:srgbClr val="7030A0"/>
                </a:solidFill>
              </a:rPr>
              <a:t>, </a:t>
            </a:r>
            <a:r>
              <a:rPr lang="en-US" sz="4400" b="1" dirty="0" err="1">
                <a:solidFill>
                  <a:srgbClr val="7030A0"/>
                </a:solidFill>
              </a:rPr>
              <a:t>nhưng</a:t>
            </a:r>
            <a:r>
              <a:rPr lang="en-US" sz="4400" b="1" dirty="0">
                <a:solidFill>
                  <a:srgbClr val="7030A0"/>
                </a:solidFill>
              </a:rPr>
              <a:t> </a:t>
            </a:r>
            <a:r>
              <a:rPr lang="en-US" sz="4400" b="1" dirty="0" err="1">
                <a:solidFill>
                  <a:srgbClr val="7030A0"/>
                </a:solidFill>
              </a:rPr>
              <a:t>là</a:t>
            </a:r>
            <a:r>
              <a:rPr lang="en-US" sz="4400" b="1" dirty="0">
                <a:solidFill>
                  <a:srgbClr val="7030A0"/>
                </a:solidFill>
              </a:rPr>
              <a:t> </a:t>
            </a:r>
            <a:r>
              <a:rPr lang="en-US" sz="4400" b="1" dirty="0" err="1">
                <a:solidFill>
                  <a:srgbClr val="7030A0"/>
                </a:solidFill>
              </a:rPr>
              <a:t>một</a:t>
            </a:r>
            <a:r>
              <a:rPr lang="en-US" sz="4400" b="1" dirty="0">
                <a:solidFill>
                  <a:srgbClr val="7030A0"/>
                </a:solidFill>
              </a:rPr>
              <a:t> </a:t>
            </a:r>
            <a:r>
              <a:rPr lang="en-US" sz="4400" b="1" dirty="0" err="1">
                <a:solidFill>
                  <a:srgbClr val="7030A0"/>
                </a:solidFill>
              </a:rPr>
              <a:t>Hội</a:t>
            </a:r>
            <a:r>
              <a:rPr lang="en-US" sz="4400" b="1" dirty="0">
                <a:solidFill>
                  <a:srgbClr val="7030A0"/>
                </a:solidFill>
              </a:rPr>
              <a:t> </a:t>
            </a:r>
            <a:r>
              <a:rPr lang="en-US" sz="4400" b="1" dirty="0" err="1">
                <a:solidFill>
                  <a:srgbClr val="7030A0"/>
                </a:solidFill>
              </a:rPr>
              <a:t>Thánh</a:t>
            </a:r>
            <a:r>
              <a:rPr lang="en-US" sz="4400" b="1" dirty="0">
                <a:solidFill>
                  <a:srgbClr val="7030A0"/>
                </a:solidFill>
              </a:rPr>
              <a:t> </a:t>
            </a:r>
            <a:r>
              <a:rPr lang="en-US" sz="4400" b="1" dirty="0" err="1">
                <a:solidFill>
                  <a:srgbClr val="7030A0"/>
                </a:solidFill>
              </a:rPr>
              <a:t>truyền</a:t>
            </a:r>
            <a:r>
              <a:rPr lang="en-US" sz="4400" b="1" dirty="0">
                <a:solidFill>
                  <a:srgbClr val="7030A0"/>
                </a:solidFill>
              </a:rPr>
              <a:t> </a:t>
            </a:r>
            <a:r>
              <a:rPr lang="en-US" sz="4400" b="1" dirty="0" err="1">
                <a:solidFill>
                  <a:srgbClr val="7030A0"/>
                </a:solidFill>
              </a:rPr>
              <a:t>giáo</a:t>
            </a:r>
            <a:r>
              <a:rPr lang="en-US" sz="4400" b="1" dirty="0">
                <a:solidFill>
                  <a:srgbClr val="7030A0"/>
                </a:solidFill>
              </a:rPr>
              <a:t>, </a:t>
            </a:r>
            <a:r>
              <a:rPr lang="en-US" sz="4400" b="1" dirty="0" err="1">
                <a:solidFill>
                  <a:srgbClr val="7030A0"/>
                </a:solidFill>
              </a:rPr>
              <a:t>cùng</a:t>
            </a:r>
            <a:r>
              <a:rPr lang="en-US" sz="4400" b="1" dirty="0">
                <a:solidFill>
                  <a:srgbClr val="7030A0"/>
                </a:solidFill>
              </a:rPr>
              <a:t> </a:t>
            </a:r>
            <a:r>
              <a:rPr lang="en-US" sz="4400" b="1" dirty="0" err="1">
                <a:solidFill>
                  <a:srgbClr val="7030A0"/>
                </a:solidFill>
              </a:rPr>
              <a:t>bước</a:t>
            </a:r>
            <a:r>
              <a:rPr lang="en-US" sz="4400" b="1" dirty="0">
                <a:solidFill>
                  <a:srgbClr val="7030A0"/>
                </a:solidFill>
              </a:rPr>
              <a:t> </a:t>
            </a:r>
            <a:r>
              <a:rPr lang="en-US" sz="4400" b="1" dirty="0" err="1">
                <a:solidFill>
                  <a:srgbClr val="7030A0"/>
                </a:solidFill>
              </a:rPr>
              <a:t>đi</a:t>
            </a:r>
            <a:r>
              <a:rPr lang="en-US" sz="4400" b="1" dirty="0">
                <a:solidFill>
                  <a:srgbClr val="7030A0"/>
                </a:solidFill>
              </a:rPr>
              <a:t> </a:t>
            </a:r>
            <a:r>
              <a:rPr lang="en-US" sz="4400" b="1" dirty="0" err="1">
                <a:solidFill>
                  <a:srgbClr val="7030A0"/>
                </a:solidFill>
              </a:rPr>
              <a:t>với</a:t>
            </a:r>
            <a:r>
              <a:rPr lang="en-US" sz="4400" b="1" dirty="0">
                <a:solidFill>
                  <a:srgbClr val="7030A0"/>
                </a:solidFill>
              </a:rPr>
              <a:t> </a:t>
            </a:r>
            <a:r>
              <a:rPr lang="en-US" sz="4400" b="1" dirty="0" err="1">
                <a:solidFill>
                  <a:srgbClr val="7030A0"/>
                </a:solidFill>
              </a:rPr>
              <a:t>Thầy</a:t>
            </a:r>
            <a:r>
              <a:rPr lang="en-US" sz="4400" b="1" dirty="0">
                <a:solidFill>
                  <a:srgbClr val="7030A0"/>
                </a:solidFill>
              </a:rPr>
              <a:t> </a:t>
            </a:r>
            <a:r>
              <a:rPr lang="en-US" sz="4400" b="1" dirty="0" err="1">
                <a:solidFill>
                  <a:srgbClr val="7030A0"/>
                </a:solidFill>
              </a:rPr>
              <a:t>mình</a:t>
            </a:r>
            <a:r>
              <a:rPr lang="en-US" sz="4400" b="1" dirty="0">
                <a:solidFill>
                  <a:srgbClr val="7030A0"/>
                </a:solidFill>
              </a:rPr>
              <a:t> </a:t>
            </a:r>
            <a:r>
              <a:rPr lang="en-US" sz="4400" b="1" dirty="0" err="1">
                <a:solidFill>
                  <a:srgbClr val="7030A0"/>
                </a:solidFill>
              </a:rPr>
              <a:t>trên</a:t>
            </a:r>
            <a:r>
              <a:rPr lang="en-US" sz="4400" b="1" dirty="0">
                <a:solidFill>
                  <a:srgbClr val="7030A0"/>
                </a:solidFill>
              </a:rPr>
              <a:t> </a:t>
            </a:r>
            <a:r>
              <a:rPr lang="en-US" sz="4400" b="1" dirty="0" err="1">
                <a:solidFill>
                  <a:srgbClr val="7030A0"/>
                </a:solidFill>
              </a:rPr>
              <a:t>các</a:t>
            </a:r>
            <a:r>
              <a:rPr lang="en-US" sz="4400" b="1" dirty="0">
                <a:solidFill>
                  <a:srgbClr val="7030A0"/>
                </a:solidFill>
              </a:rPr>
              <a:t> </a:t>
            </a:r>
            <a:r>
              <a:rPr lang="en-US" sz="4400" b="1" dirty="0" err="1">
                <a:solidFill>
                  <a:srgbClr val="7030A0"/>
                </a:solidFill>
              </a:rPr>
              <a:t>nẻo</a:t>
            </a:r>
            <a:r>
              <a:rPr lang="en-US" sz="4400" b="1" dirty="0">
                <a:solidFill>
                  <a:srgbClr val="7030A0"/>
                </a:solidFill>
              </a:rPr>
              <a:t> </a:t>
            </a:r>
            <a:r>
              <a:rPr lang="en-US" sz="4400" b="1" dirty="0" err="1">
                <a:solidFill>
                  <a:srgbClr val="7030A0"/>
                </a:solidFill>
              </a:rPr>
              <a:t>đường</a:t>
            </a:r>
            <a:r>
              <a:rPr lang="en-US" sz="4400" b="1" dirty="0">
                <a:solidFill>
                  <a:srgbClr val="7030A0"/>
                </a:solidFill>
              </a:rPr>
              <a:t> </a:t>
            </a:r>
            <a:r>
              <a:rPr lang="en-US" sz="4400" b="1" dirty="0" err="1">
                <a:solidFill>
                  <a:srgbClr val="7030A0"/>
                </a:solidFill>
              </a:rPr>
              <a:t>thế</a:t>
            </a:r>
            <a:r>
              <a:rPr lang="en-US" sz="4400" b="1" dirty="0">
                <a:solidFill>
                  <a:srgbClr val="7030A0"/>
                </a:solidFill>
              </a:rPr>
              <a:t> </a:t>
            </a:r>
            <a:r>
              <a:rPr lang="en-US" sz="4400" b="1" dirty="0" err="1">
                <a:solidFill>
                  <a:srgbClr val="7030A0"/>
                </a:solidFill>
              </a:rPr>
              <a:t>giới</a:t>
            </a:r>
            <a:r>
              <a:rPr lang="en-US" sz="4400" b="1" dirty="0">
                <a:solidFill>
                  <a:srgbClr val="7030A0"/>
                </a:solidFill>
              </a:rPr>
              <a:t>" </a:t>
            </a:r>
            <a:endParaRPr sz="4400"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104" y="4486613"/>
            <a:ext cx="3080847" cy="20867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4120" y="807396"/>
            <a:ext cx="2090230" cy="33968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60682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4350" cy="1930400"/>
          </a:xfrm>
        </p:spPr>
        <p:txBody>
          <a:bodyPr>
            <a:normAutofit/>
          </a:bodyPr>
          <a:lstStyle/>
          <a:p>
            <a:r>
              <a:rPr sz="4400" b="1" dirty="0">
                <a:solidFill>
                  <a:srgbClr val="FF0000"/>
                </a:solidFill>
                <a:latin typeface="Times New Roman" panose="02020603050405020304" pitchFamily="18" charset="0"/>
                <a:cs typeface="Times New Roman" panose="02020603050405020304" pitchFamily="18" charset="0"/>
              </a:rPr>
              <a:t>1. </a:t>
            </a:r>
            <a:r>
              <a:rPr sz="4400" b="1" dirty="0" err="1">
                <a:solidFill>
                  <a:srgbClr val="FF0000"/>
                </a:solidFill>
                <a:latin typeface="Times New Roman" panose="02020603050405020304" pitchFamily="18" charset="0"/>
                <a:cs typeface="Times New Roman" panose="02020603050405020304" pitchFamily="18" charset="0"/>
              </a:rPr>
              <a:t>Bước</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theo</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Chúa</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Kitô</a:t>
            </a:r>
            <a:r>
              <a:rPr sz="4400" b="1" dirty="0">
                <a:solidFill>
                  <a:srgbClr val="FF0000"/>
                </a:solidFill>
                <a:latin typeface="Times New Roman" panose="02020603050405020304" pitchFamily="18" charset="0"/>
                <a:cs typeface="Times New Roman" panose="02020603050405020304" pitchFamily="18" charset="0"/>
              </a:rPr>
              <a:t> – </a:t>
            </a:r>
            <a:r>
              <a:rPr lang="en-US" sz="4400" b="1" dirty="0" err="1">
                <a:solidFill>
                  <a:srgbClr val="FF0000"/>
                </a:solidFill>
                <a:latin typeface="Times New Roman" panose="02020603050405020304" pitchFamily="18" charset="0"/>
                <a:cs typeface="Times New Roman" panose="02020603050405020304" pitchFamily="18" charset="0"/>
              </a:rPr>
              <a:t>Niềm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vọng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chúng</a:t>
            </a:r>
            <a:r>
              <a:rPr lang="en-US" sz="4400" b="1" dirty="0">
                <a:solidFill>
                  <a:srgbClr val="FF0000"/>
                </a:solidFill>
                <a:latin typeface="Times New Roman" panose="02020603050405020304" pitchFamily="18" charset="0"/>
                <a:cs typeface="Times New Roman" panose="02020603050405020304" pitchFamily="18" charset="0"/>
              </a:rPr>
              <a:t> ta</a:t>
            </a:r>
            <a:endParaRPr sz="4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318320"/>
            <a:ext cx="9772650" cy="5509200"/>
          </a:xfrm>
          <a:prstGeom prst="rect">
            <a:avLst/>
          </a:prstGeom>
          <a:noFill/>
        </p:spPr>
        <p:txBody>
          <a:bodyPr wrap="square">
            <a:spAutoFit/>
          </a:bodyPr>
          <a:lstStyle/>
          <a:p>
            <a:pPr algn="just"/>
            <a:r>
              <a:rPr lang="en-US" sz="4400" b="1" dirty="0">
                <a:solidFill>
                  <a:srgbClr val="7030A0"/>
                </a:solidFill>
              </a:rPr>
              <a:t>- </a:t>
            </a:r>
            <a:r>
              <a:rPr lang="en-US" sz="4400" b="1" dirty="0" err="1">
                <a:solidFill>
                  <a:srgbClr val="7030A0"/>
                </a:solidFill>
              </a:rPr>
              <a:t>Ước</a:t>
            </a:r>
            <a:r>
              <a:rPr lang="en-US" sz="4400" b="1" dirty="0">
                <a:solidFill>
                  <a:srgbClr val="7030A0"/>
                </a:solidFill>
              </a:rPr>
              <a:t> </a:t>
            </a:r>
            <a:r>
              <a:rPr lang="en-US" sz="4400" b="1" dirty="0" err="1">
                <a:solidFill>
                  <a:srgbClr val="7030A0"/>
                </a:solidFill>
              </a:rPr>
              <a:t>gì</a:t>
            </a:r>
            <a:r>
              <a:rPr lang="en-US" sz="4400" b="1" dirty="0">
                <a:solidFill>
                  <a:srgbClr val="7030A0"/>
                </a:solidFill>
              </a:rPr>
              <a:t> </a:t>
            </a:r>
            <a:r>
              <a:rPr lang="en-US" sz="4400" b="1" dirty="0" err="1">
                <a:solidFill>
                  <a:srgbClr val="7030A0"/>
                </a:solidFill>
              </a:rPr>
              <a:t>chúng</a:t>
            </a:r>
            <a:r>
              <a:rPr lang="en-US" sz="4400" b="1" dirty="0">
                <a:solidFill>
                  <a:srgbClr val="7030A0"/>
                </a:solidFill>
              </a:rPr>
              <a:t> ta </a:t>
            </a:r>
            <a:r>
              <a:rPr lang="en-US" sz="4400" b="1" dirty="0" err="1">
                <a:solidFill>
                  <a:srgbClr val="7030A0"/>
                </a:solidFill>
              </a:rPr>
              <a:t>cũng</a:t>
            </a:r>
            <a:r>
              <a:rPr lang="en-US" sz="4400" b="1" dirty="0">
                <a:solidFill>
                  <a:srgbClr val="7030A0"/>
                </a:solidFill>
              </a:rPr>
              <a:t> </a:t>
            </a:r>
            <a:r>
              <a:rPr lang="en-US" sz="4400" b="1" dirty="0" err="1">
                <a:solidFill>
                  <a:srgbClr val="7030A0"/>
                </a:solidFill>
              </a:rPr>
              <a:t>cảm</a:t>
            </a:r>
            <a:r>
              <a:rPr lang="en-US" sz="4400" b="1" dirty="0">
                <a:solidFill>
                  <a:srgbClr val="7030A0"/>
                </a:solidFill>
              </a:rPr>
              <a:t> </a:t>
            </a:r>
            <a:r>
              <a:rPr lang="en-US" sz="4400" b="1" dirty="0" err="1">
                <a:solidFill>
                  <a:srgbClr val="7030A0"/>
                </a:solidFill>
              </a:rPr>
              <a:t>thấy</a:t>
            </a:r>
            <a:r>
              <a:rPr lang="en-US" sz="4400" b="1" dirty="0">
                <a:solidFill>
                  <a:srgbClr val="7030A0"/>
                </a:solidFill>
              </a:rPr>
              <a:t> </a:t>
            </a:r>
            <a:r>
              <a:rPr lang="en-US" sz="4400" b="1" dirty="0" err="1">
                <a:solidFill>
                  <a:srgbClr val="7030A0"/>
                </a:solidFill>
              </a:rPr>
              <a:t>được</a:t>
            </a:r>
            <a:r>
              <a:rPr lang="en-US" sz="4400" b="1" dirty="0">
                <a:solidFill>
                  <a:srgbClr val="7030A0"/>
                </a:solidFill>
              </a:rPr>
              <a:t> </a:t>
            </a:r>
            <a:r>
              <a:rPr lang="en-US" sz="4400" b="1" dirty="0" err="1">
                <a:solidFill>
                  <a:srgbClr val="7030A0"/>
                </a:solidFill>
              </a:rPr>
              <a:t>thôi</a:t>
            </a:r>
            <a:r>
              <a:rPr lang="en-US" sz="4400" b="1" dirty="0">
                <a:solidFill>
                  <a:srgbClr val="7030A0"/>
                </a:solidFill>
              </a:rPr>
              <a:t> </a:t>
            </a:r>
            <a:r>
              <a:rPr lang="en-US" sz="4400" b="1" dirty="0" err="1">
                <a:solidFill>
                  <a:srgbClr val="7030A0"/>
                </a:solidFill>
              </a:rPr>
              <a:t>thúc</a:t>
            </a:r>
            <a:r>
              <a:rPr lang="en-US" sz="4400" b="1" dirty="0">
                <a:solidFill>
                  <a:srgbClr val="7030A0"/>
                </a:solidFill>
              </a:rPr>
              <a:t> </a:t>
            </a:r>
            <a:r>
              <a:rPr lang="en-US" sz="4400" b="1" dirty="0" err="1">
                <a:solidFill>
                  <a:srgbClr val="7030A0"/>
                </a:solidFill>
              </a:rPr>
              <a:t>lên</a:t>
            </a:r>
            <a:r>
              <a:rPr lang="en-US" sz="4400" b="1" dirty="0">
                <a:solidFill>
                  <a:srgbClr val="7030A0"/>
                </a:solidFill>
              </a:rPr>
              <a:t> </a:t>
            </a:r>
            <a:r>
              <a:rPr lang="en-US" sz="4400" b="1" dirty="0" err="1">
                <a:solidFill>
                  <a:srgbClr val="7030A0"/>
                </a:solidFill>
              </a:rPr>
              <a:t>đường</a:t>
            </a:r>
            <a:r>
              <a:rPr lang="en-US" sz="4400" b="1" dirty="0">
                <a:solidFill>
                  <a:srgbClr val="7030A0"/>
                </a:solidFill>
              </a:rPr>
              <a:t> </a:t>
            </a:r>
            <a:r>
              <a:rPr lang="en-US" sz="4400" b="1" dirty="0" err="1">
                <a:solidFill>
                  <a:srgbClr val="7030A0"/>
                </a:solidFill>
              </a:rPr>
              <a:t>theo</a:t>
            </a:r>
            <a:r>
              <a:rPr lang="en-US" sz="4400" b="1" dirty="0">
                <a:solidFill>
                  <a:srgbClr val="7030A0"/>
                </a:solidFill>
              </a:rPr>
              <a:t> </a:t>
            </a:r>
            <a:r>
              <a:rPr lang="en-US" sz="4400" b="1" dirty="0" err="1">
                <a:solidFill>
                  <a:srgbClr val="7030A0"/>
                </a:solidFill>
              </a:rPr>
              <a:t>bước</a:t>
            </a:r>
            <a:r>
              <a:rPr lang="en-US" sz="4400" b="1" dirty="0">
                <a:solidFill>
                  <a:srgbClr val="7030A0"/>
                </a:solidFill>
              </a:rPr>
              <a:t> </a:t>
            </a:r>
            <a:r>
              <a:rPr lang="en-US" sz="4400" b="1" dirty="0" err="1">
                <a:solidFill>
                  <a:srgbClr val="7030A0"/>
                </a:solidFill>
              </a:rPr>
              <a:t>chân</a:t>
            </a:r>
            <a:r>
              <a:rPr lang="en-US" sz="4400" b="1" dirty="0">
                <a:solidFill>
                  <a:srgbClr val="7030A0"/>
                </a:solidFill>
              </a:rPr>
              <a:t> </a:t>
            </a:r>
            <a:r>
              <a:rPr lang="en-US" sz="4400" b="1" dirty="0" err="1">
                <a:solidFill>
                  <a:srgbClr val="7030A0"/>
                </a:solidFill>
              </a:rPr>
              <a:t>Chúa</a:t>
            </a:r>
            <a:r>
              <a:rPr lang="en-US" sz="4400" b="1" dirty="0">
                <a:solidFill>
                  <a:srgbClr val="7030A0"/>
                </a:solidFill>
              </a:rPr>
              <a:t> </a:t>
            </a:r>
            <a:r>
              <a:rPr lang="en-US" sz="4400" b="1" dirty="0" err="1">
                <a:solidFill>
                  <a:srgbClr val="7030A0"/>
                </a:solidFill>
              </a:rPr>
              <a:t>Giêsu</a:t>
            </a:r>
            <a:r>
              <a:rPr lang="en-US" sz="4400" b="1" dirty="0">
                <a:solidFill>
                  <a:srgbClr val="7030A0"/>
                </a:solidFill>
              </a:rPr>
              <a:t>, </a:t>
            </a:r>
            <a:r>
              <a:rPr lang="en-US" sz="4400" b="1" dirty="0" err="1">
                <a:solidFill>
                  <a:srgbClr val="7030A0"/>
                </a:solidFill>
              </a:rPr>
              <a:t>để</a:t>
            </a:r>
            <a:r>
              <a:rPr lang="en-US" sz="4400" b="1" dirty="0">
                <a:solidFill>
                  <a:srgbClr val="7030A0"/>
                </a:solidFill>
              </a:rPr>
              <a:t> </a:t>
            </a:r>
            <a:r>
              <a:rPr lang="en-US" sz="4400" b="1" dirty="0" err="1">
                <a:solidFill>
                  <a:srgbClr val="7030A0"/>
                </a:solidFill>
              </a:rPr>
              <a:t>cùng</a:t>
            </a:r>
            <a:r>
              <a:rPr lang="en-US" sz="4400" b="1" dirty="0">
                <a:solidFill>
                  <a:srgbClr val="7030A0"/>
                </a:solidFill>
              </a:rPr>
              <a:t> </a:t>
            </a:r>
            <a:r>
              <a:rPr lang="en-US" sz="4400" b="1" dirty="0" err="1">
                <a:solidFill>
                  <a:srgbClr val="7030A0"/>
                </a:solidFill>
              </a:rPr>
              <a:t>với</a:t>
            </a:r>
            <a:r>
              <a:rPr lang="en-US" sz="4400" b="1" dirty="0">
                <a:solidFill>
                  <a:srgbClr val="7030A0"/>
                </a:solidFill>
              </a:rPr>
              <a:t> </a:t>
            </a:r>
            <a:r>
              <a:rPr lang="en-US" sz="4400" b="1" dirty="0" err="1">
                <a:solidFill>
                  <a:srgbClr val="7030A0"/>
                </a:solidFill>
              </a:rPr>
              <a:t>Người</a:t>
            </a:r>
            <a:r>
              <a:rPr lang="en-US" sz="4400" b="1" dirty="0">
                <a:solidFill>
                  <a:srgbClr val="7030A0"/>
                </a:solidFill>
              </a:rPr>
              <a:t> </a:t>
            </a:r>
            <a:r>
              <a:rPr lang="en-US" sz="4400" b="1" dirty="0" err="1">
                <a:solidFill>
                  <a:srgbClr val="7030A0"/>
                </a:solidFill>
              </a:rPr>
              <a:t>và</a:t>
            </a:r>
            <a:r>
              <a:rPr lang="en-US" sz="4400" b="1" dirty="0">
                <a:solidFill>
                  <a:srgbClr val="7030A0"/>
                </a:solidFill>
              </a:rPr>
              <a:t> </a:t>
            </a:r>
            <a:r>
              <a:rPr lang="en-US" sz="4400" b="1" dirty="0" err="1">
                <a:solidFill>
                  <a:srgbClr val="7030A0"/>
                </a:solidFill>
              </a:rPr>
              <a:t>trong</a:t>
            </a:r>
            <a:r>
              <a:rPr lang="en-US" sz="4400" b="1" dirty="0">
                <a:solidFill>
                  <a:srgbClr val="7030A0"/>
                </a:solidFill>
              </a:rPr>
              <a:t> </a:t>
            </a:r>
            <a:r>
              <a:rPr lang="en-US" sz="4400" b="1" dirty="0" err="1">
                <a:solidFill>
                  <a:srgbClr val="7030A0"/>
                </a:solidFill>
              </a:rPr>
              <a:t>Người</a:t>
            </a:r>
            <a:r>
              <a:rPr lang="en-US" sz="4400" b="1" dirty="0">
                <a:solidFill>
                  <a:srgbClr val="7030A0"/>
                </a:solidFill>
              </a:rPr>
              <a:t>, </a:t>
            </a:r>
            <a:r>
              <a:rPr lang="en-US" sz="4400" b="1" dirty="0" err="1">
                <a:solidFill>
                  <a:srgbClr val="7030A0"/>
                </a:solidFill>
              </a:rPr>
              <a:t>trở</a:t>
            </a:r>
            <a:r>
              <a:rPr lang="en-US" sz="4400" b="1" dirty="0">
                <a:solidFill>
                  <a:srgbClr val="7030A0"/>
                </a:solidFill>
              </a:rPr>
              <a:t> </a:t>
            </a:r>
            <a:r>
              <a:rPr lang="en-US" sz="4400" b="1" dirty="0" err="1">
                <a:solidFill>
                  <a:srgbClr val="7030A0"/>
                </a:solidFill>
              </a:rPr>
              <a:t>thành</a:t>
            </a:r>
            <a:r>
              <a:rPr lang="en-US" sz="4400" b="1" dirty="0">
                <a:solidFill>
                  <a:srgbClr val="7030A0"/>
                </a:solidFill>
              </a:rPr>
              <a:t> </a:t>
            </a:r>
            <a:r>
              <a:rPr lang="en-US" sz="4400" b="1" dirty="0" err="1">
                <a:solidFill>
                  <a:srgbClr val="7030A0"/>
                </a:solidFill>
              </a:rPr>
              <a:t>những</a:t>
            </a:r>
            <a:r>
              <a:rPr lang="en-US" sz="4400" b="1" dirty="0">
                <a:solidFill>
                  <a:srgbClr val="7030A0"/>
                </a:solidFill>
              </a:rPr>
              <a:t> </a:t>
            </a:r>
            <a:r>
              <a:rPr lang="en-US" sz="4400" b="1" dirty="0" err="1">
                <a:solidFill>
                  <a:srgbClr val="7030A0"/>
                </a:solidFill>
              </a:rPr>
              <a:t>dấu</a:t>
            </a:r>
            <a:r>
              <a:rPr lang="en-US" sz="4400" b="1" dirty="0">
                <a:solidFill>
                  <a:srgbClr val="7030A0"/>
                </a:solidFill>
              </a:rPr>
              <a:t> </a:t>
            </a:r>
            <a:r>
              <a:rPr lang="en-US" sz="4400" b="1" dirty="0" err="1">
                <a:solidFill>
                  <a:srgbClr val="7030A0"/>
                </a:solidFill>
              </a:rPr>
              <a:t>chỉ</a:t>
            </a:r>
            <a:r>
              <a:rPr lang="en-US" sz="4400" b="1" dirty="0">
                <a:solidFill>
                  <a:srgbClr val="7030A0"/>
                </a:solidFill>
              </a:rPr>
              <a:t> </a:t>
            </a:r>
            <a:r>
              <a:rPr lang="en-US" sz="4400" b="1" dirty="0" err="1">
                <a:solidFill>
                  <a:srgbClr val="7030A0"/>
                </a:solidFill>
              </a:rPr>
              <a:t>và</a:t>
            </a:r>
            <a:r>
              <a:rPr lang="en-US" sz="4400" b="1" dirty="0">
                <a:solidFill>
                  <a:srgbClr val="7030A0"/>
                </a:solidFill>
              </a:rPr>
              <a:t> </a:t>
            </a:r>
            <a:r>
              <a:rPr lang="en-US" sz="4400" b="1" dirty="0" err="1">
                <a:solidFill>
                  <a:srgbClr val="7030A0"/>
                </a:solidFill>
              </a:rPr>
              <a:t>sứ</a:t>
            </a:r>
            <a:r>
              <a:rPr lang="en-US" sz="4400" b="1" dirty="0">
                <a:solidFill>
                  <a:srgbClr val="7030A0"/>
                </a:solidFill>
              </a:rPr>
              <a:t> </a:t>
            </a:r>
            <a:r>
              <a:rPr lang="en-US" sz="4400" b="1" dirty="0" err="1">
                <a:solidFill>
                  <a:srgbClr val="7030A0"/>
                </a:solidFill>
              </a:rPr>
              <a:t>giả</a:t>
            </a:r>
            <a:r>
              <a:rPr lang="en-US" sz="4400" b="1" dirty="0">
                <a:solidFill>
                  <a:srgbClr val="7030A0"/>
                </a:solidFill>
              </a:rPr>
              <a:t> </a:t>
            </a:r>
            <a:r>
              <a:rPr lang="en-US" sz="4400" b="1" dirty="0" err="1">
                <a:solidFill>
                  <a:srgbClr val="7030A0"/>
                </a:solidFill>
              </a:rPr>
              <a:t>của</a:t>
            </a:r>
            <a:r>
              <a:rPr lang="en-US" sz="4400" b="1" dirty="0">
                <a:solidFill>
                  <a:srgbClr val="7030A0"/>
                </a:solidFill>
              </a:rPr>
              <a:t> </a:t>
            </a:r>
            <a:r>
              <a:rPr lang="en-US" sz="4400" b="1" dirty="0" err="1">
                <a:solidFill>
                  <a:srgbClr val="7030A0"/>
                </a:solidFill>
              </a:rPr>
              <a:t>niềm</a:t>
            </a:r>
            <a:r>
              <a:rPr lang="en-US" sz="4400" b="1" dirty="0">
                <a:solidFill>
                  <a:srgbClr val="7030A0"/>
                </a:solidFill>
              </a:rPr>
              <a:t> </a:t>
            </a:r>
            <a:r>
              <a:rPr lang="en-US" sz="4400" b="1" dirty="0" err="1">
                <a:solidFill>
                  <a:srgbClr val="7030A0"/>
                </a:solidFill>
              </a:rPr>
              <a:t>hy</a:t>
            </a:r>
            <a:r>
              <a:rPr lang="en-US" sz="4400" b="1" dirty="0">
                <a:solidFill>
                  <a:srgbClr val="7030A0"/>
                </a:solidFill>
              </a:rPr>
              <a:t> </a:t>
            </a:r>
            <a:r>
              <a:rPr lang="en-US" sz="4400" b="1" dirty="0" err="1">
                <a:solidFill>
                  <a:srgbClr val="7030A0"/>
                </a:solidFill>
              </a:rPr>
              <a:t>vọng</a:t>
            </a:r>
            <a:r>
              <a:rPr lang="en-US" sz="4400" b="1" dirty="0">
                <a:solidFill>
                  <a:srgbClr val="7030A0"/>
                </a:solidFill>
              </a:rPr>
              <a:t> </a:t>
            </a:r>
            <a:r>
              <a:rPr lang="en-US" sz="4400" b="1" dirty="0" err="1">
                <a:solidFill>
                  <a:srgbClr val="7030A0"/>
                </a:solidFill>
              </a:rPr>
              <a:t>cho</a:t>
            </a:r>
            <a:r>
              <a:rPr lang="en-US" sz="4400" b="1" dirty="0">
                <a:solidFill>
                  <a:srgbClr val="7030A0"/>
                </a:solidFill>
              </a:rPr>
              <a:t> </a:t>
            </a:r>
            <a:r>
              <a:rPr lang="en-US" sz="4400" b="1" dirty="0" err="1">
                <a:solidFill>
                  <a:srgbClr val="7030A0"/>
                </a:solidFill>
              </a:rPr>
              <a:t>mọi</a:t>
            </a:r>
            <a:r>
              <a:rPr lang="en-US" sz="4400" b="1" dirty="0">
                <a:solidFill>
                  <a:srgbClr val="7030A0"/>
                </a:solidFill>
              </a:rPr>
              <a:t> </a:t>
            </a:r>
            <a:r>
              <a:rPr lang="en-US" sz="4400" b="1" dirty="0" err="1">
                <a:solidFill>
                  <a:srgbClr val="7030A0"/>
                </a:solidFill>
              </a:rPr>
              <a:t>người</a:t>
            </a:r>
            <a:r>
              <a:rPr lang="en-US" sz="4400" b="1" dirty="0">
                <a:solidFill>
                  <a:srgbClr val="7030A0"/>
                </a:solidFill>
              </a:rPr>
              <a:t>, ở </a:t>
            </a:r>
            <a:r>
              <a:rPr lang="en-US" sz="4400" b="1" dirty="0" err="1">
                <a:solidFill>
                  <a:srgbClr val="7030A0"/>
                </a:solidFill>
              </a:rPr>
              <a:t>bất</a:t>
            </a:r>
            <a:r>
              <a:rPr lang="en-US" sz="4400" b="1" dirty="0">
                <a:solidFill>
                  <a:srgbClr val="7030A0"/>
                </a:solidFill>
              </a:rPr>
              <a:t> </a:t>
            </a:r>
            <a:r>
              <a:rPr lang="en-US" sz="4400" b="1" dirty="0" err="1">
                <a:solidFill>
                  <a:srgbClr val="7030A0"/>
                </a:solidFill>
              </a:rPr>
              <a:t>cứ</a:t>
            </a:r>
            <a:r>
              <a:rPr lang="en-US" sz="4400" b="1" dirty="0">
                <a:solidFill>
                  <a:srgbClr val="7030A0"/>
                </a:solidFill>
              </a:rPr>
              <a:t> </a:t>
            </a:r>
            <a:r>
              <a:rPr lang="en-US" sz="4400" b="1" dirty="0" err="1">
                <a:solidFill>
                  <a:srgbClr val="7030A0"/>
                </a:solidFill>
              </a:rPr>
              <a:t>nơi</a:t>
            </a:r>
            <a:r>
              <a:rPr lang="en-US" sz="4400" b="1" dirty="0">
                <a:solidFill>
                  <a:srgbClr val="7030A0"/>
                </a:solidFill>
              </a:rPr>
              <a:t> </a:t>
            </a:r>
            <a:r>
              <a:rPr lang="en-US" sz="4400" b="1" dirty="0" err="1">
                <a:solidFill>
                  <a:srgbClr val="7030A0"/>
                </a:solidFill>
              </a:rPr>
              <a:t>đâu</a:t>
            </a:r>
            <a:r>
              <a:rPr lang="en-US" sz="4400" b="1" dirty="0">
                <a:solidFill>
                  <a:srgbClr val="7030A0"/>
                </a:solidFill>
              </a:rPr>
              <a:t> </a:t>
            </a:r>
            <a:r>
              <a:rPr lang="en-US" sz="4400" b="1" dirty="0" err="1">
                <a:solidFill>
                  <a:srgbClr val="7030A0"/>
                </a:solidFill>
              </a:rPr>
              <a:t>và</a:t>
            </a:r>
            <a:r>
              <a:rPr lang="en-US" sz="4400" b="1" dirty="0">
                <a:solidFill>
                  <a:srgbClr val="7030A0"/>
                </a:solidFill>
              </a:rPr>
              <a:t> </a:t>
            </a:r>
            <a:r>
              <a:rPr lang="en-US" sz="4400" b="1" dirty="0" err="1">
                <a:solidFill>
                  <a:srgbClr val="7030A0"/>
                </a:solidFill>
              </a:rPr>
              <a:t>trong</a:t>
            </a:r>
            <a:r>
              <a:rPr lang="en-US" sz="4400" b="1" dirty="0">
                <a:solidFill>
                  <a:srgbClr val="7030A0"/>
                </a:solidFill>
              </a:rPr>
              <a:t> </a:t>
            </a:r>
            <a:r>
              <a:rPr lang="en-US" sz="4400" b="1" dirty="0" err="1">
                <a:solidFill>
                  <a:srgbClr val="7030A0"/>
                </a:solidFill>
              </a:rPr>
              <a:t>bất</a:t>
            </a:r>
            <a:r>
              <a:rPr lang="en-US" sz="4400" b="1" dirty="0">
                <a:solidFill>
                  <a:srgbClr val="7030A0"/>
                </a:solidFill>
              </a:rPr>
              <a:t> </a:t>
            </a:r>
            <a:r>
              <a:rPr lang="en-US" sz="4400" b="1" dirty="0" err="1">
                <a:solidFill>
                  <a:srgbClr val="7030A0"/>
                </a:solidFill>
              </a:rPr>
              <a:t>cứ</a:t>
            </a:r>
            <a:r>
              <a:rPr lang="en-US" sz="4400" b="1" dirty="0">
                <a:solidFill>
                  <a:srgbClr val="7030A0"/>
                </a:solidFill>
              </a:rPr>
              <a:t> </a:t>
            </a:r>
            <a:r>
              <a:rPr lang="en-US" sz="4400" b="1" dirty="0" err="1">
                <a:solidFill>
                  <a:srgbClr val="7030A0"/>
                </a:solidFill>
              </a:rPr>
              <a:t>hoàn</a:t>
            </a:r>
            <a:r>
              <a:rPr lang="en-US" sz="4400" b="1" dirty="0">
                <a:solidFill>
                  <a:srgbClr val="7030A0"/>
                </a:solidFill>
              </a:rPr>
              <a:t> </a:t>
            </a:r>
            <a:r>
              <a:rPr lang="en-US" sz="4400" b="1" dirty="0" err="1">
                <a:solidFill>
                  <a:srgbClr val="7030A0"/>
                </a:solidFill>
              </a:rPr>
              <a:t>cảnh</a:t>
            </a:r>
            <a:r>
              <a:rPr lang="en-US" sz="4400" b="1" dirty="0">
                <a:solidFill>
                  <a:srgbClr val="7030A0"/>
                </a:solidFill>
              </a:rPr>
              <a:t> </a:t>
            </a:r>
            <a:r>
              <a:rPr lang="en-US" sz="4400" b="1" dirty="0" err="1">
                <a:solidFill>
                  <a:srgbClr val="7030A0"/>
                </a:solidFill>
              </a:rPr>
              <a:t>nào</a:t>
            </a:r>
            <a:r>
              <a:rPr lang="en-US" sz="4400" b="1" dirty="0">
                <a:solidFill>
                  <a:srgbClr val="7030A0"/>
                </a:solidFill>
              </a:rPr>
              <a:t> </a:t>
            </a:r>
            <a:r>
              <a:rPr lang="en-US" sz="4400" b="1" dirty="0" err="1">
                <a:solidFill>
                  <a:srgbClr val="7030A0"/>
                </a:solidFill>
              </a:rPr>
              <a:t>mà</a:t>
            </a:r>
            <a:r>
              <a:rPr lang="en-US" sz="4400" b="1" dirty="0">
                <a:solidFill>
                  <a:srgbClr val="7030A0"/>
                </a:solidFill>
              </a:rPr>
              <a:t> </a:t>
            </a:r>
            <a:r>
              <a:rPr lang="en-US" sz="4400" b="1" dirty="0" err="1">
                <a:solidFill>
                  <a:srgbClr val="7030A0"/>
                </a:solidFill>
              </a:rPr>
              <a:t>Thiên</a:t>
            </a:r>
            <a:r>
              <a:rPr lang="en-US" sz="4400" b="1" dirty="0">
                <a:solidFill>
                  <a:srgbClr val="7030A0"/>
                </a:solidFill>
              </a:rPr>
              <a:t> </a:t>
            </a:r>
            <a:r>
              <a:rPr lang="en-US" sz="4400" b="1" dirty="0" err="1">
                <a:solidFill>
                  <a:srgbClr val="7030A0"/>
                </a:solidFill>
              </a:rPr>
              <a:t>Chúa</a:t>
            </a:r>
            <a:r>
              <a:rPr lang="en-US" sz="4400" b="1" dirty="0">
                <a:solidFill>
                  <a:srgbClr val="7030A0"/>
                </a:solidFill>
              </a:rPr>
              <a:t> </a:t>
            </a:r>
            <a:r>
              <a:rPr lang="en-US" sz="4400" b="1" dirty="0" err="1">
                <a:solidFill>
                  <a:srgbClr val="7030A0"/>
                </a:solidFill>
              </a:rPr>
              <a:t>đặt</a:t>
            </a:r>
            <a:r>
              <a:rPr lang="en-US" sz="4400" b="1" dirty="0">
                <a:solidFill>
                  <a:srgbClr val="7030A0"/>
                </a:solidFill>
              </a:rPr>
              <a:t> </a:t>
            </a:r>
            <a:r>
              <a:rPr lang="en-US" sz="4400" b="1" dirty="0" err="1">
                <a:solidFill>
                  <a:srgbClr val="7030A0"/>
                </a:solidFill>
              </a:rPr>
              <a:t>để</a:t>
            </a:r>
            <a:r>
              <a:rPr lang="en-US" sz="4400" b="1" dirty="0">
                <a:solidFill>
                  <a:srgbClr val="7030A0"/>
                </a:solidFill>
              </a:rPr>
              <a:t> </a:t>
            </a:r>
            <a:r>
              <a:rPr lang="en-US" sz="4400" b="1" dirty="0" err="1">
                <a:solidFill>
                  <a:srgbClr val="7030A0"/>
                </a:solidFill>
              </a:rPr>
              <a:t>chúng</a:t>
            </a:r>
            <a:r>
              <a:rPr lang="en-US" sz="4400" b="1" dirty="0">
                <a:solidFill>
                  <a:srgbClr val="7030A0"/>
                </a:solidFill>
              </a:rPr>
              <a:t> ta. </a:t>
            </a:r>
          </a:p>
        </p:txBody>
      </p:sp>
    </p:spTree>
    <p:extLst>
      <p:ext uri="{BB962C8B-B14F-4D97-AF65-F5344CB8AC3E}">
        <p14:creationId xmlns:p14="http://schemas.microsoft.com/office/powerpoint/2010/main" val="113211840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4350" cy="1930400"/>
          </a:xfrm>
        </p:spPr>
        <p:txBody>
          <a:bodyPr>
            <a:normAutofit/>
          </a:bodyPr>
          <a:lstStyle/>
          <a:p>
            <a:r>
              <a:rPr sz="4400" b="1" dirty="0">
                <a:solidFill>
                  <a:srgbClr val="FF0000"/>
                </a:solidFill>
                <a:latin typeface="Times New Roman" panose="02020603050405020304" pitchFamily="18" charset="0"/>
                <a:cs typeface="Times New Roman" panose="02020603050405020304" pitchFamily="18" charset="0"/>
              </a:rPr>
              <a:t>1. </a:t>
            </a:r>
            <a:r>
              <a:rPr sz="4400" b="1" dirty="0" err="1">
                <a:solidFill>
                  <a:srgbClr val="FF0000"/>
                </a:solidFill>
                <a:latin typeface="Times New Roman" panose="02020603050405020304" pitchFamily="18" charset="0"/>
                <a:cs typeface="Times New Roman" panose="02020603050405020304" pitchFamily="18" charset="0"/>
              </a:rPr>
              <a:t>Bước</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theo</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Chúa</a:t>
            </a:r>
            <a:r>
              <a:rPr sz="4400" b="1" dirty="0">
                <a:solidFill>
                  <a:srgbClr val="FF0000"/>
                </a:solidFill>
                <a:latin typeface="Times New Roman" panose="02020603050405020304" pitchFamily="18" charset="0"/>
                <a:cs typeface="Times New Roman" panose="02020603050405020304" pitchFamily="18" charset="0"/>
              </a:rPr>
              <a:t> </a:t>
            </a:r>
            <a:r>
              <a:rPr sz="4400" b="1" dirty="0" err="1">
                <a:solidFill>
                  <a:srgbClr val="FF0000"/>
                </a:solidFill>
                <a:latin typeface="Times New Roman" panose="02020603050405020304" pitchFamily="18" charset="0"/>
                <a:cs typeface="Times New Roman" panose="02020603050405020304" pitchFamily="18" charset="0"/>
              </a:rPr>
              <a:t>Kitô</a:t>
            </a:r>
            <a:r>
              <a:rPr sz="4400" b="1" dirty="0">
                <a:solidFill>
                  <a:srgbClr val="FF0000"/>
                </a:solidFill>
                <a:latin typeface="Times New Roman" panose="02020603050405020304" pitchFamily="18" charset="0"/>
                <a:cs typeface="Times New Roman" panose="02020603050405020304" pitchFamily="18" charset="0"/>
              </a:rPr>
              <a:t> – </a:t>
            </a:r>
            <a:r>
              <a:rPr lang="en-US" sz="4400" b="1" dirty="0" err="1">
                <a:solidFill>
                  <a:srgbClr val="FF0000"/>
                </a:solidFill>
                <a:latin typeface="Times New Roman" panose="02020603050405020304" pitchFamily="18" charset="0"/>
                <a:cs typeface="Times New Roman" panose="02020603050405020304" pitchFamily="18" charset="0"/>
              </a:rPr>
              <a:t>Niềm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vọng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của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chúng</a:t>
            </a:r>
            <a:r>
              <a:rPr lang="en-US" sz="4400" b="1" dirty="0">
                <a:solidFill>
                  <a:srgbClr val="FF0000"/>
                </a:solidFill>
                <a:latin typeface="Times New Roman" panose="02020603050405020304" pitchFamily="18" charset="0"/>
                <a:cs typeface="Times New Roman" panose="02020603050405020304" pitchFamily="18" charset="0"/>
              </a:rPr>
              <a:t> ta</a:t>
            </a:r>
            <a:endParaRPr sz="4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300" y="1645920"/>
            <a:ext cx="9772650" cy="4154984"/>
          </a:xfrm>
          <a:prstGeom prst="rect">
            <a:avLst/>
          </a:prstGeom>
          <a:noFill/>
        </p:spPr>
        <p:txBody>
          <a:bodyPr wrap="square">
            <a:spAutoFit/>
          </a:bodyPr>
          <a:lstStyle/>
          <a:p>
            <a:pPr algn="just"/>
            <a:r>
              <a:rPr lang="en-US" sz="4400" b="1" dirty="0">
                <a:solidFill>
                  <a:srgbClr val="7030A0"/>
                </a:solidFill>
              </a:rPr>
              <a:t>- </a:t>
            </a:r>
            <a:r>
              <a:rPr lang="en-US" sz="4400" b="1" dirty="0" err="1">
                <a:solidFill>
                  <a:srgbClr val="7030A0"/>
                </a:solidFill>
              </a:rPr>
              <a:t>Ước</a:t>
            </a:r>
            <a:r>
              <a:rPr lang="en-US" sz="4400" b="1" dirty="0">
                <a:solidFill>
                  <a:srgbClr val="7030A0"/>
                </a:solidFill>
              </a:rPr>
              <a:t> </a:t>
            </a:r>
            <a:r>
              <a:rPr lang="en-US" sz="4400" b="1" dirty="0" err="1">
                <a:solidFill>
                  <a:srgbClr val="7030A0"/>
                </a:solidFill>
              </a:rPr>
              <a:t>mong</a:t>
            </a:r>
            <a:r>
              <a:rPr lang="en-US" sz="4400" b="1" dirty="0">
                <a:solidFill>
                  <a:srgbClr val="7030A0"/>
                </a:solidFill>
              </a:rPr>
              <a:t> </a:t>
            </a:r>
            <a:r>
              <a:rPr lang="en-US" sz="4400" b="1" dirty="0" err="1">
                <a:solidFill>
                  <a:srgbClr val="7030A0"/>
                </a:solidFill>
              </a:rPr>
              <a:t>mọi</a:t>
            </a:r>
            <a:r>
              <a:rPr lang="en-US" sz="4400" b="1" dirty="0">
                <a:solidFill>
                  <a:srgbClr val="7030A0"/>
                </a:solidFill>
              </a:rPr>
              <a:t> </a:t>
            </a:r>
            <a:r>
              <a:rPr lang="en-US" sz="4400" b="1" dirty="0" err="1">
                <a:solidFill>
                  <a:srgbClr val="7030A0"/>
                </a:solidFill>
              </a:rPr>
              <a:t>Kitô</a:t>
            </a:r>
            <a:r>
              <a:rPr lang="en-US" sz="4400" b="1" dirty="0">
                <a:solidFill>
                  <a:srgbClr val="7030A0"/>
                </a:solidFill>
              </a:rPr>
              <a:t> </a:t>
            </a:r>
            <a:r>
              <a:rPr lang="en-US" sz="4400" b="1" dirty="0" err="1">
                <a:solidFill>
                  <a:srgbClr val="7030A0"/>
                </a:solidFill>
              </a:rPr>
              <a:t>hữu</a:t>
            </a:r>
            <a:r>
              <a:rPr lang="en-US" sz="4400" b="1" dirty="0">
                <a:solidFill>
                  <a:srgbClr val="7030A0"/>
                </a:solidFill>
              </a:rPr>
              <a:t> </a:t>
            </a:r>
            <a:r>
              <a:rPr lang="en-US" sz="4400" b="1" dirty="0" err="1">
                <a:solidFill>
                  <a:srgbClr val="7030A0"/>
                </a:solidFill>
              </a:rPr>
              <a:t>đã</a:t>
            </a:r>
            <a:r>
              <a:rPr lang="en-US" sz="4400" b="1" dirty="0">
                <a:solidFill>
                  <a:srgbClr val="7030A0"/>
                </a:solidFill>
              </a:rPr>
              <a:t> </a:t>
            </a:r>
            <a:r>
              <a:rPr lang="en-US" sz="4400" b="1" dirty="0" err="1">
                <a:solidFill>
                  <a:srgbClr val="7030A0"/>
                </a:solidFill>
              </a:rPr>
              <a:t>lãnh</a:t>
            </a:r>
            <a:r>
              <a:rPr lang="en-US" sz="4400" b="1" dirty="0">
                <a:solidFill>
                  <a:srgbClr val="7030A0"/>
                </a:solidFill>
              </a:rPr>
              <a:t> </a:t>
            </a:r>
            <a:r>
              <a:rPr lang="en-US" sz="4400" b="1" dirty="0" err="1">
                <a:solidFill>
                  <a:srgbClr val="7030A0"/>
                </a:solidFill>
              </a:rPr>
              <a:t>nhận</a:t>
            </a:r>
            <a:r>
              <a:rPr lang="en-US" sz="4400" b="1" dirty="0">
                <a:solidFill>
                  <a:srgbClr val="7030A0"/>
                </a:solidFill>
              </a:rPr>
              <a:t> </a:t>
            </a:r>
            <a:r>
              <a:rPr lang="en-US" sz="4400" b="1" dirty="0" err="1">
                <a:solidFill>
                  <a:srgbClr val="7030A0"/>
                </a:solidFill>
              </a:rPr>
              <a:t>Bí</a:t>
            </a:r>
            <a:r>
              <a:rPr lang="en-US" sz="4400" b="1" dirty="0">
                <a:solidFill>
                  <a:srgbClr val="7030A0"/>
                </a:solidFill>
              </a:rPr>
              <a:t> </a:t>
            </a:r>
            <a:r>
              <a:rPr lang="en-US" sz="4400" b="1" dirty="0" err="1">
                <a:solidFill>
                  <a:srgbClr val="7030A0"/>
                </a:solidFill>
              </a:rPr>
              <a:t>tích</a:t>
            </a:r>
            <a:r>
              <a:rPr lang="en-US" sz="4400" b="1" dirty="0">
                <a:solidFill>
                  <a:srgbClr val="7030A0"/>
                </a:solidFill>
              </a:rPr>
              <a:t> </a:t>
            </a:r>
            <a:r>
              <a:rPr lang="en-US" sz="4400" b="1" dirty="0" err="1">
                <a:solidFill>
                  <a:srgbClr val="7030A0"/>
                </a:solidFill>
              </a:rPr>
              <a:t>Rửa</a:t>
            </a:r>
            <a:r>
              <a:rPr lang="en-US" sz="4400" b="1" dirty="0">
                <a:solidFill>
                  <a:srgbClr val="7030A0"/>
                </a:solidFill>
              </a:rPr>
              <a:t> </a:t>
            </a:r>
            <a:r>
              <a:rPr lang="en-US" sz="4400" b="1" dirty="0" err="1">
                <a:solidFill>
                  <a:srgbClr val="7030A0"/>
                </a:solidFill>
              </a:rPr>
              <a:t>tội</a:t>
            </a:r>
            <a:r>
              <a:rPr lang="en-US" sz="4400" b="1" dirty="0">
                <a:solidFill>
                  <a:srgbClr val="7030A0"/>
                </a:solidFill>
              </a:rPr>
              <a:t>, </a:t>
            </a:r>
            <a:r>
              <a:rPr lang="en-US" sz="4400" b="1" dirty="0" err="1">
                <a:solidFill>
                  <a:srgbClr val="7030A0"/>
                </a:solidFill>
              </a:rPr>
              <a:t>với</a:t>
            </a:r>
            <a:r>
              <a:rPr lang="en-US" sz="4400" b="1" dirty="0">
                <a:solidFill>
                  <a:srgbClr val="7030A0"/>
                </a:solidFill>
              </a:rPr>
              <a:t> </a:t>
            </a:r>
            <a:r>
              <a:rPr lang="en-US" sz="4400" b="1" dirty="0" err="1">
                <a:solidFill>
                  <a:srgbClr val="7030A0"/>
                </a:solidFill>
              </a:rPr>
              <a:t>tư</a:t>
            </a:r>
            <a:r>
              <a:rPr lang="en-US" sz="4400" b="1" dirty="0">
                <a:solidFill>
                  <a:srgbClr val="7030A0"/>
                </a:solidFill>
              </a:rPr>
              <a:t> </a:t>
            </a:r>
            <a:r>
              <a:rPr lang="en-US" sz="4400" b="1" dirty="0" err="1">
                <a:solidFill>
                  <a:srgbClr val="7030A0"/>
                </a:solidFill>
              </a:rPr>
              <a:t>cách</a:t>
            </a:r>
            <a:r>
              <a:rPr lang="en-US" sz="4400" b="1" dirty="0">
                <a:solidFill>
                  <a:srgbClr val="7030A0"/>
                </a:solidFill>
              </a:rPr>
              <a:t> </a:t>
            </a:r>
            <a:r>
              <a:rPr lang="en-US" sz="4400" b="1" dirty="0" err="1">
                <a:solidFill>
                  <a:srgbClr val="7030A0"/>
                </a:solidFill>
              </a:rPr>
              <a:t>là</a:t>
            </a:r>
            <a:r>
              <a:rPr lang="en-US" sz="4400" b="1" dirty="0">
                <a:solidFill>
                  <a:srgbClr val="7030A0"/>
                </a:solidFill>
              </a:rPr>
              <a:t> </a:t>
            </a:r>
            <a:r>
              <a:rPr lang="en-US" sz="4400" b="1" dirty="0" err="1">
                <a:solidFill>
                  <a:srgbClr val="7030A0"/>
                </a:solidFill>
              </a:rPr>
              <a:t>những</a:t>
            </a:r>
            <a:r>
              <a:rPr lang="en-US" sz="4400" b="1" dirty="0">
                <a:solidFill>
                  <a:srgbClr val="7030A0"/>
                </a:solidFill>
              </a:rPr>
              <a:t> </a:t>
            </a:r>
            <a:r>
              <a:rPr lang="en-US" sz="4400" b="1" dirty="0" err="1">
                <a:solidFill>
                  <a:srgbClr val="7030A0"/>
                </a:solidFill>
              </a:rPr>
              <a:t>môn</a:t>
            </a:r>
            <a:r>
              <a:rPr lang="en-US" sz="4400" b="1" dirty="0">
                <a:solidFill>
                  <a:srgbClr val="7030A0"/>
                </a:solidFill>
              </a:rPr>
              <a:t> </a:t>
            </a:r>
            <a:r>
              <a:rPr lang="en-US" sz="4400" b="1" dirty="0" err="1">
                <a:solidFill>
                  <a:srgbClr val="7030A0"/>
                </a:solidFill>
              </a:rPr>
              <a:t>đệ</a:t>
            </a:r>
            <a:r>
              <a:rPr lang="en-US" sz="4400" b="1" dirty="0">
                <a:solidFill>
                  <a:srgbClr val="7030A0"/>
                </a:solidFill>
              </a:rPr>
              <a:t> </a:t>
            </a:r>
            <a:r>
              <a:rPr lang="en-US" sz="4400" b="1" dirty="0" err="1">
                <a:solidFill>
                  <a:srgbClr val="7030A0"/>
                </a:solidFill>
              </a:rPr>
              <a:t>truyền</a:t>
            </a:r>
            <a:r>
              <a:rPr lang="en-US" sz="4400" b="1" dirty="0">
                <a:solidFill>
                  <a:srgbClr val="7030A0"/>
                </a:solidFill>
              </a:rPr>
              <a:t> </a:t>
            </a:r>
            <a:r>
              <a:rPr lang="en-US" sz="4400" b="1" dirty="0" err="1">
                <a:solidFill>
                  <a:srgbClr val="7030A0"/>
                </a:solidFill>
              </a:rPr>
              <a:t>giáo</a:t>
            </a:r>
            <a:r>
              <a:rPr lang="en-US" sz="4400" b="1" dirty="0">
                <a:solidFill>
                  <a:srgbClr val="7030A0"/>
                </a:solidFill>
              </a:rPr>
              <a:t> </a:t>
            </a:r>
            <a:r>
              <a:rPr lang="en-US" sz="4400" b="1" dirty="0" err="1">
                <a:solidFill>
                  <a:srgbClr val="7030A0"/>
                </a:solidFill>
              </a:rPr>
              <a:t>của</a:t>
            </a:r>
            <a:r>
              <a:rPr lang="en-US" sz="4400" b="1" dirty="0">
                <a:solidFill>
                  <a:srgbClr val="7030A0"/>
                </a:solidFill>
              </a:rPr>
              <a:t> </a:t>
            </a:r>
            <a:r>
              <a:rPr lang="en-US" sz="4400" b="1" dirty="0" err="1">
                <a:solidFill>
                  <a:srgbClr val="7030A0"/>
                </a:solidFill>
              </a:rPr>
              <a:t>Chúa</a:t>
            </a:r>
            <a:r>
              <a:rPr lang="en-US" sz="4400" b="1" dirty="0">
                <a:solidFill>
                  <a:srgbClr val="7030A0"/>
                </a:solidFill>
              </a:rPr>
              <a:t> </a:t>
            </a:r>
            <a:r>
              <a:rPr lang="en-US" sz="4400" b="1" dirty="0" err="1">
                <a:solidFill>
                  <a:srgbClr val="7030A0"/>
                </a:solidFill>
              </a:rPr>
              <a:t>Kitô</a:t>
            </a:r>
            <a:r>
              <a:rPr lang="en-US" sz="4400" b="1" dirty="0">
                <a:solidFill>
                  <a:srgbClr val="7030A0"/>
                </a:solidFill>
              </a:rPr>
              <a:t>, </a:t>
            </a:r>
            <a:r>
              <a:rPr lang="en-US" sz="4400" b="1" dirty="0" err="1">
                <a:solidFill>
                  <a:srgbClr val="7030A0"/>
                </a:solidFill>
              </a:rPr>
              <a:t>làm</a:t>
            </a:r>
            <a:r>
              <a:rPr lang="en-US" sz="4400" b="1" dirty="0">
                <a:solidFill>
                  <a:srgbClr val="7030A0"/>
                </a:solidFill>
              </a:rPr>
              <a:t> </a:t>
            </a:r>
            <a:r>
              <a:rPr lang="en-US" sz="4400" b="1" dirty="0" err="1">
                <a:solidFill>
                  <a:srgbClr val="7030A0"/>
                </a:solidFill>
              </a:rPr>
              <a:t>cho</a:t>
            </a:r>
            <a:r>
              <a:rPr lang="en-US" sz="4400" b="1" dirty="0">
                <a:solidFill>
                  <a:srgbClr val="7030A0"/>
                </a:solidFill>
              </a:rPr>
              <a:t> </a:t>
            </a:r>
            <a:r>
              <a:rPr lang="en-US" sz="4400" b="1" dirty="0" err="1">
                <a:solidFill>
                  <a:srgbClr val="7030A0"/>
                </a:solidFill>
              </a:rPr>
              <a:t>niềm</a:t>
            </a:r>
            <a:r>
              <a:rPr lang="en-US" sz="4400" b="1" dirty="0">
                <a:solidFill>
                  <a:srgbClr val="7030A0"/>
                </a:solidFill>
              </a:rPr>
              <a:t> </a:t>
            </a:r>
            <a:r>
              <a:rPr lang="en-US" sz="4400" b="1" dirty="0" err="1">
                <a:solidFill>
                  <a:srgbClr val="7030A0"/>
                </a:solidFill>
              </a:rPr>
              <a:t>hy</a:t>
            </a:r>
            <a:r>
              <a:rPr lang="en-US" sz="4400" b="1" dirty="0">
                <a:solidFill>
                  <a:srgbClr val="7030A0"/>
                </a:solidFill>
              </a:rPr>
              <a:t> </a:t>
            </a:r>
            <a:r>
              <a:rPr lang="en-US" sz="4400" b="1" dirty="0" err="1">
                <a:solidFill>
                  <a:srgbClr val="7030A0"/>
                </a:solidFill>
              </a:rPr>
              <a:t>vọng</a:t>
            </a:r>
            <a:r>
              <a:rPr lang="en-US" sz="4400" b="1" dirty="0">
                <a:solidFill>
                  <a:srgbClr val="7030A0"/>
                </a:solidFill>
              </a:rPr>
              <a:t> </a:t>
            </a:r>
            <a:r>
              <a:rPr lang="en-US" sz="4400" b="1" dirty="0" err="1">
                <a:solidFill>
                  <a:srgbClr val="7030A0"/>
                </a:solidFill>
              </a:rPr>
              <a:t>của</a:t>
            </a:r>
            <a:r>
              <a:rPr lang="en-US" sz="4400" b="1" dirty="0">
                <a:solidFill>
                  <a:srgbClr val="7030A0"/>
                </a:solidFill>
              </a:rPr>
              <a:t> </a:t>
            </a:r>
            <a:r>
              <a:rPr lang="en-US" sz="4400" b="1" dirty="0" err="1">
                <a:solidFill>
                  <a:srgbClr val="7030A0"/>
                </a:solidFill>
              </a:rPr>
              <a:t>Người</a:t>
            </a:r>
            <a:r>
              <a:rPr lang="en-US" sz="4400" b="1" dirty="0">
                <a:solidFill>
                  <a:srgbClr val="7030A0"/>
                </a:solidFill>
              </a:rPr>
              <a:t> </a:t>
            </a:r>
            <a:r>
              <a:rPr lang="en-US" sz="4400" b="1" dirty="0" err="1">
                <a:solidFill>
                  <a:srgbClr val="7030A0"/>
                </a:solidFill>
              </a:rPr>
              <a:t>tỏa</a:t>
            </a:r>
            <a:r>
              <a:rPr lang="en-US" sz="4400" b="1" dirty="0">
                <a:solidFill>
                  <a:srgbClr val="7030A0"/>
                </a:solidFill>
              </a:rPr>
              <a:t> </a:t>
            </a:r>
            <a:r>
              <a:rPr lang="en-US" sz="4400" b="1" dirty="0" err="1">
                <a:solidFill>
                  <a:srgbClr val="7030A0"/>
                </a:solidFill>
              </a:rPr>
              <a:t>sáng</a:t>
            </a:r>
            <a:r>
              <a:rPr lang="en-US" sz="4400" b="1" dirty="0">
                <a:solidFill>
                  <a:srgbClr val="7030A0"/>
                </a:solidFill>
              </a:rPr>
              <a:t> </a:t>
            </a:r>
            <a:r>
              <a:rPr lang="en-US" sz="4400" b="1" dirty="0" err="1">
                <a:solidFill>
                  <a:srgbClr val="7030A0"/>
                </a:solidFill>
              </a:rPr>
              <a:t>đến</a:t>
            </a:r>
            <a:r>
              <a:rPr lang="en-US" sz="4400" b="1" dirty="0">
                <a:solidFill>
                  <a:srgbClr val="7030A0"/>
                </a:solidFill>
              </a:rPr>
              <a:t> </a:t>
            </a:r>
            <a:r>
              <a:rPr lang="en-US" sz="4400" b="1" dirty="0" err="1">
                <a:solidFill>
                  <a:srgbClr val="7030A0"/>
                </a:solidFill>
              </a:rPr>
              <a:t>tận</a:t>
            </a:r>
            <a:r>
              <a:rPr lang="en-US" sz="4400" b="1" dirty="0">
                <a:solidFill>
                  <a:srgbClr val="7030A0"/>
                </a:solidFill>
              </a:rPr>
              <a:t> </a:t>
            </a:r>
            <a:r>
              <a:rPr lang="en-US" sz="4400" b="1" dirty="0" err="1">
                <a:solidFill>
                  <a:srgbClr val="7030A0"/>
                </a:solidFill>
              </a:rPr>
              <a:t>cùng</a:t>
            </a:r>
            <a:r>
              <a:rPr lang="en-US" sz="4400" b="1" dirty="0">
                <a:solidFill>
                  <a:srgbClr val="7030A0"/>
                </a:solidFill>
              </a:rPr>
              <a:t> </a:t>
            </a:r>
            <a:r>
              <a:rPr lang="en-US" sz="4400" b="1" dirty="0" err="1">
                <a:solidFill>
                  <a:srgbClr val="7030A0"/>
                </a:solidFill>
              </a:rPr>
              <a:t>trái</a:t>
            </a:r>
            <a:r>
              <a:rPr lang="en-US" sz="4400" b="1" dirty="0">
                <a:solidFill>
                  <a:srgbClr val="7030A0"/>
                </a:solidFill>
              </a:rPr>
              <a:t> </a:t>
            </a:r>
            <a:r>
              <a:rPr lang="en-US" sz="4400" b="1" dirty="0" err="1">
                <a:solidFill>
                  <a:srgbClr val="7030A0"/>
                </a:solidFill>
              </a:rPr>
              <a:t>đất</a:t>
            </a:r>
            <a:r>
              <a:rPr lang="en-US" sz="4400" b="1" dirty="0">
                <a:solidFill>
                  <a:srgbClr val="7030A0"/>
                </a:solidFill>
              </a:rPr>
              <a:t>!</a:t>
            </a:r>
          </a:p>
        </p:txBody>
      </p:sp>
    </p:spTree>
    <p:extLst>
      <p:ext uri="{BB962C8B-B14F-4D97-AF65-F5344CB8AC3E}">
        <p14:creationId xmlns:p14="http://schemas.microsoft.com/office/powerpoint/2010/main" val="1531122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140</TotalTime>
  <Words>2256</Words>
  <Application>Microsoft Office PowerPoint</Application>
  <PresentationFormat>Widescreen</PresentationFormat>
  <Paragraphs>71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Times New Roman</vt:lpstr>
      <vt:lpstr>Trebuchet MS</vt:lpstr>
      <vt:lpstr>Wingdings 3</vt:lpstr>
      <vt:lpstr>Facet</vt:lpstr>
      <vt:lpstr>PowerPoint Presentation</vt:lpstr>
      <vt:lpstr>PowerPoint Presentation</vt:lpstr>
      <vt:lpstr>PowerPoint Presentation</vt:lpstr>
      <vt:lpstr>PowerPoint Presentation</vt:lpstr>
      <vt:lpstr>1. Bước theo Chúa Kitô – Niềm hy vọng của chúng ta</vt:lpstr>
      <vt:lpstr>1. Bước theo Chúa Kitô – Niềm hy vọng của chúng ta</vt:lpstr>
      <vt:lpstr>1. Bước theo Chúa Kitô – Niềm hy vọng của chúng ta</vt:lpstr>
      <vt:lpstr>1. Bước theo Chúa Kitô – Niềm hy vọng của chúng ta</vt:lpstr>
      <vt:lpstr>1. Bước theo Chúa Kitô – Niềm hy vọng của chúng ta</vt:lpstr>
      <vt:lpstr>2. Kitô hữu – Người mang và xây dựng niềm Hy Vọng giữa muôn dân</vt:lpstr>
      <vt:lpstr>2. Kitô hữu – Người mang và xây dựng niềm Hy Vọng giữa muôn dân</vt:lpstr>
      <vt:lpstr>2. Kitô hữu – Người mang và xây dựng niềm Hy Vọng giữa muôn dân</vt:lpstr>
      <vt:lpstr>2. Kitô hữu – Người mang và xây dựng niềm Hy Vọng giữa muôn dân</vt:lpstr>
      <vt:lpstr>2. Kitô hữu – Người mang và xây dựng niềm Hy Vọng giữa muôn dân</vt:lpstr>
      <vt:lpstr>2. Kitô hữu – Người mang và xây dựng niềm Hy Vọng giữa muôn dân</vt:lpstr>
      <vt:lpstr>2. Kitô hữu – Người mang và xây dựng niềm Hy Vọng giữa muôn dân</vt:lpstr>
      <vt:lpstr>2. Kitô hữu – Người mang và xây dựng niềm Hy Vọng giữa muôn dân</vt:lpstr>
      <vt:lpstr>2. Kitô hữu – Người mang và xây dựng niềm Hy Vọng giữa muôn dân</vt:lpstr>
      <vt:lpstr>2. Kitô hữu – Người mang và xây dựng niềm Hy Vọng giữa muôn dân</vt:lpstr>
      <vt:lpstr>3. Canh tân sứ mệnh Hy Vọng</vt:lpstr>
      <vt:lpstr>3. Canh tân sứ mệnh Hy Vọng</vt:lpstr>
      <vt:lpstr>3. Canh tân sứ mệnh Hy Vọng</vt:lpstr>
      <vt:lpstr>3. Canh tân sứ mệnh Hy Vọng</vt:lpstr>
      <vt:lpstr>3. Canh tân sứ mệnh Hy Vọng</vt:lpstr>
      <vt:lpstr>3. Canh tân sứ mệnh Hy Vọng</vt:lpstr>
      <vt:lpstr>3. Canh tân sứ mệnh Hy Vọng</vt:lpstr>
      <vt:lpstr>3. Canh tân sứ mệnh Hy Vọng</vt:lpstr>
      <vt:lpstr>Kết luận</vt:lpstr>
      <vt:lpstr>Kết luận</vt:lpstr>
      <vt:lpstr>Kết luận</vt:lpstr>
      <vt:lpstr>Kết luận</vt:lpstr>
      <vt:lpstr>PowerPoint Presentation</vt:lpstr>
      <vt:lpstr>Lời mời gọi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HOI NGUYEN CHI</dc:creator>
  <cp:keywords/>
  <dc:description>generated using python-pptx</dc:description>
  <cp:lastModifiedBy>Nguyễn Văn Thành</cp:lastModifiedBy>
  <cp:revision>22</cp:revision>
  <dcterms:created xsi:type="dcterms:W3CDTF">2013-01-27T09:14:16Z</dcterms:created>
  <dcterms:modified xsi:type="dcterms:W3CDTF">2025-09-30T14:42:21Z</dcterms:modified>
  <cp:category/>
</cp:coreProperties>
</file>