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314" r:id="rId3"/>
    <p:sldId id="315" r:id="rId4"/>
    <p:sldId id="578" r:id="rId5"/>
    <p:sldId id="596" r:id="rId6"/>
    <p:sldId id="610" r:id="rId7"/>
    <p:sldId id="611" r:id="rId8"/>
    <p:sldId id="612" r:id="rId9"/>
    <p:sldId id="613" r:id="rId10"/>
    <p:sldId id="614" r:id="rId11"/>
    <p:sldId id="615" r:id="rId12"/>
    <p:sldId id="616" r:id="rId13"/>
    <p:sldId id="617" r:id="rId14"/>
    <p:sldId id="618" r:id="rId15"/>
    <p:sldId id="619" r:id="rId16"/>
    <p:sldId id="293" r:id="rId17"/>
    <p:sldId id="571" r:id="rId18"/>
    <p:sldId id="393" r:id="rId19"/>
    <p:sldId id="620" r:id="rId20"/>
    <p:sldId id="260" r:id="rId21"/>
    <p:sldId id="308" r:id="rId22"/>
    <p:sldId id="386" r:id="rId23"/>
    <p:sldId id="387" r:id="rId24"/>
    <p:sldId id="388" r:id="rId25"/>
    <p:sldId id="391" r:id="rId26"/>
    <p:sldId id="296" r:id="rId27"/>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30" d="100"/>
          <a:sy n="130" d="100"/>
        </p:scale>
        <p:origin x="9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35DD8-4449-423C-A639-F65BA6D7560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0622D266-FC06-4B14-8BD7-484074193D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94FA8C45-7E4E-4866-8C82-71C166C44AA5}"/>
              </a:ext>
            </a:extLst>
          </p:cNvPr>
          <p:cNvSpPr>
            <a:spLocks noGrp="1"/>
          </p:cNvSpPr>
          <p:nvPr>
            <p:ph type="dt" sz="half" idx="10"/>
          </p:nvPr>
        </p:nvSpPr>
        <p:spPr/>
        <p:txBody>
          <a:bodyPr/>
          <a:lstStyle/>
          <a:p>
            <a:fld id="{2FF9C1CA-27ED-46C1-8525-37ABE13F03B0}" type="datetimeFigureOut">
              <a:rPr lang="vi-VN" smtClean="0"/>
              <a:t>20/09/2025</a:t>
            </a:fld>
            <a:endParaRPr lang="vi-VN"/>
          </a:p>
        </p:txBody>
      </p:sp>
      <p:sp>
        <p:nvSpPr>
          <p:cNvPr id="5" name="Footer Placeholder 4">
            <a:extLst>
              <a:ext uri="{FF2B5EF4-FFF2-40B4-BE49-F238E27FC236}">
                <a16:creationId xmlns:a16="http://schemas.microsoft.com/office/drawing/2014/main" id="{F826F900-C18C-4C2D-9121-6D9F7CF44928}"/>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7FFBB37-8D8B-4ED6-8D94-B8E736D25A80}"/>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92471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1D7D5-5D3F-4E90-9EB1-0D94F429A338}"/>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3C592D96-5F34-4AB1-A37B-950BAE5083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BC5B772E-20CA-4B33-939D-79947571EC5C}"/>
              </a:ext>
            </a:extLst>
          </p:cNvPr>
          <p:cNvSpPr>
            <a:spLocks noGrp="1"/>
          </p:cNvSpPr>
          <p:nvPr>
            <p:ph type="dt" sz="half" idx="10"/>
          </p:nvPr>
        </p:nvSpPr>
        <p:spPr/>
        <p:txBody>
          <a:bodyPr/>
          <a:lstStyle/>
          <a:p>
            <a:fld id="{2FF9C1CA-27ED-46C1-8525-37ABE13F03B0}" type="datetimeFigureOut">
              <a:rPr lang="vi-VN" smtClean="0"/>
              <a:t>20/09/2025</a:t>
            </a:fld>
            <a:endParaRPr lang="vi-VN"/>
          </a:p>
        </p:txBody>
      </p:sp>
      <p:sp>
        <p:nvSpPr>
          <p:cNvPr id="5" name="Footer Placeholder 4">
            <a:extLst>
              <a:ext uri="{FF2B5EF4-FFF2-40B4-BE49-F238E27FC236}">
                <a16:creationId xmlns:a16="http://schemas.microsoft.com/office/drawing/2014/main" id="{F9497229-AC30-41EC-B325-50DCC65CB9B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3245F265-32D6-4048-A6C8-5EAF9497C1C3}"/>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578324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33E2C7-B8DB-416A-849C-F8727C6D6A7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0795EA97-5511-461A-B619-FAC5D0F6EF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8CDD5E18-72A4-41BE-8D81-82879DBCAD05}"/>
              </a:ext>
            </a:extLst>
          </p:cNvPr>
          <p:cNvSpPr>
            <a:spLocks noGrp="1"/>
          </p:cNvSpPr>
          <p:nvPr>
            <p:ph type="dt" sz="half" idx="10"/>
          </p:nvPr>
        </p:nvSpPr>
        <p:spPr/>
        <p:txBody>
          <a:bodyPr/>
          <a:lstStyle/>
          <a:p>
            <a:fld id="{2FF9C1CA-27ED-46C1-8525-37ABE13F03B0}" type="datetimeFigureOut">
              <a:rPr lang="vi-VN" smtClean="0"/>
              <a:t>20/09/2025</a:t>
            </a:fld>
            <a:endParaRPr lang="vi-VN"/>
          </a:p>
        </p:txBody>
      </p:sp>
      <p:sp>
        <p:nvSpPr>
          <p:cNvPr id="5" name="Footer Placeholder 4">
            <a:extLst>
              <a:ext uri="{FF2B5EF4-FFF2-40B4-BE49-F238E27FC236}">
                <a16:creationId xmlns:a16="http://schemas.microsoft.com/office/drawing/2014/main" id="{D0CFF74F-521E-4FAF-8BC5-1AA664255D42}"/>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3202554A-5342-4096-8E7A-C7436908BA89}"/>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274272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5F664-AA3B-4313-A0F2-D409A4781F99}"/>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77D26BB1-E78B-4471-BE4E-53C3618C53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BFA202FC-DC52-4B3B-A666-E0F2AD2905B0}"/>
              </a:ext>
            </a:extLst>
          </p:cNvPr>
          <p:cNvSpPr>
            <a:spLocks noGrp="1"/>
          </p:cNvSpPr>
          <p:nvPr>
            <p:ph type="dt" sz="half" idx="10"/>
          </p:nvPr>
        </p:nvSpPr>
        <p:spPr/>
        <p:txBody>
          <a:bodyPr/>
          <a:lstStyle/>
          <a:p>
            <a:fld id="{2FF9C1CA-27ED-46C1-8525-37ABE13F03B0}" type="datetimeFigureOut">
              <a:rPr lang="vi-VN" smtClean="0"/>
              <a:t>20/09/2025</a:t>
            </a:fld>
            <a:endParaRPr lang="vi-VN"/>
          </a:p>
        </p:txBody>
      </p:sp>
      <p:sp>
        <p:nvSpPr>
          <p:cNvPr id="5" name="Footer Placeholder 4">
            <a:extLst>
              <a:ext uri="{FF2B5EF4-FFF2-40B4-BE49-F238E27FC236}">
                <a16:creationId xmlns:a16="http://schemas.microsoft.com/office/drawing/2014/main" id="{F3B0460E-3594-4A79-9E4E-36EC7F54B705}"/>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99CEA09A-40D4-46F8-8D4D-215020EAE69A}"/>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443356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33C1E-0B4A-4019-8FB3-FDBACB5311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F653D45E-ECC5-486B-A601-B03D259A65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1CF448-B65D-4523-9B12-4CDC3F886731}"/>
              </a:ext>
            </a:extLst>
          </p:cNvPr>
          <p:cNvSpPr>
            <a:spLocks noGrp="1"/>
          </p:cNvSpPr>
          <p:nvPr>
            <p:ph type="dt" sz="half" idx="10"/>
          </p:nvPr>
        </p:nvSpPr>
        <p:spPr/>
        <p:txBody>
          <a:bodyPr/>
          <a:lstStyle/>
          <a:p>
            <a:fld id="{2FF9C1CA-27ED-46C1-8525-37ABE13F03B0}" type="datetimeFigureOut">
              <a:rPr lang="vi-VN" smtClean="0"/>
              <a:t>20/09/2025</a:t>
            </a:fld>
            <a:endParaRPr lang="vi-VN"/>
          </a:p>
        </p:txBody>
      </p:sp>
      <p:sp>
        <p:nvSpPr>
          <p:cNvPr id="5" name="Footer Placeholder 4">
            <a:extLst>
              <a:ext uri="{FF2B5EF4-FFF2-40B4-BE49-F238E27FC236}">
                <a16:creationId xmlns:a16="http://schemas.microsoft.com/office/drawing/2014/main" id="{4B74D0E6-2C86-49C5-A9CD-ACFF55D9DA4C}"/>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A5DC806-FCD8-4CA2-BC87-FA6CE17601F2}"/>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1158053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0E31C-C008-41A6-B1CC-CA6C3ED98E01}"/>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FD947F5F-9858-494A-82A4-9A7A3B54AD1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50B676A2-D46B-4F56-A21A-931B257433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8A614988-F3CE-4174-A3EE-F8108E16571E}"/>
              </a:ext>
            </a:extLst>
          </p:cNvPr>
          <p:cNvSpPr>
            <a:spLocks noGrp="1"/>
          </p:cNvSpPr>
          <p:nvPr>
            <p:ph type="dt" sz="half" idx="10"/>
          </p:nvPr>
        </p:nvSpPr>
        <p:spPr/>
        <p:txBody>
          <a:bodyPr/>
          <a:lstStyle/>
          <a:p>
            <a:fld id="{2FF9C1CA-27ED-46C1-8525-37ABE13F03B0}" type="datetimeFigureOut">
              <a:rPr lang="vi-VN" smtClean="0"/>
              <a:t>20/09/2025</a:t>
            </a:fld>
            <a:endParaRPr lang="vi-VN"/>
          </a:p>
        </p:txBody>
      </p:sp>
      <p:sp>
        <p:nvSpPr>
          <p:cNvPr id="6" name="Footer Placeholder 5">
            <a:extLst>
              <a:ext uri="{FF2B5EF4-FFF2-40B4-BE49-F238E27FC236}">
                <a16:creationId xmlns:a16="http://schemas.microsoft.com/office/drawing/2014/main" id="{8A8F2516-227C-4BC8-87E4-9ED003D6BA31}"/>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52026F3F-72B1-4481-9A61-AC5C147043FE}"/>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408908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8F067-DD81-44FD-9BCC-D0582C6590C5}"/>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2712F556-8863-4102-858F-CBCB401AFA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08A34B-6D45-46A2-9A77-BB84800C9A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63715220-53B4-4EDC-860F-3E64AF09D9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F7AF07-2A5A-452F-B6EB-FCD3E08E8D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6CEDC71C-673D-4186-8658-C06FA940DF96}"/>
              </a:ext>
            </a:extLst>
          </p:cNvPr>
          <p:cNvSpPr>
            <a:spLocks noGrp="1"/>
          </p:cNvSpPr>
          <p:nvPr>
            <p:ph type="dt" sz="half" idx="10"/>
          </p:nvPr>
        </p:nvSpPr>
        <p:spPr/>
        <p:txBody>
          <a:bodyPr/>
          <a:lstStyle/>
          <a:p>
            <a:fld id="{2FF9C1CA-27ED-46C1-8525-37ABE13F03B0}" type="datetimeFigureOut">
              <a:rPr lang="vi-VN" smtClean="0"/>
              <a:t>20/09/2025</a:t>
            </a:fld>
            <a:endParaRPr lang="vi-VN"/>
          </a:p>
        </p:txBody>
      </p:sp>
      <p:sp>
        <p:nvSpPr>
          <p:cNvPr id="8" name="Footer Placeholder 7">
            <a:extLst>
              <a:ext uri="{FF2B5EF4-FFF2-40B4-BE49-F238E27FC236}">
                <a16:creationId xmlns:a16="http://schemas.microsoft.com/office/drawing/2014/main" id="{503930F0-6E9D-4535-897B-48B2B330341D}"/>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0C0E3C02-94DA-4ACC-A3AE-A828F02F6E7A}"/>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890103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97CB9-D932-4FD4-B776-B6D34AEA3208}"/>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A962FE11-FC34-4584-87BA-22676E09922A}"/>
              </a:ext>
            </a:extLst>
          </p:cNvPr>
          <p:cNvSpPr>
            <a:spLocks noGrp="1"/>
          </p:cNvSpPr>
          <p:nvPr>
            <p:ph type="dt" sz="half" idx="10"/>
          </p:nvPr>
        </p:nvSpPr>
        <p:spPr/>
        <p:txBody>
          <a:bodyPr/>
          <a:lstStyle/>
          <a:p>
            <a:fld id="{2FF9C1CA-27ED-46C1-8525-37ABE13F03B0}" type="datetimeFigureOut">
              <a:rPr lang="vi-VN" smtClean="0"/>
              <a:t>20/09/2025</a:t>
            </a:fld>
            <a:endParaRPr lang="vi-VN"/>
          </a:p>
        </p:txBody>
      </p:sp>
      <p:sp>
        <p:nvSpPr>
          <p:cNvPr id="4" name="Footer Placeholder 3">
            <a:extLst>
              <a:ext uri="{FF2B5EF4-FFF2-40B4-BE49-F238E27FC236}">
                <a16:creationId xmlns:a16="http://schemas.microsoft.com/office/drawing/2014/main" id="{0754B8B2-2652-4757-B95D-8255071D4C93}"/>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46E71F95-6F81-4FDA-B714-89F84A91AAE5}"/>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331320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1EA5293-DCD2-4900-97FA-755F5C6CA313}"/>
              </a:ext>
            </a:extLst>
          </p:cNvPr>
          <p:cNvSpPr>
            <a:spLocks noGrp="1"/>
          </p:cNvSpPr>
          <p:nvPr>
            <p:ph type="dt" sz="half" idx="10"/>
          </p:nvPr>
        </p:nvSpPr>
        <p:spPr/>
        <p:txBody>
          <a:bodyPr/>
          <a:lstStyle/>
          <a:p>
            <a:fld id="{2FF9C1CA-27ED-46C1-8525-37ABE13F03B0}" type="datetimeFigureOut">
              <a:rPr lang="vi-VN" smtClean="0"/>
              <a:t>20/09/2025</a:t>
            </a:fld>
            <a:endParaRPr lang="vi-VN"/>
          </a:p>
        </p:txBody>
      </p:sp>
      <p:sp>
        <p:nvSpPr>
          <p:cNvPr id="3" name="Footer Placeholder 2">
            <a:extLst>
              <a:ext uri="{FF2B5EF4-FFF2-40B4-BE49-F238E27FC236}">
                <a16:creationId xmlns:a16="http://schemas.microsoft.com/office/drawing/2014/main" id="{5CC52C3D-6041-4625-AC08-9327233F2B18}"/>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CCF0C907-31D2-4439-B21C-BF8F8366D371}"/>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390879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14B62-2C54-4574-B543-5EB51B1DD8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4E0D8E50-F3A2-4687-B0C9-1F0E70AE71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FBFDF51E-E4BD-4E69-BA7D-AB7D9EBAE1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F5F6E8-DF3A-4E10-99D5-E4B28F364964}"/>
              </a:ext>
            </a:extLst>
          </p:cNvPr>
          <p:cNvSpPr>
            <a:spLocks noGrp="1"/>
          </p:cNvSpPr>
          <p:nvPr>
            <p:ph type="dt" sz="half" idx="10"/>
          </p:nvPr>
        </p:nvSpPr>
        <p:spPr/>
        <p:txBody>
          <a:bodyPr/>
          <a:lstStyle/>
          <a:p>
            <a:fld id="{2FF9C1CA-27ED-46C1-8525-37ABE13F03B0}" type="datetimeFigureOut">
              <a:rPr lang="vi-VN" smtClean="0"/>
              <a:t>20/09/2025</a:t>
            </a:fld>
            <a:endParaRPr lang="vi-VN"/>
          </a:p>
        </p:txBody>
      </p:sp>
      <p:sp>
        <p:nvSpPr>
          <p:cNvPr id="6" name="Footer Placeholder 5">
            <a:extLst>
              <a:ext uri="{FF2B5EF4-FFF2-40B4-BE49-F238E27FC236}">
                <a16:creationId xmlns:a16="http://schemas.microsoft.com/office/drawing/2014/main" id="{EBB19D56-AA9B-48D9-A797-22DF87706616}"/>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F1A8B5EE-5785-4A56-886B-75834DB3FEF0}"/>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1248665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F0DF1-2E9F-4D46-9DD9-7544FFCB60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E3B45455-BF2B-4E0F-88A8-C30EACBA68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1DA077DF-EF3A-4A0C-A177-0489E1CCDE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553553-7ED7-4561-81BF-C072759EEB4D}"/>
              </a:ext>
            </a:extLst>
          </p:cNvPr>
          <p:cNvSpPr>
            <a:spLocks noGrp="1"/>
          </p:cNvSpPr>
          <p:nvPr>
            <p:ph type="dt" sz="half" idx="10"/>
          </p:nvPr>
        </p:nvSpPr>
        <p:spPr/>
        <p:txBody>
          <a:bodyPr/>
          <a:lstStyle/>
          <a:p>
            <a:fld id="{2FF9C1CA-27ED-46C1-8525-37ABE13F03B0}" type="datetimeFigureOut">
              <a:rPr lang="vi-VN" smtClean="0"/>
              <a:t>20/09/2025</a:t>
            </a:fld>
            <a:endParaRPr lang="vi-VN"/>
          </a:p>
        </p:txBody>
      </p:sp>
      <p:sp>
        <p:nvSpPr>
          <p:cNvPr id="6" name="Footer Placeholder 5">
            <a:extLst>
              <a:ext uri="{FF2B5EF4-FFF2-40B4-BE49-F238E27FC236}">
                <a16:creationId xmlns:a16="http://schemas.microsoft.com/office/drawing/2014/main" id="{F9F11194-45E8-4829-B6A3-638191FB5FC9}"/>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9D27BEFB-5AA3-4CB9-8D66-689781445B3D}"/>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213742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4BDEA6-FF88-4323-ACF8-DACE668E18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A2C8C242-8DEE-41DC-A727-D8B145B3F7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C7FE7123-EC5E-487F-AE75-526036135A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F9C1CA-27ED-46C1-8525-37ABE13F03B0}" type="datetimeFigureOut">
              <a:rPr lang="vi-VN" smtClean="0"/>
              <a:t>20/09/2025</a:t>
            </a:fld>
            <a:endParaRPr lang="vi-VN"/>
          </a:p>
        </p:txBody>
      </p:sp>
      <p:sp>
        <p:nvSpPr>
          <p:cNvPr id="5" name="Footer Placeholder 4">
            <a:extLst>
              <a:ext uri="{FF2B5EF4-FFF2-40B4-BE49-F238E27FC236}">
                <a16:creationId xmlns:a16="http://schemas.microsoft.com/office/drawing/2014/main" id="{6D43B4BD-603F-418B-BA87-65BAF41259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99A1C33B-A489-4130-9B31-902838D43E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0CB2F9-C746-405B-B972-04B60C6BF1F2}" type="slidenum">
              <a:rPr lang="vi-VN" smtClean="0"/>
              <a:t>‹#›</a:t>
            </a:fld>
            <a:endParaRPr lang="vi-VN"/>
          </a:p>
        </p:txBody>
      </p:sp>
    </p:spTree>
    <p:extLst>
      <p:ext uri="{BB962C8B-B14F-4D97-AF65-F5344CB8AC3E}">
        <p14:creationId xmlns:p14="http://schemas.microsoft.com/office/powerpoint/2010/main" val="2237826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A9463B5-091E-4278-908D-57630E0C12E1}"/>
              </a:ext>
            </a:extLst>
          </p:cNvPr>
          <p:cNvSpPr txBox="1"/>
          <p:nvPr/>
        </p:nvSpPr>
        <p:spPr>
          <a:xfrm>
            <a:off x="1284632" y="633713"/>
            <a:ext cx="9622735" cy="5072504"/>
          </a:xfrm>
          <a:prstGeom prst="rect">
            <a:avLst/>
          </a:prstGeom>
          <a:noFill/>
        </p:spPr>
        <p:txBody>
          <a:bodyPr wrap="square" rtlCol="0">
            <a:prstTxWarp prst="textArchUp">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4400" b="1" i="0" u="none" strike="noStrike" kern="1200" cap="none" spc="0" normalizeH="0" baseline="0" noProof="0" dirty="0">
                <a:ln>
                  <a:noFill/>
                </a:ln>
                <a:solidFill>
                  <a:srgbClr val="FF0000"/>
                </a:solidFill>
                <a:effectLst/>
                <a:uLnTx/>
                <a:uFillTx/>
                <a:latin typeface="Montserrat Black" panose="00000A00000000000000" pitchFamily="2" charset="0"/>
                <a:ea typeface="Verdana" panose="020B0604030504040204" pitchFamily="34" charset="0"/>
                <a:cs typeface="+mn-cs"/>
              </a:rPr>
              <a:t>✠</a:t>
            </a:r>
            <a:r>
              <a:rPr kumimoji="0" lang="en-US" sz="34400" b="1" i="0" u="none" strike="noStrike" kern="1200" cap="none" spc="0" normalizeH="0" baseline="0" noProof="0" dirty="0">
                <a:ln>
                  <a:solidFill>
                    <a:srgbClr val="FF0000"/>
                  </a:solidFill>
                </a:ln>
                <a:solidFill>
                  <a:srgbClr val="FFFF00"/>
                </a:solidFill>
                <a:effectLst/>
                <a:uLnTx/>
                <a:uFillTx/>
                <a:latin typeface="Montserrat Black" panose="00000A00000000000000" pitchFamily="2" charset="0"/>
                <a:ea typeface="Verdana" panose="020B0604030504040204" pitchFamily="34" charset="0"/>
                <a:cs typeface="+mn-cs"/>
              </a:rPr>
              <a:t>VUI HỌC KINH </a:t>
            </a:r>
            <a:r>
              <a:rPr kumimoji="0" lang="en-US" sz="34400" b="1" i="0" u="none" strike="noStrike" kern="1200" cap="none" spc="0" normalizeH="0" baseline="0" noProof="0">
                <a:ln>
                  <a:solidFill>
                    <a:srgbClr val="FF0000"/>
                  </a:solidFill>
                </a:ln>
                <a:solidFill>
                  <a:srgbClr val="FFFF00"/>
                </a:solidFill>
                <a:effectLst/>
                <a:uLnTx/>
                <a:uFillTx/>
                <a:latin typeface="Montserrat Black" panose="00000A00000000000000" pitchFamily="2" charset="0"/>
                <a:ea typeface="Verdana" panose="020B0604030504040204" pitchFamily="34" charset="0"/>
                <a:cs typeface="+mn-cs"/>
              </a:rPr>
              <a:t>THÁNH</a:t>
            </a:r>
            <a:r>
              <a:rPr kumimoji="0" lang="en-US" sz="34400" b="1" i="0" u="none" strike="noStrike" kern="1200" cap="none" spc="0" normalizeH="0" baseline="0" noProof="0">
                <a:ln>
                  <a:noFill/>
                </a:ln>
                <a:solidFill>
                  <a:srgbClr val="FF0000"/>
                </a:solidFill>
                <a:effectLst/>
                <a:uLnTx/>
                <a:uFillTx/>
                <a:latin typeface="Montserrat Black" panose="00000A00000000000000" pitchFamily="2" charset="0"/>
                <a:ea typeface="Verdana" panose="020B0604030504040204" pitchFamily="34" charset="0"/>
                <a:cs typeface="+mn-cs"/>
              </a:rPr>
              <a:t>✠</a:t>
            </a:r>
            <a:endParaRPr kumimoji="0" lang="en-US" sz="34400" b="1" i="0" u="none" strike="noStrike" kern="1200" cap="none" spc="0" normalizeH="0" baseline="0" noProof="0" dirty="0">
              <a:ln>
                <a:noFill/>
              </a:ln>
              <a:solidFill>
                <a:srgbClr val="FF0000"/>
              </a:solidFill>
              <a:effectLst/>
              <a:uLnTx/>
              <a:uFillTx/>
              <a:latin typeface="Montserrat Black" panose="00000A00000000000000" pitchFamily="2" charset="0"/>
              <a:ea typeface="Verdana" panose="020B0604030504040204" pitchFamily="34" charset="0"/>
              <a:cs typeface="+mn-cs"/>
            </a:endParaRPr>
          </a:p>
        </p:txBody>
      </p:sp>
      <p:pic>
        <p:nvPicPr>
          <p:cNvPr id="6" name="Picture 5">
            <a:extLst>
              <a:ext uri="{FF2B5EF4-FFF2-40B4-BE49-F238E27FC236}">
                <a16:creationId xmlns:a16="http://schemas.microsoft.com/office/drawing/2014/main" id="{3399F3E6-0860-432F-A369-FF36A5E80C3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855527" y="1424798"/>
            <a:ext cx="4480946" cy="4280733"/>
          </a:xfrm>
          <a:prstGeom prst="ellipse">
            <a:avLst/>
          </a:prstGeom>
          <a:ln>
            <a:noFill/>
          </a:ln>
          <a:effectLst>
            <a:softEdge rad="112500"/>
          </a:effectLst>
        </p:spPr>
      </p:pic>
      <p:sp>
        <p:nvSpPr>
          <p:cNvPr id="4" name="Hình chữ nhật 3"/>
          <p:cNvSpPr/>
          <p:nvPr/>
        </p:nvSpPr>
        <p:spPr>
          <a:xfrm>
            <a:off x="0" y="6055437"/>
            <a:ext cx="12192000" cy="746358"/>
          </a:xfrm>
          <a:prstGeom prst="rect">
            <a:avLst/>
          </a:prstGeom>
          <a:noFill/>
        </p:spPr>
        <p:txBody>
          <a:bodyPr wrap="square" lIns="68580" tIns="34290" rIns="68580" bIns="3429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4400" b="1" kern="10">
                <a:ln w="9525">
                  <a:noFill/>
                  <a:prstDash val="solid"/>
                </a:ln>
                <a:solidFill>
                  <a:srgbClr val="FF0000">
                    <a:alpha val="77000"/>
                  </a:srgbClr>
                </a:solidFill>
                <a:effectLst>
                  <a:outerShdw blurRad="12700" dist="38100" dir="2700000" algn="tl" rotWithShape="0">
                    <a:srgbClr val="5B9BD5">
                      <a:lumMod val="60000"/>
                      <a:lumOff val="40000"/>
                    </a:srgbClr>
                  </a:outerShdw>
                </a:effectLst>
                <a:latin typeface="Verdana" panose="020B0604030504040204" pitchFamily="34" charset="0"/>
                <a:ea typeface="Verdana" panose="020B0604030504040204" pitchFamily="34" charset="0"/>
              </a:rPr>
              <a:t>CHÚA NHẬT XXV THƯỜNG NIÊN - C</a:t>
            </a:r>
            <a:endParaRPr kumimoji="0" lang="en-US" sz="4400" b="1" i="0" u="none" strike="noStrike" kern="10" cap="none" spc="0" normalizeH="0" baseline="0" noProof="0" dirty="0">
              <a:ln w="9525">
                <a:noFill/>
                <a:prstDash val="solid"/>
              </a:ln>
              <a:solidFill>
                <a:srgbClr val="FF0000">
                  <a:alpha val="77000"/>
                </a:srgbClr>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endParaRPr>
          </a:p>
        </p:txBody>
      </p:sp>
      <p:sp>
        <p:nvSpPr>
          <p:cNvPr id="8" name="TextBox 7">
            <a:extLst>
              <a:ext uri="{FF2B5EF4-FFF2-40B4-BE49-F238E27FC236}">
                <a16:creationId xmlns:a16="http://schemas.microsoft.com/office/drawing/2014/main" id="{E09E55EC-B1FD-4C86-8E05-AA5C6E61F8DA}"/>
              </a:ext>
            </a:extLst>
          </p:cNvPr>
          <p:cNvSpPr txBox="1"/>
          <p:nvPr/>
        </p:nvSpPr>
        <p:spPr>
          <a:xfrm>
            <a:off x="8144541" y="3776782"/>
            <a:ext cx="404746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HY VỌNG</a:t>
            </a:r>
            <a:endParaRPr kumimoji="0" lang="en-US" sz="40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endParaRPr>
          </a:p>
        </p:txBody>
      </p:sp>
      <p:sp>
        <p:nvSpPr>
          <p:cNvPr id="10" name="TextBox 9">
            <a:extLst>
              <a:ext uri="{FF2B5EF4-FFF2-40B4-BE49-F238E27FC236}">
                <a16:creationId xmlns:a16="http://schemas.microsoft.com/office/drawing/2014/main" id="{D3D3FAF6-AAC4-4566-AC54-18ECD0D69DEE}"/>
              </a:ext>
            </a:extLst>
          </p:cNvPr>
          <p:cNvSpPr txBox="1"/>
          <p:nvPr/>
        </p:nvSpPr>
        <p:spPr>
          <a:xfrm>
            <a:off x="81207" y="3776782"/>
            <a:ext cx="4093058"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b="1" noProof="0">
                <a:solidFill>
                  <a:srgbClr val="FF0000"/>
                </a:solidFill>
                <a:latin typeface="Verdana" panose="020B0604030504040204" pitchFamily="34" charset="0"/>
                <a:ea typeface="Verdana" panose="020B0604030504040204" pitchFamily="34" charset="0"/>
                <a:cs typeface="Tahoma" panose="020B0604030504040204" pitchFamily="34" charset="0"/>
              </a:rPr>
              <a:t>TIN YÊU</a:t>
            </a:r>
            <a:endParaRPr kumimoji="0" lang="en-US" sz="40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073915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ppt_x"/>
                                          </p:val>
                                        </p:tav>
                                        <p:tav tm="100000">
                                          <p:val>
                                            <p:strVal val="#ppt_x"/>
                                          </p:val>
                                        </p:tav>
                                      </p:tavLst>
                                    </p:anim>
                                    <p:anim calcmode="lin" valueType="num">
                                      <p:cBhvr additive="base">
                                        <p:cTn id="12" dur="10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par>
                                <p:cTn id="18" presetID="21" presetClass="emph" presetSubtype="0" repeatCount="indefinite" fill="hold" grpId="1" nodeType="withEffect">
                                  <p:stCondLst>
                                    <p:cond delay="0"/>
                                  </p:stCondLst>
                                  <p:childTnLst>
                                    <p:animClr clrSpc="hsl" dir="cw">
                                      <p:cBhvr override="childStyle">
                                        <p:cTn id="19" dur="1000" fill="hold"/>
                                        <p:tgtEl>
                                          <p:spTgt spid="10"/>
                                        </p:tgtEl>
                                        <p:attrNameLst>
                                          <p:attrName>style.color</p:attrName>
                                        </p:attrNameLst>
                                      </p:cBhvr>
                                      <p:by>
                                        <p:hsl h="7200000" s="0" l="0"/>
                                      </p:by>
                                    </p:animClr>
                                    <p:animClr clrSpc="hsl" dir="cw">
                                      <p:cBhvr>
                                        <p:cTn id="20" dur="1000" fill="hold"/>
                                        <p:tgtEl>
                                          <p:spTgt spid="10"/>
                                        </p:tgtEl>
                                        <p:attrNameLst>
                                          <p:attrName>fillcolor</p:attrName>
                                        </p:attrNameLst>
                                      </p:cBhvr>
                                      <p:by>
                                        <p:hsl h="7200000" s="0" l="0"/>
                                      </p:by>
                                    </p:animClr>
                                    <p:animClr clrSpc="hsl" dir="cw">
                                      <p:cBhvr>
                                        <p:cTn id="21" dur="1000" fill="hold"/>
                                        <p:tgtEl>
                                          <p:spTgt spid="10"/>
                                        </p:tgtEl>
                                        <p:attrNameLst>
                                          <p:attrName>stroke.color</p:attrName>
                                        </p:attrNameLst>
                                      </p:cBhvr>
                                      <p:by>
                                        <p:hsl h="7200000" s="0" l="0"/>
                                      </p:by>
                                    </p:animClr>
                                    <p:set>
                                      <p:cBhvr>
                                        <p:cTn id="22" dur="1000" fill="hold"/>
                                        <p:tgtEl>
                                          <p:spTgt spid="10"/>
                                        </p:tgtEl>
                                        <p:attrNameLst>
                                          <p:attrName>fill.type</p:attrName>
                                        </p:attrNameLst>
                                      </p:cBhvr>
                                      <p:to>
                                        <p:strVal val="solid"/>
                                      </p:to>
                                    </p:set>
                                  </p:childTnLst>
                                </p:cTn>
                              </p:par>
                              <p:par>
                                <p:cTn id="23" presetID="21" presetClass="emph" presetSubtype="0" repeatCount="indefinite" fill="hold" grpId="1" nodeType="withEffect">
                                  <p:stCondLst>
                                    <p:cond delay="0"/>
                                  </p:stCondLst>
                                  <p:childTnLst>
                                    <p:animClr clrSpc="hsl" dir="cw">
                                      <p:cBhvr override="childStyle">
                                        <p:cTn id="24" dur="1000" fill="hold"/>
                                        <p:tgtEl>
                                          <p:spTgt spid="8"/>
                                        </p:tgtEl>
                                        <p:attrNameLst>
                                          <p:attrName>style.color</p:attrName>
                                        </p:attrNameLst>
                                      </p:cBhvr>
                                      <p:by>
                                        <p:hsl h="7200000" s="0" l="0"/>
                                      </p:by>
                                    </p:animClr>
                                    <p:animClr clrSpc="hsl" dir="cw">
                                      <p:cBhvr>
                                        <p:cTn id="25" dur="1000" fill="hold"/>
                                        <p:tgtEl>
                                          <p:spTgt spid="8"/>
                                        </p:tgtEl>
                                        <p:attrNameLst>
                                          <p:attrName>fillcolor</p:attrName>
                                        </p:attrNameLst>
                                      </p:cBhvr>
                                      <p:by>
                                        <p:hsl h="7200000" s="0" l="0"/>
                                      </p:by>
                                    </p:animClr>
                                    <p:animClr clrSpc="hsl" dir="cw">
                                      <p:cBhvr>
                                        <p:cTn id="26" dur="1000" fill="hold"/>
                                        <p:tgtEl>
                                          <p:spTgt spid="8"/>
                                        </p:tgtEl>
                                        <p:attrNameLst>
                                          <p:attrName>stroke.color</p:attrName>
                                        </p:attrNameLst>
                                      </p:cBhvr>
                                      <p:by>
                                        <p:hsl h="7200000" s="0" l="0"/>
                                      </p:by>
                                    </p:animClr>
                                    <p:set>
                                      <p:cBhvr>
                                        <p:cTn id="27" dur="1000" fill="hold"/>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8" grpId="0"/>
      <p:bldP spid="8" grpId="1"/>
      <p:bldP spid="10" grpId="0"/>
      <p:bldP spid="10"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“Phần Thầy, Thầy bảo cho anh em biết : hãy dùng Tiền Của bất chính mà tạo lấy bạn bè, phòng khi hết tiền hết bạc, họ sẽ đón rước anh em vào nơi ở vĩnh cửu.</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939966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Ai trung tín trong việc rất nhỏ, thì cũng trung tín trong việc lớn ; ai bất lương trong việc rất nhỏ, thì cũng bất lương trong việc lớn.</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529012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Vậy nếu anh em không trung tín trong việc sử dụng Tiền Của bất chính, thì ai sẽ tín nhiệm mà giao phó của cải chân thật cho anh em ?</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889473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Và nếu anh em không trung tín trong việc sử dụng của cải của người khác, thì ai sẽ ban cho anh em của cải dành riêng cho anh em ?</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750810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“Không gia nhân nào có thể làm tôi hai chủ, vì hoặc sẽ ghét chủ này mà yêu chủ kia, hoặc sẽ gắn bó với chủ này mà khinh dể chủ nọ.</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433111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8800" b="1">
                <a:latin typeface="Tahoma" panose="020B0604030504040204" pitchFamily="34" charset="0"/>
                <a:ea typeface="Tahoma" panose="020B0604030504040204" pitchFamily="34" charset="0"/>
                <a:cs typeface="Tahoma" panose="020B0604030504040204" pitchFamily="34" charset="0"/>
              </a:rPr>
              <a:t>Anh em không thể vừa làm tôi Thiên Chúa, vừa làm tôi Tiền Của được.”</a:t>
            </a:r>
            <a:r>
              <a:rPr lang="en-US" sz="8800" b="1">
                <a:latin typeface="Tahoma" panose="020B0604030504040204" pitchFamily="34" charset="0"/>
                <a:ea typeface="Tahoma" panose="020B0604030504040204" pitchFamily="34" charset="0"/>
                <a:cs typeface="Tahoma" panose="020B0604030504040204" pitchFamily="34" charset="0"/>
              </a:rPr>
              <a:t> </a:t>
            </a:r>
            <a:r>
              <a:rPr lang="en-US" sz="8800" b="1">
                <a:solidFill>
                  <a:srgbClr val="FF0000"/>
                </a:solidFill>
                <a:latin typeface="Tahoma" panose="020B0604030504040204" pitchFamily="34" charset="0"/>
                <a:ea typeface="Tahoma" panose="020B0604030504040204" pitchFamily="34" charset="0"/>
                <a:cs typeface="Tahoma" panose="020B0604030504040204" pitchFamily="34" charset="0"/>
              </a:rPr>
              <a:t>Đó là Lời Chúa</a:t>
            </a:r>
            <a:endParaRPr lang="en-US" sz="88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851843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9">
            <a:hlinkClick r:id="rId2" action="ppaction://hlinksldjump"/>
            <a:extLst>
              <a:ext uri="{FF2B5EF4-FFF2-40B4-BE49-F238E27FC236}">
                <a16:creationId xmlns:a16="http://schemas.microsoft.com/office/drawing/2014/main" id="{0775ACDF-5498-438B-ADF4-6E4265CCC8B3}"/>
              </a:ext>
            </a:extLst>
          </p:cNvPr>
          <p:cNvSpPr>
            <a:spLocks noChangeArrowheads="1"/>
          </p:cNvSpPr>
          <p:nvPr/>
        </p:nvSpPr>
        <p:spPr bwMode="auto">
          <a:xfrm>
            <a:off x="2432843" y="5860973"/>
            <a:ext cx="7326314" cy="864162"/>
          </a:xfrm>
          <a:prstGeom prst="flowChartAlternateProcess">
            <a:avLst/>
          </a:prstGeom>
          <a:solidFill>
            <a:srgbClr val="00B0F0"/>
          </a:solidFill>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Calibri" panose="020F0502020204030204"/>
                <a:ea typeface="+mn-ea"/>
                <a:cs typeface="+mn-cs"/>
              </a:rPr>
              <a:t>TÌM Ô CHỮ</a:t>
            </a:r>
          </a:p>
        </p:txBody>
      </p:sp>
      <p:sp>
        <p:nvSpPr>
          <p:cNvPr id="9" name="TextBox 8">
            <a:extLst>
              <a:ext uri="{FF2B5EF4-FFF2-40B4-BE49-F238E27FC236}">
                <a16:creationId xmlns:a16="http://schemas.microsoft.com/office/drawing/2014/main" id="{3BB1A946-900A-4620-B2C8-D9A3A88CE824}"/>
              </a:ext>
            </a:extLst>
          </p:cNvPr>
          <p:cNvSpPr txBox="1"/>
          <p:nvPr/>
        </p:nvSpPr>
        <p:spPr>
          <a:xfrm>
            <a:off x="10124662" y="447261"/>
            <a:ext cx="1441174" cy="59535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0797044F-B03E-4E2A-A6CD-B0F3D42940C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825095" y="447260"/>
            <a:ext cx="6560210" cy="523744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Scroll: Vertical 4">
            <a:extLst>
              <a:ext uri="{FF2B5EF4-FFF2-40B4-BE49-F238E27FC236}">
                <a16:creationId xmlns:a16="http://schemas.microsoft.com/office/drawing/2014/main" id="{35398723-3DF0-4762-BEAA-9E541F0B4922}"/>
              </a:ext>
            </a:extLst>
          </p:cNvPr>
          <p:cNvSpPr/>
          <p:nvPr/>
        </p:nvSpPr>
        <p:spPr>
          <a:xfrm>
            <a:off x="152355" y="447259"/>
            <a:ext cx="22804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HÃY</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TÌM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KIẾM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CHÚA</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TR</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p:txBody>
      </p:sp>
      <p:sp>
        <p:nvSpPr>
          <p:cNvPr id="6" name="Scroll: Vertical 5">
            <a:extLst>
              <a:ext uri="{FF2B5EF4-FFF2-40B4-BE49-F238E27FC236}">
                <a16:creationId xmlns:a16="http://schemas.microsoft.com/office/drawing/2014/main" id="{9747D647-B092-4090-B09A-A617286477FC}"/>
              </a:ext>
            </a:extLst>
          </p:cNvPr>
          <p:cNvSpPr/>
          <p:nvPr/>
        </p:nvSpPr>
        <p:spPr>
          <a:xfrm>
            <a:off x="9777555" y="447259"/>
            <a:ext cx="22620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MỌI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SỰ</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NG</a:t>
            </a:r>
            <a:r>
              <a:rPr kumimoji="0" lang="vi-VN"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ỜI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SẼ</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LO</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CHO</a:t>
            </a:r>
          </a:p>
        </p:txBody>
      </p:sp>
    </p:spTree>
    <p:extLst>
      <p:ext uri="{BB962C8B-B14F-4D97-AF65-F5344CB8AC3E}">
        <p14:creationId xmlns:p14="http://schemas.microsoft.com/office/powerpoint/2010/main" val="202692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ppt_w</p:attrName>
                                        </p:attrNameLst>
                                      </p:cBhvr>
                                      <p:tavLst>
                                        <p:tav tm="0" fmla="#ppt_w*sin(2.5*pi*$)">
                                          <p:val>
                                            <p:fltVal val="0"/>
                                          </p:val>
                                        </p:tav>
                                        <p:tav tm="100000">
                                          <p:val>
                                            <p:fltVal val="1"/>
                                          </p:val>
                                        </p:tav>
                                      </p:tavLst>
                                    </p:anim>
                                    <p:anim calcmode="lin" valueType="num">
                                      <p:cBhvr>
                                        <p:cTn id="9" dur="500" fill="hold"/>
                                        <p:tgtEl>
                                          <p:spTgt spid="10"/>
                                        </p:tgtEl>
                                        <p:attrNameLst>
                                          <p:attrName>ppt_h</p:attrName>
                                        </p:attrNameLst>
                                      </p:cBhvr>
                                      <p:tavLst>
                                        <p:tav tm="0">
                                          <p:val>
                                            <p:strVal val="#ppt_h"/>
                                          </p:val>
                                        </p:tav>
                                        <p:tav tm="100000">
                                          <p:val>
                                            <p:strVal val="#ppt_h"/>
                                          </p:val>
                                        </p:tav>
                                      </p:tavLst>
                                    </p:anim>
                                  </p:childTnLst>
                                </p:cTn>
                              </p:par>
                            </p:childTnLst>
                          </p:cTn>
                        </p:par>
                        <p:par>
                          <p:cTn id="10" fill="hold">
                            <p:stCondLst>
                              <p:cond delay="800"/>
                            </p:stCondLst>
                            <p:childTnLst>
                              <p:par>
                                <p:cTn id="11" presetID="22" presetClass="entr" presetSubtype="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par>
                          <p:cTn id="14" fill="hold">
                            <p:stCondLst>
                              <p:cond delay="1300"/>
                            </p:stCondLst>
                            <p:childTnLst>
                              <p:par>
                                <p:cTn id="15" presetID="22" presetClass="entr" presetSubtype="1"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hlinkClick r:id="rId2" action="ppaction://hlinksldjump"/>
            <a:extLst>
              <a:ext uri="{FF2B5EF4-FFF2-40B4-BE49-F238E27FC236}">
                <a16:creationId xmlns:a16="http://schemas.microsoft.com/office/drawing/2014/main" id="{24A4E883-FCB6-4A29-AED5-F00EFD997A30}"/>
              </a:ext>
            </a:extLst>
          </p:cNvPr>
          <p:cNvSpPr/>
          <p:nvPr/>
        </p:nvSpPr>
        <p:spPr>
          <a:xfrm>
            <a:off x="10761044" y="70948"/>
            <a:ext cx="1392283" cy="138688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HÀNG</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 DỌC</a:t>
            </a:r>
          </a:p>
        </p:txBody>
      </p:sp>
      <p:sp>
        <p:nvSpPr>
          <p:cNvPr id="19" name="Star: 10 Points 18">
            <a:extLst>
              <a:ext uri="{FF2B5EF4-FFF2-40B4-BE49-F238E27FC236}">
                <a16:creationId xmlns:a16="http://schemas.microsoft.com/office/drawing/2014/main" id="{7DDA5614-72C5-4089-8576-05FAC9405CCA}"/>
              </a:ext>
            </a:extLst>
          </p:cNvPr>
          <p:cNvSpPr/>
          <p:nvPr/>
        </p:nvSpPr>
        <p:spPr>
          <a:xfrm>
            <a:off x="358518" y="48002"/>
            <a:ext cx="671318" cy="667960"/>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1</a:t>
            </a:r>
          </a:p>
        </p:txBody>
      </p:sp>
      <p:sp>
        <p:nvSpPr>
          <p:cNvPr id="20" name="Star: 10 Points 19">
            <a:extLst>
              <a:ext uri="{FF2B5EF4-FFF2-40B4-BE49-F238E27FC236}">
                <a16:creationId xmlns:a16="http://schemas.microsoft.com/office/drawing/2014/main" id="{4377D926-FFF0-449D-8291-15C3F23C6E24}"/>
              </a:ext>
            </a:extLst>
          </p:cNvPr>
          <p:cNvSpPr/>
          <p:nvPr/>
        </p:nvSpPr>
        <p:spPr>
          <a:xfrm>
            <a:off x="358518" y="734929"/>
            <a:ext cx="671318" cy="667960"/>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2</a:t>
            </a:r>
          </a:p>
        </p:txBody>
      </p:sp>
      <p:sp>
        <p:nvSpPr>
          <p:cNvPr id="21" name="Star: 10 Points 20">
            <a:extLst>
              <a:ext uri="{FF2B5EF4-FFF2-40B4-BE49-F238E27FC236}">
                <a16:creationId xmlns:a16="http://schemas.microsoft.com/office/drawing/2014/main" id="{05ACA9F3-ECCA-4C89-9F0E-8AE8BB0F02AE}"/>
              </a:ext>
            </a:extLst>
          </p:cNvPr>
          <p:cNvSpPr/>
          <p:nvPr/>
        </p:nvSpPr>
        <p:spPr>
          <a:xfrm>
            <a:off x="358518" y="1419203"/>
            <a:ext cx="671319" cy="60483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3</a:t>
            </a:r>
          </a:p>
        </p:txBody>
      </p:sp>
      <p:sp>
        <p:nvSpPr>
          <p:cNvPr id="22" name="Star: 10 Points 21">
            <a:extLst>
              <a:ext uri="{FF2B5EF4-FFF2-40B4-BE49-F238E27FC236}">
                <a16:creationId xmlns:a16="http://schemas.microsoft.com/office/drawing/2014/main" id="{6CA936C2-E6DD-4EEB-AE8C-6AC5FDE9CF3B}"/>
              </a:ext>
            </a:extLst>
          </p:cNvPr>
          <p:cNvSpPr/>
          <p:nvPr/>
        </p:nvSpPr>
        <p:spPr>
          <a:xfrm>
            <a:off x="358521" y="2052646"/>
            <a:ext cx="671320" cy="60483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4</a:t>
            </a:r>
          </a:p>
        </p:txBody>
      </p:sp>
      <p:sp>
        <p:nvSpPr>
          <p:cNvPr id="23" name="Star: 10 Points 22">
            <a:extLst>
              <a:ext uri="{FF2B5EF4-FFF2-40B4-BE49-F238E27FC236}">
                <a16:creationId xmlns:a16="http://schemas.microsoft.com/office/drawing/2014/main" id="{D24EDBC7-07A1-4C4A-8613-55A57AE77FCF}"/>
              </a:ext>
            </a:extLst>
          </p:cNvPr>
          <p:cNvSpPr/>
          <p:nvPr/>
        </p:nvSpPr>
        <p:spPr>
          <a:xfrm>
            <a:off x="358519" y="2642417"/>
            <a:ext cx="602233" cy="60483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5</a:t>
            </a:r>
          </a:p>
        </p:txBody>
      </p:sp>
      <p:sp>
        <p:nvSpPr>
          <p:cNvPr id="24" name="Star: 10 Points 23">
            <a:extLst>
              <a:ext uri="{FF2B5EF4-FFF2-40B4-BE49-F238E27FC236}">
                <a16:creationId xmlns:a16="http://schemas.microsoft.com/office/drawing/2014/main" id="{1B4680BC-77A9-4EAC-94ED-4C24A4CA229B}"/>
              </a:ext>
            </a:extLst>
          </p:cNvPr>
          <p:cNvSpPr/>
          <p:nvPr/>
        </p:nvSpPr>
        <p:spPr>
          <a:xfrm>
            <a:off x="358520" y="3312837"/>
            <a:ext cx="671321" cy="60483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6</a:t>
            </a:r>
          </a:p>
        </p:txBody>
      </p:sp>
      <p:graphicFrame>
        <p:nvGraphicFramePr>
          <p:cNvPr id="5" name="Table 4">
            <a:extLst>
              <a:ext uri="{FF2B5EF4-FFF2-40B4-BE49-F238E27FC236}">
                <a16:creationId xmlns:a16="http://schemas.microsoft.com/office/drawing/2014/main" id="{C44EF259-C730-4A3D-93A7-49B3BA74B443}"/>
              </a:ext>
            </a:extLst>
          </p:cNvPr>
          <p:cNvGraphicFramePr>
            <a:graphicFrameLocks noGrp="1"/>
          </p:cNvGraphicFramePr>
          <p:nvPr>
            <p:extLst>
              <p:ext uri="{D42A27DB-BD31-4B8C-83A1-F6EECF244321}">
                <p14:modId xmlns:p14="http://schemas.microsoft.com/office/powerpoint/2010/main" val="3283913246"/>
              </p:ext>
            </p:extLst>
          </p:nvPr>
        </p:nvGraphicFramePr>
        <p:xfrm>
          <a:off x="1176904" y="70948"/>
          <a:ext cx="8523810" cy="5223256"/>
        </p:xfrm>
        <a:graphic>
          <a:graphicData uri="http://schemas.openxmlformats.org/drawingml/2006/table">
            <a:tbl>
              <a:tblPr firstRow="1" firstCol="1" bandRow="1"/>
              <a:tblGrid>
                <a:gridCol w="774377">
                  <a:extLst>
                    <a:ext uri="{9D8B030D-6E8A-4147-A177-3AD203B41FA5}">
                      <a16:colId xmlns:a16="http://schemas.microsoft.com/office/drawing/2014/main" val="1330150374"/>
                    </a:ext>
                  </a:extLst>
                </a:gridCol>
                <a:gridCol w="774377">
                  <a:extLst>
                    <a:ext uri="{9D8B030D-6E8A-4147-A177-3AD203B41FA5}">
                      <a16:colId xmlns:a16="http://schemas.microsoft.com/office/drawing/2014/main" val="2154283047"/>
                    </a:ext>
                  </a:extLst>
                </a:gridCol>
                <a:gridCol w="774377">
                  <a:extLst>
                    <a:ext uri="{9D8B030D-6E8A-4147-A177-3AD203B41FA5}">
                      <a16:colId xmlns:a16="http://schemas.microsoft.com/office/drawing/2014/main" val="3647057924"/>
                    </a:ext>
                  </a:extLst>
                </a:gridCol>
                <a:gridCol w="774377">
                  <a:extLst>
                    <a:ext uri="{9D8B030D-6E8A-4147-A177-3AD203B41FA5}">
                      <a16:colId xmlns:a16="http://schemas.microsoft.com/office/drawing/2014/main" val="446130226"/>
                    </a:ext>
                  </a:extLst>
                </a:gridCol>
                <a:gridCol w="775186">
                  <a:extLst>
                    <a:ext uri="{9D8B030D-6E8A-4147-A177-3AD203B41FA5}">
                      <a16:colId xmlns:a16="http://schemas.microsoft.com/office/drawing/2014/main" val="1632274922"/>
                    </a:ext>
                  </a:extLst>
                </a:gridCol>
                <a:gridCol w="775186">
                  <a:extLst>
                    <a:ext uri="{9D8B030D-6E8A-4147-A177-3AD203B41FA5}">
                      <a16:colId xmlns:a16="http://schemas.microsoft.com/office/drawing/2014/main" val="884516262"/>
                    </a:ext>
                  </a:extLst>
                </a:gridCol>
                <a:gridCol w="775186">
                  <a:extLst>
                    <a:ext uri="{9D8B030D-6E8A-4147-A177-3AD203B41FA5}">
                      <a16:colId xmlns:a16="http://schemas.microsoft.com/office/drawing/2014/main" val="1081010620"/>
                    </a:ext>
                  </a:extLst>
                </a:gridCol>
                <a:gridCol w="775186">
                  <a:extLst>
                    <a:ext uri="{9D8B030D-6E8A-4147-A177-3AD203B41FA5}">
                      <a16:colId xmlns:a16="http://schemas.microsoft.com/office/drawing/2014/main" val="1581182532"/>
                    </a:ext>
                  </a:extLst>
                </a:gridCol>
                <a:gridCol w="775186">
                  <a:extLst>
                    <a:ext uri="{9D8B030D-6E8A-4147-A177-3AD203B41FA5}">
                      <a16:colId xmlns:a16="http://schemas.microsoft.com/office/drawing/2014/main" val="4222770522"/>
                    </a:ext>
                  </a:extLst>
                </a:gridCol>
                <a:gridCol w="775186">
                  <a:extLst>
                    <a:ext uri="{9D8B030D-6E8A-4147-A177-3AD203B41FA5}">
                      <a16:colId xmlns:a16="http://schemas.microsoft.com/office/drawing/2014/main" val="1428442844"/>
                    </a:ext>
                  </a:extLst>
                </a:gridCol>
                <a:gridCol w="775186">
                  <a:extLst>
                    <a:ext uri="{9D8B030D-6E8A-4147-A177-3AD203B41FA5}">
                      <a16:colId xmlns:a16="http://schemas.microsoft.com/office/drawing/2014/main" val="406102389"/>
                    </a:ext>
                  </a:extLst>
                </a:gridCol>
              </a:tblGrid>
              <a:tr h="619670">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Á</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M</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Ă</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M</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85061126"/>
                  </a:ext>
                </a:extLst>
              </a:tr>
              <a:tr h="619670">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Ó</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Ớ</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41543499"/>
                  </a:ext>
                </a:extLst>
              </a:tr>
              <a:tr h="619670">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D</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Ầ</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Ô</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3846923"/>
                  </a:ext>
                </a:extLst>
              </a:tr>
              <a:tr h="619670">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Q</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Ả</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98741911"/>
                  </a:ext>
                </a:extLst>
              </a:tr>
              <a:tr h="619670">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Ổ</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Ơ</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9385001"/>
                  </a:ext>
                </a:extLst>
              </a:tr>
              <a:tr h="619670">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B</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Ấ</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Ơ</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804770830"/>
                  </a:ext>
                </a:extLst>
              </a:tr>
              <a:tr h="619670">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Í</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Ệ</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M</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08241041"/>
                  </a:ext>
                </a:extLst>
              </a:tr>
              <a:tr h="619670">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P</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P</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Í</a:t>
                      </a: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4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5920922"/>
                  </a:ext>
                </a:extLst>
              </a:tr>
            </a:tbl>
          </a:graphicData>
        </a:graphic>
      </p:graphicFrame>
      <p:sp>
        <p:nvSpPr>
          <p:cNvPr id="60" name="Star: 10 Points 59">
            <a:extLst>
              <a:ext uri="{FF2B5EF4-FFF2-40B4-BE49-F238E27FC236}">
                <a16:creationId xmlns:a16="http://schemas.microsoft.com/office/drawing/2014/main" id="{C9AF7EF7-92CB-4799-A1C7-61637D205988}"/>
              </a:ext>
            </a:extLst>
          </p:cNvPr>
          <p:cNvSpPr/>
          <p:nvPr/>
        </p:nvSpPr>
        <p:spPr>
          <a:xfrm>
            <a:off x="397507" y="3972058"/>
            <a:ext cx="671321" cy="60483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rgbClr val="FF0000"/>
                </a:solidFill>
                <a:latin typeface="Calibri" panose="020F0502020204030204"/>
              </a:rPr>
              <a:t>7</a:t>
            </a:r>
            <a:endPar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182" name="Rectangle 181">
            <a:extLst>
              <a:ext uri="{FF2B5EF4-FFF2-40B4-BE49-F238E27FC236}">
                <a16:creationId xmlns:a16="http://schemas.microsoft.com/office/drawing/2014/main" id="{6F377E60-25D2-0019-D6DC-249F3991EE0F}"/>
              </a:ext>
            </a:extLst>
          </p:cNvPr>
          <p:cNvSpPr/>
          <p:nvPr/>
        </p:nvSpPr>
        <p:spPr>
          <a:xfrm>
            <a:off x="0" y="5403835"/>
            <a:ext cx="12192000" cy="1443291"/>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3200" b="1">
                <a:solidFill>
                  <a:srgbClr val="FF0000"/>
                </a:solidFill>
                <a:latin typeface="Verdana" panose="020B0604030504040204" pitchFamily="34" charset="0"/>
                <a:ea typeface="Verdana" panose="020B0604030504040204" pitchFamily="34" charset="0"/>
              </a:rPr>
              <a:t>1. ĐỐI VỚI NGƯỜI MẮC NỢ CHỦ MỘT NGÀN GIẠ LÚA, THÌ NGƯỜI QUẢN GIA BẢO: BÁC CẦM LẤY BIÊN LAI CỦA BÁC ĐÂY, VIẾT LẠI </a:t>
            </a:r>
            <a:r>
              <a:rPr lang="vi-VN" sz="3200" b="1" u="sng">
                <a:solidFill>
                  <a:srgbClr val="7030A0"/>
                </a:solidFill>
                <a:latin typeface="Verdana" panose="020B0604030504040204" pitchFamily="34" charset="0"/>
                <a:ea typeface="Verdana" panose="020B0604030504040204" pitchFamily="34" charset="0"/>
              </a:rPr>
              <a:t>BAO NHIÊU</a:t>
            </a:r>
            <a:r>
              <a:rPr lang="vi-VN" sz="3200" b="1">
                <a:solidFill>
                  <a:srgbClr val="FF0000"/>
                </a:solidFill>
                <a:latin typeface="Verdana" panose="020B0604030504040204" pitchFamily="34" charset="0"/>
                <a:ea typeface="Verdana" panose="020B0604030504040204" pitchFamily="34" charset="0"/>
              </a:rPr>
              <a:t>?</a:t>
            </a:r>
          </a:p>
        </p:txBody>
      </p:sp>
      <p:sp>
        <p:nvSpPr>
          <p:cNvPr id="6" name="Star: 10 Points 5">
            <a:extLst>
              <a:ext uri="{FF2B5EF4-FFF2-40B4-BE49-F238E27FC236}">
                <a16:creationId xmlns:a16="http://schemas.microsoft.com/office/drawing/2014/main" id="{C2699403-E8EE-8F74-AB0E-E0A4228B055C}"/>
              </a:ext>
            </a:extLst>
          </p:cNvPr>
          <p:cNvSpPr/>
          <p:nvPr/>
        </p:nvSpPr>
        <p:spPr>
          <a:xfrm>
            <a:off x="364712" y="4633749"/>
            <a:ext cx="671321" cy="60483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8</a:t>
            </a:r>
          </a:p>
        </p:txBody>
      </p:sp>
      <p:sp>
        <p:nvSpPr>
          <p:cNvPr id="41" name="Rectangle 40">
            <a:extLst>
              <a:ext uri="{FF2B5EF4-FFF2-40B4-BE49-F238E27FC236}">
                <a16:creationId xmlns:a16="http://schemas.microsoft.com/office/drawing/2014/main" id="{F5A4D162-D53C-E62A-5FD8-66310A47EE8B}"/>
              </a:ext>
            </a:extLst>
          </p:cNvPr>
          <p:cNvSpPr/>
          <p:nvPr/>
        </p:nvSpPr>
        <p:spPr>
          <a:xfrm>
            <a:off x="2734065" y="6658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68487A0F-70FC-032C-6005-577AC97EDBE7}"/>
              </a:ext>
            </a:extLst>
          </p:cNvPr>
          <p:cNvSpPr/>
          <p:nvPr/>
        </p:nvSpPr>
        <p:spPr>
          <a:xfrm>
            <a:off x="3507495" y="6658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6B869C3E-0B01-3524-6EAA-B58AF2C43A49}"/>
              </a:ext>
            </a:extLst>
          </p:cNvPr>
          <p:cNvSpPr/>
          <p:nvPr/>
        </p:nvSpPr>
        <p:spPr>
          <a:xfrm>
            <a:off x="4280925" y="6404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8285A9E6-9A3E-3EFF-2364-51434BCB8508}"/>
              </a:ext>
            </a:extLst>
          </p:cNvPr>
          <p:cNvSpPr/>
          <p:nvPr/>
        </p:nvSpPr>
        <p:spPr>
          <a:xfrm>
            <a:off x="5054355" y="6404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83B9D077-7DAC-768D-E048-4331B87B3D96}"/>
              </a:ext>
            </a:extLst>
          </p:cNvPr>
          <p:cNvSpPr/>
          <p:nvPr/>
        </p:nvSpPr>
        <p:spPr>
          <a:xfrm>
            <a:off x="5830390" y="7166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83CD642A-165A-B81C-FCF7-73D7B840D67D}"/>
              </a:ext>
            </a:extLst>
          </p:cNvPr>
          <p:cNvSpPr/>
          <p:nvPr/>
        </p:nvSpPr>
        <p:spPr>
          <a:xfrm>
            <a:off x="6603820" y="6912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79E25497-E654-D5C9-A81B-C93CAB4F3826}"/>
              </a:ext>
            </a:extLst>
          </p:cNvPr>
          <p:cNvSpPr/>
          <p:nvPr/>
        </p:nvSpPr>
        <p:spPr>
          <a:xfrm>
            <a:off x="7377250" y="6912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648D054A-8323-6562-7E51-FBD490D60B69}"/>
              </a:ext>
            </a:extLst>
          </p:cNvPr>
          <p:cNvSpPr/>
          <p:nvPr/>
        </p:nvSpPr>
        <p:spPr>
          <a:xfrm>
            <a:off x="2730911" y="726857"/>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526B3DED-A47A-0D29-2D44-DB74FAD68F1C}"/>
              </a:ext>
            </a:extLst>
          </p:cNvPr>
          <p:cNvSpPr/>
          <p:nvPr/>
        </p:nvSpPr>
        <p:spPr>
          <a:xfrm>
            <a:off x="3504341" y="716697"/>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16BEF592-3D3C-F60A-7B34-7CA5AD1183F7}"/>
              </a:ext>
            </a:extLst>
          </p:cNvPr>
          <p:cNvSpPr/>
          <p:nvPr/>
        </p:nvSpPr>
        <p:spPr>
          <a:xfrm>
            <a:off x="4277771" y="714157"/>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3DBD6164-C77C-8BC1-F795-5549DA2982C4}"/>
              </a:ext>
            </a:extLst>
          </p:cNvPr>
          <p:cNvSpPr/>
          <p:nvPr/>
        </p:nvSpPr>
        <p:spPr>
          <a:xfrm>
            <a:off x="5051201" y="714157"/>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87EE8487-0A30-E6AF-F357-C4D99D266F4F}"/>
              </a:ext>
            </a:extLst>
          </p:cNvPr>
          <p:cNvSpPr/>
          <p:nvPr/>
        </p:nvSpPr>
        <p:spPr>
          <a:xfrm>
            <a:off x="5827236" y="721777"/>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19B676FD-315A-17D5-E1AF-D8BC6130D126}"/>
              </a:ext>
            </a:extLst>
          </p:cNvPr>
          <p:cNvSpPr/>
          <p:nvPr/>
        </p:nvSpPr>
        <p:spPr>
          <a:xfrm>
            <a:off x="6600666" y="719237"/>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74531A1B-6EC8-E83C-F7E0-D50083F1B4D1}"/>
              </a:ext>
            </a:extLst>
          </p:cNvPr>
          <p:cNvSpPr/>
          <p:nvPr/>
        </p:nvSpPr>
        <p:spPr>
          <a:xfrm>
            <a:off x="7374096" y="719237"/>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4A2344D4-A119-AF60-4144-4AECAD5C4DCA}"/>
              </a:ext>
            </a:extLst>
          </p:cNvPr>
          <p:cNvSpPr/>
          <p:nvPr/>
        </p:nvSpPr>
        <p:spPr>
          <a:xfrm>
            <a:off x="3500533" y="137391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F1454F02-6EF2-5B77-B984-507D08DBC099}"/>
              </a:ext>
            </a:extLst>
          </p:cNvPr>
          <p:cNvSpPr/>
          <p:nvPr/>
        </p:nvSpPr>
        <p:spPr>
          <a:xfrm>
            <a:off x="4273963" y="137391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C9D4B3BC-689B-3FEF-D22C-03BF9CAED70A}"/>
              </a:ext>
            </a:extLst>
          </p:cNvPr>
          <p:cNvSpPr/>
          <p:nvPr/>
        </p:nvSpPr>
        <p:spPr>
          <a:xfrm>
            <a:off x="5049998" y="1369340"/>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5422F554-99E9-1E2F-854B-E9F0900EDA37}"/>
              </a:ext>
            </a:extLst>
          </p:cNvPr>
          <p:cNvSpPr/>
          <p:nvPr/>
        </p:nvSpPr>
        <p:spPr>
          <a:xfrm>
            <a:off x="5823428" y="137899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CA56BBB6-3580-5A28-FF19-A1815012B6A6}"/>
              </a:ext>
            </a:extLst>
          </p:cNvPr>
          <p:cNvSpPr/>
          <p:nvPr/>
        </p:nvSpPr>
        <p:spPr>
          <a:xfrm>
            <a:off x="6596858" y="137899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051EC911-0BB4-833B-A682-8178FE120995}"/>
              </a:ext>
            </a:extLst>
          </p:cNvPr>
          <p:cNvSpPr/>
          <p:nvPr/>
        </p:nvSpPr>
        <p:spPr>
          <a:xfrm>
            <a:off x="7374106" y="1375170"/>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A5331DDE-B18E-844B-E2E7-A66D978A6825}"/>
              </a:ext>
            </a:extLst>
          </p:cNvPr>
          <p:cNvSpPr/>
          <p:nvPr/>
        </p:nvSpPr>
        <p:spPr>
          <a:xfrm>
            <a:off x="8150141" y="137391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6E34258D-8814-DC5A-E828-8AE6F77C68BB}"/>
              </a:ext>
            </a:extLst>
          </p:cNvPr>
          <p:cNvSpPr/>
          <p:nvPr/>
        </p:nvSpPr>
        <p:spPr>
          <a:xfrm>
            <a:off x="2722021" y="2036206"/>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D8DBB7BF-F4E7-FE0E-52BF-78D82199F231}"/>
              </a:ext>
            </a:extLst>
          </p:cNvPr>
          <p:cNvSpPr/>
          <p:nvPr/>
        </p:nvSpPr>
        <p:spPr>
          <a:xfrm>
            <a:off x="3495451" y="2033666"/>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4CAF303E-13D6-11D6-E25A-BC9A8A9AEFAA}"/>
              </a:ext>
            </a:extLst>
          </p:cNvPr>
          <p:cNvSpPr/>
          <p:nvPr/>
        </p:nvSpPr>
        <p:spPr>
          <a:xfrm>
            <a:off x="4268881" y="2033666"/>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435B205D-CB29-3926-1E4A-227899C4D913}"/>
              </a:ext>
            </a:extLst>
          </p:cNvPr>
          <p:cNvSpPr/>
          <p:nvPr/>
        </p:nvSpPr>
        <p:spPr>
          <a:xfrm>
            <a:off x="5044916" y="202706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7FBA7EB5-F099-2D8E-419A-C0FF10F42087}"/>
              </a:ext>
            </a:extLst>
          </p:cNvPr>
          <p:cNvSpPr/>
          <p:nvPr/>
        </p:nvSpPr>
        <p:spPr>
          <a:xfrm>
            <a:off x="5818346" y="2032650"/>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a:extLst>
              <a:ext uri="{FF2B5EF4-FFF2-40B4-BE49-F238E27FC236}">
                <a16:creationId xmlns:a16="http://schemas.microsoft.com/office/drawing/2014/main" id="{C553BE61-A289-C6CC-9887-91FA1649445C}"/>
              </a:ext>
            </a:extLst>
          </p:cNvPr>
          <p:cNvSpPr/>
          <p:nvPr/>
        </p:nvSpPr>
        <p:spPr>
          <a:xfrm>
            <a:off x="6591776" y="2038746"/>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a:extLst>
              <a:ext uri="{FF2B5EF4-FFF2-40B4-BE49-F238E27FC236}">
                <a16:creationId xmlns:a16="http://schemas.microsoft.com/office/drawing/2014/main" id="{24582973-1F51-C7CD-B932-A725031DDB47}"/>
              </a:ext>
            </a:extLst>
          </p:cNvPr>
          <p:cNvSpPr/>
          <p:nvPr/>
        </p:nvSpPr>
        <p:spPr>
          <a:xfrm>
            <a:off x="7369024" y="2034924"/>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D76373B7-854A-41CD-907A-E370C85770D7}"/>
              </a:ext>
            </a:extLst>
          </p:cNvPr>
          <p:cNvSpPr/>
          <p:nvPr/>
        </p:nvSpPr>
        <p:spPr>
          <a:xfrm>
            <a:off x="2735191" y="2681849"/>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a:extLst>
              <a:ext uri="{FF2B5EF4-FFF2-40B4-BE49-F238E27FC236}">
                <a16:creationId xmlns:a16="http://schemas.microsoft.com/office/drawing/2014/main" id="{2A1DED44-512E-62E2-DCBB-116E4B296C34}"/>
              </a:ext>
            </a:extLst>
          </p:cNvPr>
          <p:cNvSpPr/>
          <p:nvPr/>
        </p:nvSpPr>
        <p:spPr>
          <a:xfrm>
            <a:off x="3508621" y="2681849"/>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a:extLst>
              <a:ext uri="{FF2B5EF4-FFF2-40B4-BE49-F238E27FC236}">
                <a16:creationId xmlns:a16="http://schemas.microsoft.com/office/drawing/2014/main" id="{A62DE241-4F1E-0062-E11D-1318F2C0D075}"/>
              </a:ext>
            </a:extLst>
          </p:cNvPr>
          <p:cNvSpPr/>
          <p:nvPr/>
        </p:nvSpPr>
        <p:spPr>
          <a:xfrm>
            <a:off x="4284656" y="2689469"/>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a:extLst>
              <a:ext uri="{FF2B5EF4-FFF2-40B4-BE49-F238E27FC236}">
                <a16:creationId xmlns:a16="http://schemas.microsoft.com/office/drawing/2014/main" id="{AF720B0D-C062-5E74-3C68-67D72EE0E06B}"/>
              </a:ext>
            </a:extLst>
          </p:cNvPr>
          <p:cNvSpPr/>
          <p:nvPr/>
        </p:nvSpPr>
        <p:spPr>
          <a:xfrm>
            <a:off x="5058086" y="2684897"/>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ED0C6878-65C4-0551-43CF-CF7C578BE349}"/>
              </a:ext>
            </a:extLst>
          </p:cNvPr>
          <p:cNvSpPr/>
          <p:nvPr/>
        </p:nvSpPr>
        <p:spPr>
          <a:xfrm>
            <a:off x="5831516" y="2686929"/>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a:extLst>
              <a:ext uri="{FF2B5EF4-FFF2-40B4-BE49-F238E27FC236}">
                <a16:creationId xmlns:a16="http://schemas.microsoft.com/office/drawing/2014/main" id="{AA6B73AF-2AEE-5E99-CDE8-4BA8791C6355}"/>
              </a:ext>
            </a:extLst>
          </p:cNvPr>
          <p:cNvSpPr/>
          <p:nvPr/>
        </p:nvSpPr>
        <p:spPr>
          <a:xfrm>
            <a:off x="6608764" y="2683107"/>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a:extLst>
              <a:ext uri="{FF2B5EF4-FFF2-40B4-BE49-F238E27FC236}">
                <a16:creationId xmlns:a16="http://schemas.microsoft.com/office/drawing/2014/main" id="{3D56E5E9-ED1D-40FE-59C5-EEABB8A94B43}"/>
              </a:ext>
            </a:extLst>
          </p:cNvPr>
          <p:cNvSpPr/>
          <p:nvPr/>
        </p:nvSpPr>
        <p:spPr>
          <a:xfrm>
            <a:off x="7384799" y="2681849"/>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a:extLst>
              <a:ext uri="{FF2B5EF4-FFF2-40B4-BE49-F238E27FC236}">
                <a16:creationId xmlns:a16="http://schemas.microsoft.com/office/drawing/2014/main" id="{B9470C06-DA41-E8B4-EFA1-C28E8876C737}"/>
              </a:ext>
            </a:extLst>
          </p:cNvPr>
          <p:cNvSpPr/>
          <p:nvPr/>
        </p:nvSpPr>
        <p:spPr>
          <a:xfrm>
            <a:off x="3502610" y="3333986"/>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a:extLst>
              <a:ext uri="{FF2B5EF4-FFF2-40B4-BE49-F238E27FC236}">
                <a16:creationId xmlns:a16="http://schemas.microsoft.com/office/drawing/2014/main" id="{CE643EE4-5A97-4455-116D-9568E4541DC0}"/>
              </a:ext>
            </a:extLst>
          </p:cNvPr>
          <p:cNvSpPr/>
          <p:nvPr/>
        </p:nvSpPr>
        <p:spPr>
          <a:xfrm>
            <a:off x="4276040" y="3341606"/>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a:extLst>
              <a:ext uri="{FF2B5EF4-FFF2-40B4-BE49-F238E27FC236}">
                <a16:creationId xmlns:a16="http://schemas.microsoft.com/office/drawing/2014/main" id="{D2919196-D4CA-D010-D5D8-482343AB45A6}"/>
              </a:ext>
            </a:extLst>
          </p:cNvPr>
          <p:cNvSpPr/>
          <p:nvPr/>
        </p:nvSpPr>
        <p:spPr>
          <a:xfrm>
            <a:off x="5049470" y="3341606"/>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106">
            <a:extLst>
              <a:ext uri="{FF2B5EF4-FFF2-40B4-BE49-F238E27FC236}">
                <a16:creationId xmlns:a16="http://schemas.microsoft.com/office/drawing/2014/main" id="{DF234098-56F1-E3C7-8C60-0EE9CF1BD394}"/>
              </a:ext>
            </a:extLst>
          </p:cNvPr>
          <p:cNvSpPr/>
          <p:nvPr/>
        </p:nvSpPr>
        <p:spPr>
          <a:xfrm>
            <a:off x="5825505" y="3339066"/>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49E69998-5FC8-D7DE-7A2C-2B61F8CFC85C}"/>
              </a:ext>
            </a:extLst>
          </p:cNvPr>
          <p:cNvSpPr/>
          <p:nvPr/>
        </p:nvSpPr>
        <p:spPr>
          <a:xfrm>
            <a:off x="6598935" y="3331446"/>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a:extLst>
              <a:ext uri="{FF2B5EF4-FFF2-40B4-BE49-F238E27FC236}">
                <a16:creationId xmlns:a16="http://schemas.microsoft.com/office/drawing/2014/main" id="{33F611A8-3510-0F02-DC84-A2C1A9B4CE7E}"/>
              </a:ext>
            </a:extLst>
          </p:cNvPr>
          <p:cNvSpPr/>
          <p:nvPr/>
        </p:nvSpPr>
        <p:spPr>
          <a:xfrm>
            <a:off x="7372365" y="3331446"/>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a:extLst>
              <a:ext uri="{FF2B5EF4-FFF2-40B4-BE49-F238E27FC236}">
                <a16:creationId xmlns:a16="http://schemas.microsoft.com/office/drawing/2014/main" id="{3AA1CF2F-C16F-1CF6-33C5-7ACB0926E85D}"/>
              </a:ext>
            </a:extLst>
          </p:cNvPr>
          <p:cNvSpPr/>
          <p:nvPr/>
        </p:nvSpPr>
        <p:spPr>
          <a:xfrm>
            <a:off x="8149613" y="3342864"/>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a:extLst>
              <a:ext uri="{FF2B5EF4-FFF2-40B4-BE49-F238E27FC236}">
                <a16:creationId xmlns:a16="http://schemas.microsoft.com/office/drawing/2014/main" id="{21FC7C2B-B4B9-D256-2E3A-120A0EC2146A}"/>
              </a:ext>
            </a:extLst>
          </p:cNvPr>
          <p:cNvSpPr/>
          <p:nvPr/>
        </p:nvSpPr>
        <p:spPr>
          <a:xfrm>
            <a:off x="8925648" y="3341606"/>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a:extLst>
              <a:ext uri="{FF2B5EF4-FFF2-40B4-BE49-F238E27FC236}">
                <a16:creationId xmlns:a16="http://schemas.microsoft.com/office/drawing/2014/main" id="{1CDDD397-9173-4A6B-D495-AA5EB488C626}"/>
              </a:ext>
            </a:extLst>
          </p:cNvPr>
          <p:cNvSpPr/>
          <p:nvPr/>
        </p:nvSpPr>
        <p:spPr>
          <a:xfrm>
            <a:off x="1182977" y="3989969"/>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a:extLst>
              <a:ext uri="{FF2B5EF4-FFF2-40B4-BE49-F238E27FC236}">
                <a16:creationId xmlns:a16="http://schemas.microsoft.com/office/drawing/2014/main" id="{A3986CFD-04F9-5C73-5A95-2D86211AFC6B}"/>
              </a:ext>
            </a:extLst>
          </p:cNvPr>
          <p:cNvSpPr/>
          <p:nvPr/>
        </p:nvSpPr>
        <p:spPr>
          <a:xfrm>
            <a:off x="1956407" y="3987429"/>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a:extLst>
              <a:ext uri="{FF2B5EF4-FFF2-40B4-BE49-F238E27FC236}">
                <a16:creationId xmlns:a16="http://schemas.microsoft.com/office/drawing/2014/main" id="{9D1A7C13-4331-EB36-C2DA-13278291545B}"/>
              </a:ext>
            </a:extLst>
          </p:cNvPr>
          <p:cNvSpPr/>
          <p:nvPr/>
        </p:nvSpPr>
        <p:spPr>
          <a:xfrm>
            <a:off x="2729837" y="3987429"/>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a:extLst>
              <a:ext uri="{FF2B5EF4-FFF2-40B4-BE49-F238E27FC236}">
                <a16:creationId xmlns:a16="http://schemas.microsoft.com/office/drawing/2014/main" id="{8DB946CC-643F-860C-291A-698723DE87EE}"/>
              </a:ext>
            </a:extLst>
          </p:cNvPr>
          <p:cNvSpPr/>
          <p:nvPr/>
        </p:nvSpPr>
        <p:spPr>
          <a:xfrm>
            <a:off x="3500792" y="3989969"/>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a:extLst>
              <a:ext uri="{FF2B5EF4-FFF2-40B4-BE49-F238E27FC236}">
                <a16:creationId xmlns:a16="http://schemas.microsoft.com/office/drawing/2014/main" id="{0E8E5CF6-25D2-3BD5-E4FD-D90932C2139C}"/>
              </a:ext>
            </a:extLst>
          </p:cNvPr>
          <p:cNvSpPr/>
          <p:nvPr/>
        </p:nvSpPr>
        <p:spPr>
          <a:xfrm>
            <a:off x="4274222" y="3987429"/>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151">
            <a:extLst>
              <a:ext uri="{FF2B5EF4-FFF2-40B4-BE49-F238E27FC236}">
                <a16:creationId xmlns:a16="http://schemas.microsoft.com/office/drawing/2014/main" id="{E0797417-D9AD-A7E7-D2DB-D1817237B54A}"/>
              </a:ext>
            </a:extLst>
          </p:cNvPr>
          <p:cNvSpPr/>
          <p:nvPr/>
        </p:nvSpPr>
        <p:spPr>
          <a:xfrm>
            <a:off x="5047652" y="3987429"/>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152">
            <a:extLst>
              <a:ext uri="{FF2B5EF4-FFF2-40B4-BE49-F238E27FC236}">
                <a16:creationId xmlns:a16="http://schemas.microsoft.com/office/drawing/2014/main" id="{151BF409-C9F0-ACA6-5275-710AE44096B7}"/>
              </a:ext>
            </a:extLst>
          </p:cNvPr>
          <p:cNvSpPr/>
          <p:nvPr/>
        </p:nvSpPr>
        <p:spPr>
          <a:xfrm>
            <a:off x="5819820" y="3988687"/>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153">
            <a:extLst>
              <a:ext uri="{FF2B5EF4-FFF2-40B4-BE49-F238E27FC236}">
                <a16:creationId xmlns:a16="http://schemas.microsoft.com/office/drawing/2014/main" id="{5AA087E5-68EF-8C72-249B-46C8A82DAFDB}"/>
              </a:ext>
            </a:extLst>
          </p:cNvPr>
          <p:cNvSpPr/>
          <p:nvPr/>
        </p:nvSpPr>
        <p:spPr>
          <a:xfrm>
            <a:off x="6595855" y="3987429"/>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a:extLst>
              <a:ext uri="{FF2B5EF4-FFF2-40B4-BE49-F238E27FC236}">
                <a16:creationId xmlns:a16="http://schemas.microsoft.com/office/drawing/2014/main" id="{DEBCF046-AEDE-40EF-8D7A-146BCAB6FEBB}"/>
              </a:ext>
            </a:extLst>
          </p:cNvPr>
          <p:cNvSpPr/>
          <p:nvPr/>
        </p:nvSpPr>
        <p:spPr>
          <a:xfrm>
            <a:off x="2732597" y="464030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Rectangle 155">
            <a:extLst>
              <a:ext uri="{FF2B5EF4-FFF2-40B4-BE49-F238E27FC236}">
                <a16:creationId xmlns:a16="http://schemas.microsoft.com/office/drawing/2014/main" id="{D86DBFBE-C33F-61B2-33A6-35B84DFA6C6E}"/>
              </a:ext>
            </a:extLst>
          </p:cNvPr>
          <p:cNvSpPr/>
          <p:nvPr/>
        </p:nvSpPr>
        <p:spPr>
          <a:xfrm>
            <a:off x="3506027" y="464030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Rectangle 156">
            <a:extLst>
              <a:ext uri="{FF2B5EF4-FFF2-40B4-BE49-F238E27FC236}">
                <a16:creationId xmlns:a16="http://schemas.microsoft.com/office/drawing/2014/main" id="{553CC9C8-DE75-4474-79E9-7EAAB1C2D865}"/>
              </a:ext>
            </a:extLst>
          </p:cNvPr>
          <p:cNvSpPr/>
          <p:nvPr/>
        </p:nvSpPr>
        <p:spPr>
          <a:xfrm>
            <a:off x="4279457" y="463776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Rectangle 157">
            <a:extLst>
              <a:ext uri="{FF2B5EF4-FFF2-40B4-BE49-F238E27FC236}">
                <a16:creationId xmlns:a16="http://schemas.microsoft.com/office/drawing/2014/main" id="{49A0C791-C241-2B2B-858F-863FDAC0F3A1}"/>
              </a:ext>
            </a:extLst>
          </p:cNvPr>
          <p:cNvSpPr/>
          <p:nvPr/>
        </p:nvSpPr>
        <p:spPr>
          <a:xfrm>
            <a:off x="5052887" y="463776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Rectangle 158">
            <a:extLst>
              <a:ext uri="{FF2B5EF4-FFF2-40B4-BE49-F238E27FC236}">
                <a16:creationId xmlns:a16="http://schemas.microsoft.com/office/drawing/2014/main" id="{F03E025D-25D9-5A98-8691-C3E9125F1DC0}"/>
              </a:ext>
            </a:extLst>
          </p:cNvPr>
          <p:cNvSpPr/>
          <p:nvPr/>
        </p:nvSpPr>
        <p:spPr>
          <a:xfrm>
            <a:off x="5828922" y="463776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Rectangle 159">
            <a:extLst>
              <a:ext uri="{FF2B5EF4-FFF2-40B4-BE49-F238E27FC236}">
                <a16:creationId xmlns:a16="http://schemas.microsoft.com/office/drawing/2014/main" id="{1BDE12EB-DD24-339F-ADC8-3B31A85AC36D}"/>
              </a:ext>
            </a:extLst>
          </p:cNvPr>
          <p:cNvSpPr/>
          <p:nvPr/>
        </p:nvSpPr>
        <p:spPr>
          <a:xfrm>
            <a:off x="6602352" y="464030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Rectangle 160">
            <a:extLst>
              <a:ext uri="{FF2B5EF4-FFF2-40B4-BE49-F238E27FC236}">
                <a16:creationId xmlns:a16="http://schemas.microsoft.com/office/drawing/2014/main" id="{2073C616-639E-7265-0A72-DE2619207C94}"/>
              </a:ext>
            </a:extLst>
          </p:cNvPr>
          <p:cNvSpPr/>
          <p:nvPr/>
        </p:nvSpPr>
        <p:spPr>
          <a:xfrm>
            <a:off x="7375782" y="4640302"/>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Rectangle 161">
            <a:extLst>
              <a:ext uri="{FF2B5EF4-FFF2-40B4-BE49-F238E27FC236}">
                <a16:creationId xmlns:a16="http://schemas.microsoft.com/office/drawing/2014/main" id="{47280B14-EA78-387D-4B66-9FCFFB573EFB}"/>
              </a:ext>
            </a:extLst>
          </p:cNvPr>
          <p:cNvSpPr/>
          <p:nvPr/>
        </p:nvSpPr>
        <p:spPr>
          <a:xfrm>
            <a:off x="8153030" y="4639020"/>
            <a:ext cx="767080" cy="645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Rectangle 162">
            <a:extLst>
              <a:ext uri="{FF2B5EF4-FFF2-40B4-BE49-F238E27FC236}">
                <a16:creationId xmlns:a16="http://schemas.microsoft.com/office/drawing/2014/main" id="{DDAFD8D1-792D-1105-50D1-FAAA3A4334FA}"/>
              </a:ext>
            </a:extLst>
          </p:cNvPr>
          <p:cNvSpPr/>
          <p:nvPr/>
        </p:nvSpPr>
        <p:spPr>
          <a:xfrm>
            <a:off x="10160" y="5403835"/>
            <a:ext cx="12192000" cy="1443291"/>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3200" b="1">
                <a:solidFill>
                  <a:srgbClr val="FF0000"/>
                </a:solidFill>
                <a:latin typeface="Verdana" panose="020B0604030504040204" pitchFamily="34" charset="0"/>
                <a:ea typeface="Verdana" panose="020B0604030504040204" pitchFamily="34" charset="0"/>
              </a:rPr>
              <a:t>2. MÌNH BIẾT PHẢI LÀM GÌ RỒI, ĐỂ SAU KHI MẤT CHỨC QUẢN GIA, SẼ CÓ NGƯỜI </a:t>
            </a:r>
            <a:r>
              <a:rPr lang="vi-VN" sz="3200" b="1" u="sng">
                <a:solidFill>
                  <a:srgbClr val="7030A0"/>
                </a:solidFill>
                <a:latin typeface="Verdana" panose="020B0604030504040204" pitchFamily="34" charset="0"/>
                <a:ea typeface="Verdana" panose="020B0604030504040204" pitchFamily="34" charset="0"/>
              </a:rPr>
              <a:t>… …</a:t>
            </a:r>
            <a:r>
              <a:rPr lang="vi-VN" sz="3200" b="1">
                <a:solidFill>
                  <a:srgbClr val="FF0000"/>
                </a:solidFill>
                <a:latin typeface="Verdana" panose="020B0604030504040204" pitchFamily="34" charset="0"/>
                <a:ea typeface="Verdana" panose="020B0604030504040204" pitchFamily="34" charset="0"/>
              </a:rPr>
              <a:t> MÌNH VỀ NHÀ HỌ?</a:t>
            </a:r>
          </a:p>
        </p:txBody>
      </p:sp>
      <p:sp>
        <p:nvSpPr>
          <p:cNvPr id="164" name="Rectangle 163">
            <a:extLst>
              <a:ext uri="{FF2B5EF4-FFF2-40B4-BE49-F238E27FC236}">
                <a16:creationId xmlns:a16="http://schemas.microsoft.com/office/drawing/2014/main" id="{BB5513D7-921F-AD42-AC53-7C263BE50687}"/>
              </a:ext>
            </a:extLst>
          </p:cNvPr>
          <p:cNvSpPr/>
          <p:nvPr/>
        </p:nvSpPr>
        <p:spPr>
          <a:xfrm>
            <a:off x="0" y="5393675"/>
            <a:ext cx="12192000" cy="1443291"/>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3200" b="1">
                <a:solidFill>
                  <a:srgbClr val="FF0000"/>
                </a:solidFill>
                <a:latin typeface="Verdana" panose="020B0604030504040204" pitchFamily="34" charset="0"/>
                <a:ea typeface="Verdana" panose="020B0604030504040204" pitchFamily="34" charset="0"/>
              </a:rPr>
              <a:t>3. ‘BÁC CẦM LẤY BIÊN LAI CỦA BÁC ĐÂY, NGỒI XUỐNG MAU, VIẾT NĂM CHỤC THÔI’. ĐÓ LÀ CÂU NGƯỜI QUẢN GIA NÓI VỚI NGƯỜI NỢ </a:t>
            </a:r>
            <a:r>
              <a:rPr lang="vi-VN" sz="3200" b="1" u="sng">
                <a:solidFill>
                  <a:srgbClr val="7030A0"/>
                </a:solidFill>
                <a:latin typeface="Verdana" panose="020B0604030504040204" pitchFamily="34" charset="0"/>
                <a:ea typeface="Verdana" panose="020B0604030504040204" pitchFamily="34" charset="0"/>
              </a:rPr>
              <a:t>CÁI GÌ</a:t>
            </a:r>
            <a:r>
              <a:rPr lang="vi-VN" sz="3200" b="1">
                <a:solidFill>
                  <a:srgbClr val="FF0000"/>
                </a:solidFill>
                <a:latin typeface="Verdana" panose="020B0604030504040204" pitchFamily="34" charset="0"/>
                <a:ea typeface="Verdana" panose="020B0604030504040204" pitchFamily="34" charset="0"/>
              </a:rPr>
              <a:t>?</a:t>
            </a:r>
          </a:p>
        </p:txBody>
      </p:sp>
      <p:sp>
        <p:nvSpPr>
          <p:cNvPr id="165" name="Rectangle 164">
            <a:extLst>
              <a:ext uri="{FF2B5EF4-FFF2-40B4-BE49-F238E27FC236}">
                <a16:creationId xmlns:a16="http://schemas.microsoft.com/office/drawing/2014/main" id="{BBC0BF6C-DD79-D8D4-05CE-D463225B80D4}"/>
              </a:ext>
            </a:extLst>
          </p:cNvPr>
          <p:cNvSpPr/>
          <p:nvPr/>
        </p:nvSpPr>
        <p:spPr>
          <a:xfrm>
            <a:off x="10160" y="5403835"/>
            <a:ext cx="12192000" cy="1443291"/>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000" b="1">
                <a:solidFill>
                  <a:srgbClr val="FF0000"/>
                </a:solidFill>
                <a:latin typeface="Verdana" panose="020B0604030504040204" pitchFamily="34" charset="0"/>
                <a:ea typeface="Verdana" panose="020B0604030504040204" pitchFamily="34" charset="0"/>
              </a:rPr>
              <a:t>4. ANH TÍNH SỔ ĐI, VÌ TỪ NAY ANH KHÔNG ĐƯỢC LÀM </a:t>
            </a:r>
            <a:r>
              <a:rPr lang="vi-VN" sz="4000" b="1" u="sng">
                <a:solidFill>
                  <a:srgbClr val="7030A0"/>
                </a:solidFill>
                <a:latin typeface="Verdana" panose="020B0604030504040204" pitchFamily="34" charset="0"/>
                <a:ea typeface="Verdana" panose="020B0604030504040204" pitchFamily="34" charset="0"/>
              </a:rPr>
              <a:t>CÁI GÌ</a:t>
            </a:r>
            <a:r>
              <a:rPr lang="vi-VN" sz="4000" b="1">
                <a:solidFill>
                  <a:srgbClr val="7030A0"/>
                </a:solidFill>
                <a:latin typeface="Verdana" panose="020B0604030504040204" pitchFamily="34" charset="0"/>
                <a:ea typeface="Verdana" panose="020B0604030504040204" pitchFamily="34" charset="0"/>
              </a:rPr>
              <a:t> </a:t>
            </a:r>
            <a:r>
              <a:rPr lang="vi-VN" sz="4000" b="1">
                <a:solidFill>
                  <a:srgbClr val="FF0000"/>
                </a:solidFill>
                <a:latin typeface="Verdana" panose="020B0604030504040204" pitchFamily="34" charset="0"/>
                <a:ea typeface="Verdana" panose="020B0604030504040204" pitchFamily="34" charset="0"/>
              </a:rPr>
              <a:t>NỮA?</a:t>
            </a:r>
          </a:p>
        </p:txBody>
      </p:sp>
      <p:sp>
        <p:nvSpPr>
          <p:cNvPr id="166" name="Rectangle 165">
            <a:extLst>
              <a:ext uri="{FF2B5EF4-FFF2-40B4-BE49-F238E27FC236}">
                <a16:creationId xmlns:a16="http://schemas.microsoft.com/office/drawing/2014/main" id="{D193969A-2F82-B68F-341D-1599A29EEC46}"/>
              </a:ext>
            </a:extLst>
          </p:cNvPr>
          <p:cNvSpPr/>
          <p:nvPr/>
        </p:nvSpPr>
        <p:spPr>
          <a:xfrm>
            <a:off x="0" y="5403835"/>
            <a:ext cx="12192000" cy="1443291"/>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000" b="1">
                <a:solidFill>
                  <a:srgbClr val="FF0000"/>
                </a:solidFill>
                <a:latin typeface="Verdana" panose="020B0604030504040204" pitchFamily="34" charset="0"/>
                <a:ea typeface="Verdana" panose="020B0604030504040204" pitchFamily="34" charset="0"/>
              </a:rPr>
              <a:t>5. CUỐC ĐẤT THÌ KHÔNG NỔI, ĂN MÀY THÌ </a:t>
            </a:r>
            <a:r>
              <a:rPr lang="vi-VN" sz="4000" b="1" u="sng">
                <a:solidFill>
                  <a:srgbClr val="7030A0"/>
                </a:solidFill>
                <a:latin typeface="Verdana" panose="020B0604030504040204" pitchFamily="34" charset="0"/>
                <a:ea typeface="Verdana" panose="020B0604030504040204" pitchFamily="34" charset="0"/>
              </a:rPr>
              <a:t>THẾ NÀO</a:t>
            </a:r>
            <a:r>
              <a:rPr lang="vi-VN" sz="4000" b="1">
                <a:solidFill>
                  <a:srgbClr val="FF0000"/>
                </a:solidFill>
                <a:latin typeface="Verdana" panose="020B0604030504040204" pitchFamily="34" charset="0"/>
                <a:ea typeface="Verdana" panose="020B0604030504040204" pitchFamily="34" charset="0"/>
              </a:rPr>
              <a:t>?</a:t>
            </a:r>
          </a:p>
        </p:txBody>
      </p:sp>
      <p:sp>
        <p:nvSpPr>
          <p:cNvPr id="167" name="Rectangle 166">
            <a:extLst>
              <a:ext uri="{FF2B5EF4-FFF2-40B4-BE49-F238E27FC236}">
                <a16:creationId xmlns:a16="http://schemas.microsoft.com/office/drawing/2014/main" id="{C8A929BC-506F-341D-49F5-B7326896F47E}"/>
              </a:ext>
            </a:extLst>
          </p:cNvPr>
          <p:cNvSpPr/>
          <p:nvPr/>
        </p:nvSpPr>
        <p:spPr>
          <a:xfrm>
            <a:off x="0" y="5403835"/>
            <a:ext cx="12192000" cy="1443291"/>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000" b="1">
                <a:solidFill>
                  <a:srgbClr val="FF0000"/>
                </a:solidFill>
                <a:latin typeface="Verdana" panose="020B0604030504040204" pitchFamily="34" charset="0"/>
                <a:ea typeface="Verdana" panose="020B0604030504040204" pitchFamily="34" charset="0"/>
              </a:rPr>
              <a:t>6. ÔNG CHỦ KHEN TÊN QUẢN GIA </a:t>
            </a:r>
            <a:r>
              <a:rPr lang="vi-VN" sz="4000" b="1" u="sng">
                <a:solidFill>
                  <a:srgbClr val="7030A0"/>
                </a:solidFill>
                <a:latin typeface="Verdana" panose="020B0604030504040204" pitchFamily="34" charset="0"/>
                <a:ea typeface="Verdana" panose="020B0604030504040204" pitchFamily="34" charset="0"/>
              </a:rPr>
              <a:t>NHƯ THẾ NÀO</a:t>
            </a:r>
            <a:r>
              <a:rPr lang="vi-VN" sz="4000" b="1">
                <a:solidFill>
                  <a:srgbClr val="FF0000"/>
                </a:solidFill>
                <a:latin typeface="Verdana" panose="020B0604030504040204" pitchFamily="34" charset="0"/>
                <a:ea typeface="Verdana" panose="020B0604030504040204" pitchFamily="34" charset="0"/>
              </a:rPr>
              <a:t>, ĐÃ HÀNH ĐỘNG KHÔN KHÉO?</a:t>
            </a:r>
          </a:p>
        </p:txBody>
      </p:sp>
      <p:sp>
        <p:nvSpPr>
          <p:cNvPr id="168" name="Rectangle 167">
            <a:extLst>
              <a:ext uri="{FF2B5EF4-FFF2-40B4-BE49-F238E27FC236}">
                <a16:creationId xmlns:a16="http://schemas.microsoft.com/office/drawing/2014/main" id="{A76EBCD0-D65E-6BB0-F515-FD589BCBEC48}"/>
              </a:ext>
            </a:extLst>
          </p:cNvPr>
          <p:cNvSpPr/>
          <p:nvPr/>
        </p:nvSpPr>
        <p:spPr>
          <a:xfrm>
            <a:off x="0" y="5403835"/>
            <a:ext cx="12192000" cy="1443291"/>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3200" b="1">
                <a:solidFill>
                  <a:srgbClr val="FF0000"/>
                </a:solidFill>
                <a:latin typeface="Verdana" panose="020B0604030504040204" pitchFamily="34" charset="0"/>
                <a:ea typeface="Verdana" panose="020B0604030504040204" pitchFamily="34" charset="0"/>
              </a:rPr>
              <a:t>7. NẾU ANH EM KHÔNG TRUNG TÍN TRONG VIỆC SỬ DỤNG TIỀN CỦA BẤT CHÍNH, THÌ AI SẼ </a:t>
            </a:r>
            <a:r>
              <a:rPr lang="vi-VN" sz="3200" b="1" u="sng">
                <a:solidFill>
                  <a:srgbClr val="7030A0"/>
                </a:solidFill>
                <a:latin typeface="Verdana" panose="020B0604030504040204" pitchFamily="34" charset="0"/>
                <a:ea typeface="Verdana" panose="020B0604030504040204" pitchFamily="34" charset="0"/>
              </a:rPr>
              <a:t>THẾ NÀO</a:t>
            </a:r>
            <a:r>
              <a:rPr lang="vi-VN" sz="3200" b="1">
                <a:solidFill>
                  <a:srgbClr val="FF0000"/>
                </a:solidFill>
                <a:latin typeface="Verdana" panose="020B0604030504040204" pitchFamily="34" charset="0"/>
                <a:ea typeface="Verdana" panose="020B0604030504040204" pitchFamily="34" charset="0"/>
              </a:rPr>
              <a:t> MÀ GIAO PHÓ CỦA CẢI CHÂN THẬT CHO ANH EM?</a:t>
            </a:r>
          </a:p>
        </p:txBody>
      </p:sp>
      <p:sp>
        <p:nvSpPr>
          <p:cNvPr id="169" name="Rectangle 168">
            <a:extLst>
              <a:ext uri="{FF2B5EF4-FFF2-40B4-BE49-F238E27FC236}">
                <a16:creationId xmlns:a16="http://schemas.microsoft.com/office/drawing/2014/main" id="{94D33FE1-3E32-08D3-6ABF-6FAC923EEC6A}"/>
              </a:ext>
            </a:extLst>
          </p:cNvPr>
          <p:cNvSpPr/>
          <p:nvPr/>
        </p:nvSpPr>
        <p:spPr>
          <a:xfrm>
            <a:off x="0" y="5413995"/>
            <a:ext cx="12192000" cy="1443291"/>
          </a:xfrm>
          <a:prstGeom prst="rect">
            <a:avLst/>
          </a:prstGeom>
          <a:solidFill>
            <a:schemeClr val="accent3">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3600" b="1">
                <a:solidFill>
                  <a:srgbClr val="FF0000"/>
                </a:solidFill>
                <a:latin typeface="Verdana" panose="020B0604030504040204" pitchFamily="34" charset="0"/>
                <a:ea typeface="Verdana" panose="020B0604030504040204" pitchFamily="34" charset="0"/>
              </a:rPr>
              <a:t>8. NGƯỜI TA TỐ CÁO VỚI ÔNG CHỦ LÀ NGƯỜI QUẢN GIA NÀY ĐÃ </a:t>
            </a:r>
            <a:r>
              <a:rPr lang="vi-VN" sz="3600" b="1" u="sng">
                <a:solidFill>
                  <a:srgbClr val="7030A0"/>
                </a:solidFill>
                <a:latin typeface="Verdana" panose="020B0604030504040204" pitchFamily="34" charset="0"/>
                <a:ea typeface="Verdana" panose="020B0604030504040204" pitchFamily="34" charset="0"/>
              </a:rPr>
              <a:t>LÀM GÌ</a:t>
            </a:r>
            <a:r>
              <a:rPr lang="vi-VN" sz="3600" b="1">
                <a:solidFill>
                  <a:srgbClr val="7030A0"/>
                </a:solidFill>
                <a:latin typeface="Verdana" panose="020B0604030504040204" pitchFamily="34" charset="0"/>
                <a:ea typeface="Verdana" panose="020B0604030504040204" pitchFamily="34" charset="0"/>
              </a:rPr>
              <a:t> </a:t>
            </a:r>
            <a:r>
              <a:rPr lang="vi-VN" sz="3600" b="1">
                <a:solidFill>
                  <a:srgbClr val="FF0000"/>
                </a:solidFill>
                <a:latin typeface="Verdana" panose="020B0604030504040204" pitchFamily="34" charset="0"/>
                <a:ea typeface="Verdana" panose="020B0604030504040204" pitchFamily="34" charset="0"/>
              </a:rPr>
              <a:t>CỦA CẢI NHÀ ÔNG?</a:t>
            </a:r>
          </a:p>
        </p:txBody>
      </p:sp>
    </p:spTree>
    <p:extLst>
      <p:ext uri="{BB962C8B-B14F-4D97-AF65-F5344CB8AC3E}">
        <p14:creationId xmlns:p14="http://schemas.microsoft.com/office/powerpoint/2010/main" val="64857601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82"/>
                                        </p:tgtEl>
                                        <p:attrNameLst>
                                          <p:attrName>style.visibility</p:attrName>
                                        </p:attrNameLst>
                                      </p:cBhvr>
                                      <p:to>
                                        <p:strVal val="visible"/>
                                      </p:to>
                                    </p:set>
                                    <p:animEffect transition="in" filter="circle(in)">
                                      <p:cBhvr>
                                        <p:cTn id="7" dur="2000"/>
                                        <p:tgtEl>
                                          <p:spTgt spid="182"/>
                                        </p:tgtEl>
                                      </p:cBhvr>
                                    </p:animEffect>
                                  </p:childTnLst>
                                </p:cTn>
                              </p:par>
                              <p:par>
                                <p:cTn id="8" presetID="19" presetClass="emph" presetSubtype="0" fill="hold" grpId="0" nodeType="withEffect">
                                  <p:stCondLst>
                                    <p:cond delay="0"/>
                                  </p:stCondLst>
                                  <p:childTnLst>
                                    <p:animClr clrSpc="rgb" dir="cw">
                                      <p:cBhvr override="childStyle">
                                        <p:cTn id="9" dur="500" fill="hold"/>
                                        <p:tgtEl>
                                          <p:spTgt spid="41"/>
                                        </p:tgtEl>
                                        <p:attrNameLst>
                                          <p:attrName>style.color</p:attrName>
                                        </p:attrNameLst>
                                      </p:cBhvr>
                                      <p:to>
                                        <a:schemeClr val="accent2"/>
                                      </p:to>
                                    </p:animClr>
                                    <p:animClr clrSpc="rgb" dir="cw">
                                      <p:cBhvr>
                                        <p:cTn id="10" dur="500" fill="hold"/>
                                        <p:tgtEl>
                                          <p:spTgt spid="41"/>
                                        </p:tgtEl>
                                        <p:attrNameLst>
                                          <p:attrName>fillcolor</p:attrName>
                                        </p:attrNameLst>
                                      </p:cBhvr>
                                      <p:to>
                                        <a:schemeClr val="accent2"/>
                                      </p:to>
                                    </p:animClr>
                                    <p:set>
                                      <p:cBhvr>
                                        <p:cTn id="11" dur="500" fill="hold"/>
                                        <p:tgtEl>
                                          <p:spTgt spid="41"/>
                                        </p:tgtEl>
                                        <p:attrNameLst>
                                          <p:attrName>fill.type</p:attrName>
                                        </p:attrNameLst>
                                      </p:cBhvr>
                                      <p:to>
                                        <p:strVal val="solid"/>
                                      </p:to>
                                    </p:set>
                                    <p:set>
                                      <p:cBhvr>
                                        <p:cTn id="12" dur="500" fill="hold"/>
                                        <p:tgtEl>
                                          <p:spTgt spid="41"/>
                                        </p:tgtEl>
                                        <p:attrNameLst>
                                          <p:attrName>fill.on</p:attrName>
                                        </p:attrNameLst>
                                      </p:cBhvr>
                                      <p:to>
                                        <p:strVal val="true"/>
                                      </p:to>
                                    </p:set>
                                  </p:childTnLst>
                                </p:cTn>
                              </p:par>
                              <p:par>
                                <p:cTn id="13" presetID="19" presetClass="emph" presetSubtype="0" fill="hold" grpId="0" nodeType="withEffect">
                                  <p:stCondLst>
                                    <p:cond delay="0"/>
                                  </p:stCondLst>
                                  <p:childTnLst>
                                    <p:animClr clrSpc="rgb" dir="cw">
                                      <p:cBhvr override="childStyle">
                                        <p:cTn id="14" dur="500" fill="hold"/>
                                        <p:tgtEl>
                                          <p:spTgt spid="43"/>
                                        </p:tgtEl>
                                        <p:attrNameLst>
                                          <p:attrName>style.color</p:attrName>
                                        </p:attrNameLst>
                                      </p:cBhvr>
                                      <p:to>
                                        <a:schemeClr val="accent2"/>
                                      </p:to>
                                    </p:animClr>
                                    <p:animClr clrSpc="rgb" dir="cw">
                                      <p:cBhvr>
                                        <p:cTn id="15" dur="500" fill="hold"/>
                                        <p:tgtEl>
                                          <p:spTgt spid="43"/>
                                        </p:tgtEl>
                                        <p:attrNameLst>
                                          <p:attrName>fillcolor</p:attrName>
                                        </p:attrNameLst>
                                      </p:cBhvr>
                                      <p:to>
                                        <a:schemeClr val="accent2"/>
                                      </p:to>
                                    </p:animClr>
                                    <p:set>
                                      <p:cBhvr>
                                        <p:cTn id="16" dur="500" fill="hold"/>
                                        <p:tgtEl>
                                          <p:spTgt spid="43"/>
                                        </p:tgtEl>
                                        <p:attrNameLst>
                                          <p:attrName>fill.type</p:attrName>
                                        </p:attrNameLst>
                                      </p:cBhvr>
                                      <p:to>
                                        <p:strVal val="solid"/>
                                      </p:to>
                                    </p:set>
                                    <p:set>
                                      <p:cBhvr>
                                        <p:cTn id="17" dur="500" fill="hold"/>
                                        <p:tgtEl>
                                          <p:spTgt spid="43"/>
                                        </p:tgtEl>
                                        <p:attrNameLst>
                                          <p:attrName>fill.on</p:attrName>
                                        </p:attrNameLst>
                                      </p:cBhvr>
                                      <p:to>
                                        <p:strVal val="true"/>
                                      </p:to>
                                    </p:set>
                                  </p:childTnLst>
                                </p:cTn>
                              </p:par>
                              <p:par>
                                <p:cTn id="18" presetID="19" presetClass="emph" presetSubtype="0" fill="hold" grpId="0" nodeType="withEffect">
                                  <p:stCondLst>
                                    <p:cond delay="0"/>
                                  </p:stCondLst>
                                  <p:childTnLst>
                                    <p:animClr clrSpc="rgb" dir="cw">
                                      <p:cBhvr override="childStyle">
                                        <p:cTn id="19" dur="500" fill="hold"/>
                                        <p:tgtEl>
                                          <p:spTgt spid="45"/>
                                        </p:tgtEl>
                                        <p:attrNameLst>
                                          <p:attrName>style.color</p:attrName>
                                        </p:attrNameLst>
                                      </p:cBhvr>
                                      <p:to>
                                        <a:schemeClr val="accent2"/>
                                      </p:to>
                                    </p:animClr>
                                    <p:animClr clrSpc="rgb" dir="cw">
                                      <p:cBhvr>
                                        <p:cTn id="20" dur="500" fill="hold"/>
                                        <p:tgtEl>
                                          <p:spTgt spid="45"/>
                                        </p:tgtEl>
                                        <p:attrNameLst>
                                          <p:attrName>fillcolor</p:attrName>
                                        </p:attrNameLst>
                                      </p:cBhvr>
                                      <p:to>
                                        <a:schemeClr val="accent2"/>
                                      </p:to>
                                    </p:animClr>
                                    <p:set>
                                      <p:cBhvr>
                                        <p:cTn id="21" dur="500" fill="hold"/>
                                        <p:tgtEl>
                                          <p:spTgt spid="45"/>
                                        </p:tgtEl>
                                        <p:attrNameLst>
                                          <p:attrName>fill.type</p:attrName>
                                        </p:attrNameLst>
                                      </p:cBhvr>
                                      <p:to>
                                        <p:strVal val="solid"/>
                                      </p:to>
                                    </p:set>
                                    <p:set>
                                      <p:cBhvr>
                                        <p:cTn id="22" dur="500" fill="hold"/>
                                        <p:tgtEl>
                                          <p:spTgt spid="45"/>
                                        </p:tgtEl>
                                        <p:attrNameLst>
                                          <p:attrName>fill.on</p:attrName>
                                        </p:attrNameLst>
                                      </p:cBhvr>
                                      <p:to>
                                        <p:strVal val="true"/>
                                      </p:to>
                                    </p:set>
                                  </p:childTnLst>
                                </p:cTn>
                              </p:par>
                              <p:par>
                                <p:cTn id="23" presetID="19" presetClass="emph" presetSubtype="0" fill="hold" grpId="0" nodeType="withEffect">
                                  <p:stCondLst>
                                    <p:cond delay="0"/>
                                  </p:stCondLst>
                                  <p:childTnLst>
                                    <p:animClr clrSpc="rgb" dir="cw">
                                      <p:cBhvr override="childStyle">
                                        <p:cTn id="24" dur="500" fill="hold"/>
                                        <p:tgtEl>
                                          <p:spTgt spid="47"/>
                                        </p:tgtEl>
                                        <p:attrNameLst>
                                          <p:attrName>style.color</p:attrName>
                                        </p:attrNameLst>
                                      </p:cBhvr>
                                      <p:to>
                                        <a:schemeClr val="accent2"/>
                                      </p:to>
                                    </p:animClr>
                                    <p:animClr clrSpc="rgb" dir="cw">
                                      <p:cBhvr>
                                        <p:cTn id="25" dur="500" fill="hold"/>
                                        <p:tgtEl>
                                          <p:spTgt spid="47"/>
                                        </p:tgtEl>
                                        <p:attrNameLst>
                                          <p:attrName>fillcolor</p:attrName>
                                        </p:attrNameLst>
                                      </p:cBhvr>
                                      <p:to>
                                        <a:schemeClr val="accent2"/>
                                      </p:to>
                                    </p:animClr>
                                    <p:set>
                                      <p:cBhvr>
                                        <p:cTn id="26" dur="500" fill="hold"/>
                                        <p:tgtEl>
                                          <p:spTgt spid="47"/>
                                        </p:tgtEl>
                                        <p:attrNameLst>
                                          <p:attrName>fill.type</p:attrName>
                                        </p:attrNameLst>
                                      </p:cBhvr>
                                      <p:to>
                                        <p:strVal val="solid"/>
                                      </p:to>
                                    </p:set>
                                    <p:set>
                                      <p:cBhvr>
                                        <p:cTn id="27" dur="500" fill="hold"/>
                                        <p:tgtEl>
                                          <p:spTgt spid="47"/>
                                        </p:tgtEl>
                                        <p:attrNameLst>
                                          <p:attrName>fill.on</p:attrName>
                                        </p:attrNameLst>
                                      </p:cBhvr>
                                      <p:to>
                                        <p:strVal val="true"/>
                                      </p:to>
                                    </p:set>
                                  </p:childTnLst>
                                </p:cTn>
                              </p:par>
                              <p:par>
                                <p:cTn id="28" presetID="19" presetClass="emph" presetSubtype="0" fill="hold" grpId="0" nodeType="withEffect">
                                  <p:stCondLst>
                                    <p:cond delay="0"/>
                                  </p:stCondLst>
                                  <p:childTnLst>
                                    <p:animClr clrSpc="rgb" dir="cw">
                                      <p:cBhvr override="childStyle">
                                        <p:cTn id="29" dur="500" fill="hold"/>
                                        <p:tgtEl>
                                          <p:spTgt spid="49"/>
                                        </p:tgtEl>
                                        <p:attrNameLst>
                                          <p:attrName>style.color</p:attrName>
                                        </p:attrNameLst>
                                      </p:cBhvr>
                                      <p:to>
                                        <a:schemeClr val="accent2"/>
                                      </p:to>
                                    </p:animClr>
                                    <p:animClr clrSpc="rgb" dir="cw">
                                      <p:cBhvr>
                                        <p:cTn id="30" dur="500" fill="hold"/>
                                        <p:tgtEl>
                                          <p:spTgt spid="49"/>
                                        </p:tgtEl>
                                        <p:attrNameLst>
                                          <p:attrName>fillcolor</p:attrName>
                                        </p:attrNameLst>
                                      </p:cBhvr>
                                      <p:to>
                                        <a:schemeClr val="accent2"/>
                                      </p:to>
                                    </p:animClr>
                                    <p:set>
                                      <p:cBhvr>
                                        <p:cTn id="31" dur="500" fill="hold"/>
                                        <p:tgtEl>
                                          <p:spTgt spid="49"/>
                                        </p:tgtEl>
                                        <p:attrNameLst>
                                          <p:attrName>fill.type</p:attrName>
                                        </p:attrNameLst>
                                      </p:cBhvr>
                                      <p:to>
                                        <p:strVal val="solid"/>
                                      </p:to>
                                    </p:set>
                                    <p:set>
                                      <p:cBhvr>
                                        <p:cTn id="32" dur="500" fill="hold"/>
                                        <p:tgtEl>
                                          <p:spTgt spid="49"/>
                                        </p:tgtEl>
                                        <p:attrNameLst>
                                          <p:attrName>fill.on</p:attrName>
                                        </p:attrNameLst>
                                      </p:cBhvr>
                                      <p:to>
                                        <p:strVal val="true"/>
                                      </p:to>
                                    </p:set>
                                  </p:childTnLst>
                                </p:cTn>
                              </p:par>
                              <p:par>
                                <p:cTn id="33" presetID="19" presetClass="emph" presetSubtype="0" fill="hold" grpId="0" nodeType="withEffect">
                                  <p:stCondLst>
                                    <p:cond delay="0"/>
                                  </p:stCondLst>
                                  <p:childTnLst>
                                    <p:animClr clrSpc="rgb" dir="cw">
                                      <p:cBhvr override="childStyle">
                                        <p:cTn id="34" dur="500" fill="hold"/>
                                        <p:tgtEl>
                                          <p:spTgt spid="51"/>
                                        </p:tgtEl>
                                        <p:attrNameLst>
                                          <p:attrName>style.color</p:attrName>
                                        </p:attrNameLst>
                                      </p:cBhvr>
                                      <p:to>
                                        <a:schemeClr val="accent2"/>
                                      </p:to>
                                    </p:animClr>
                                    <p:animClr clrSpc="rgb" dir="cw">
                                      <p:cBhvr>
                                        <p:cTn id="35" dur="500" fill="hold"/>
                                        <p:tgtEl>
                                          <p:spTgt spid="51"/>
                                        </p:tgtEl>
                                        <p:attrNameLst>
                                          <p:attrName>fillcolor</p:attrName>
                                        </p:attrNameLst>
                                      </p:cBhvr>
                                      <p:to>
                                        <a:schemeClr val="accent2"/>
                                      </p:to>
                                    </p:animClr>
                                    <p:set>
                                      <p:cBhvr>
                                        <p:cTn id="36" dur="500" fill="hold"/>
                                        <p:tgtEl>
                                          <p:spTgt spid="51"/>
                                        </p:tgtEl>
                                        <p:attrNameLst>
                                          <p:attrName>fill.type</p:attrName>
                                        </p:attrNameLst>
                                      </p:cBhvr>
                                      <p:to>
                                        <p:strVal val="solid"/>
                                      </p:to>
                                    </p:set>
                                    <p:set>
                                      <p:cBhvr>
                                        <p:cTn id="37" dur="500" fill="hold"/>
                                        <p:tgtEl>
                                          <p:spTgt spid="51"/>
                                        </p:tgtEl>
                                        <p:attrNameLst>
                                          <p:attrName>fill.on</p:attrName>
                                        </p:attrNameLst>
                                      </p:cBhvr>
                                      <p:to>
                                        <p:strVal val="true"/>
                                      </p:to>
                                    </p:set>
                                  </p:childTnLst>
                                </p:cTn>
                              </p:par>
                              <p:par>
                                <p:cTn id="38" presetID="19" presetClass="emph" presetSubtype="0" fill="hold" grpId="0" nodeType="withEffect">
                                  <p:stCondLst>
                                    <p:cond delay="0"/>
                                  </p:stCondLst>
                                  <p:childTnLst>
                                    <p:animClr clrSpc="rgb" dir="cw">
                                      <p:cBhvr override="childStyle">
                                        <p:cTn id="39" dur="500" fill="hold"/>
                                        <p:tgtEl>
                                          <p:spTgt spid="53"/>
                                        </p:tgtEl>
                                        <p:attrNameLst>
                                          <p:attrName>style.color</p:attrName>
                                        </p:attrNameLst>
                                      </p:cBhvr>
                                      <p:to>
                                        <a:schemeClr val="accent2"/>
                                      </p:to>
                                    </p:animClr>
                                    <p:animClr clrSpc="rgb" dir="cw">
                                      <p:cBhvr>
                                        <p:cTn id="40" dur="500" fill="hold"/>
                                        <p:tgtEl>
                                          <p:spTgt spid="53"/>
                                        </p:tgtEl>
                                        <p:attrNameLst>
                                          <p:attrName>fillcolor</p:attrName>
                                        </p:attrNameLst>
                                      </p:cBhvr>
                                      <p:to>
                                        <a:schemeClr val="accent2"/>
                                      </p:to>
                                    </p:animClr>
                                    <p:set>
                                      <p:cBhvr>
                                        <p:cTn id="41" dur="500" fill="hold"/>
                                        <p:tgtEl>
                                          <p:spTgt spid="53"/>
                                        </p:tgtEl>
                                        <p:attrNameLst>
                                          <p:attrName>fill.type</p:attrName>
                                        </p:attrNameLst>
                                      </p:cBhvr>
                                      <p:to>
                                        <p:strVal val="solid"/>
                                      </p:to>
                                    </p:set>
                                    <p:set>
                                      <p:cBhvr>
                                        <p:cTn id="42" dur="500" fill="hold"/>
                                        <p:tgtEl>
                                          <p:spTgt spid="53"/>
                                        </p:tgtEl>
                                        <p:attrNameLst>
                                          <p:attrName>fill.on</p:attrName>
                                        </p:attrNameLst>
                                      </p:cBhvr>
                                      <p:to>
                                        <p:strVal val="true"/>
                                      </p:to>
                                    </p:set>
                                  </p:childTnLst>
                                </p:cTn>
                              </p:par>
                            </p:childTnLst>
                          </p:cTn>
                        </p:par>
                      </p:childTnLst>
                    </p:cTn>
                  </p:par>
                  <p:par>
                    <p:cTn id="43" fill="hold">
                      <p:stCondLst>
                        <p:cond delay="indefinite"/>
                      </p:stCondLst>
                      <p:childTnLst>
                        <p:par>
                          <p:cTn id="44" fill="hold">
                            <p:stCondLst>
                              <p:cond delay="0"/>
                            </p:stCondLst>
                            <p:childTnLst>
                              <p:par>
                                <p:cTn id="45" presetID="6" presetClass="exit" presetSubtype="32" fill="hold" grpId="1" nodeType="clickEffect">
                                  <p:stCondLst>
                                    <p:cond delay="0"/>
                                  </p:stCondLst>
                                  <p:childTnLst>
                                    <p:animEffect transition="out" filter="circle(out)">
                                      <p:cBhvr>
                                        <p:cTn id="46" dur="2000"/>
                                        <p:tgtEl>
                                          <p:spTgt spid="41"/>
                                        </p:tgtEl>
                                      </p:cBhvr>
                                    </p:animEffect>
                                    <p:set>
                                      <p:cBhvr>
                                        <p:cTn id="47" dur="1" fill="hold">
                                          <p:stCondLst>
                                            <p:cond delay="1999"/>
                                          </p:stCondLst>
                                        </p:cTn>
                                        <p:tgtEl>
                                          <p:spTgt spid="41"/>
                                        </p:tgtEl>
                                        <p:attrNameLst>
                                          <p:attrName>style.visibility</p:attrName>
                                        </p:attrNameLst>
                                      </p:cBhvr>
                                      <p:to>
                                        <p:strVal val="hidden"/>
                                      </p:to>
                                    </p:set>
                                  </p:childTnLst>
                                </p:cTn>
                              </p:par>
                              <p:par>
                                <p:cTn id="48" presetID="6" presetClass="exit" presetSubtype="32" fill="hold" grpId="1" nodeType="withEffect">
                                  <p:stCondLst>
                                    <p:cond delay="0"/>
                                  </p:stCondLst>
                                  <p:childTnLst>
                                    <p:animEffect transition="out" filter="circle(out)">
                                      <p:cBhvr>
                                        <p:cTn id="49" dur="2000"/>
                                        <p:tgtEl>
                                          <p:spTgt spid="43"/>
                                        </p:tgtEl>
                                      </p:cBhvr>
                                    </p:animEffect>
                                    <p:set>
                                      <p:cBhvr>
                                        <p:cTn id="50" dur="1" fill="hold">
                                          <p:stCondLst>
                                            <p:cond delay="1999"/>
                                          </p:stCondLst>
                                        </p:cTn>
                                        <p:tgtEl>
                                          <p:spTgt spid="43"/>
                                        </p:tgtEl>
                                        <p:attrNameLst>
                                          <p:attrName>style.visibility</p:attrName>
                                        </p:attrNameLst>
                                      </p:cBhvr>
                                      <p:to>
                                        <p:strVal val="hidden"/>
                                      </p:to>
                                    </p:set>
                                  </p:childTnLst>
                                </p:cTn>
                              </p:par>
                              <p:par>
                                <p:cTn id="51" presetID="6" presetClass="exit" presetSubtype="32" fill="hold" grpId="1" nodeType="withEffect">
                                  <p:stCondLst>
                                    <p:cond delay="0"/>
                                  </p:stCondLst>
                                  <p:childTnLst>
                                    <p:animEffect transition="out" filter="circle(out)">
                                      <p:cBhvr>
                                        <p:cTn id="52" dur="2000"/>
                                        <p:tgtEl>
                                          <p:spTgt spid="45"/>
                                        </p:tgtEl>
                                      </p:cBhvr>
                                    </p:animEffect>
                                    <p:set>
                                      <p:cBhvr>
                                        <p:cTn id="53" dur="1" fill="hold">
                                          <p:stCondLst>
                                            <p:cond delay="1999"/>
                                          </p:stCondLst>
                                        </p:cTn>
                                        <p:tgtEl>
                                          <p:spTgt spid="45"/>
                                        </p:tgtEl>
                                        <p:attrNameLst>
                                          <p:attrName>style.visibility</p:attrName>
                                        </p:attrNameLst>
                                      </p:cBhvr>
                                      <p:to>
                                        <p:strVal val="hidden"/>
                                      </p:to>
                                    </p:set>
                                  </p:childTnLst>
                                </p:cTn>
                              </p:par>
                              <p:par>
                                <p:cTn id="54" presetID="6" presetClass="exit" presetSubtype="32" fill="hold" grpId="1" nodeType="withEffect">
                                  <p:stCondLst>
                                    <p:cond delay="0"/>
                                  </p:stCondLst>
                                  <p:childTnLst>
                                    <p:animEffect transition="out" filter="circle(out)">
                                      <p:cBhvr>
                                        <p:cTn id="55" dur="2000"/>
                                        <p:tgtEl>
                                          <p:spTgt spid="47"/>
                                        </p:tgtEl>
                                      </p:cBhvr>
                                    </p:animEffect>
                                    <p:set>
                                      <p:cBhvr>
                                        <p:cTn id="56" dur="1" fill="hold">
                                          <p:stCondLst>
                                            <p:cond delay="1999"/>
                                          </p:stCondLst>
                                        </p:cTn>
                                        <p:tgtEl>
                                          <p:spTgt spid="47"/>
                                        </p:tgtEl>
                                        <p:attrNameLst>
                                          <p:attrName>style.visibility</p:attrName>
                                        </p:attrNameLst>
                                      </p:cBhvr>
                                      <p:to>
                                        <p:strVal val="hidden"/>
                                      </p:to>
                                    </p:set>
                                  </p:childTnLst>
                                </p:cTn>
                              </p:par>
                              <p:par>
                                <p:cTn id="57" presetID="6" presetClass="exit" presetSubtype="32" fill="hold" grpId="1" nodeType="withEffect">
                                  <p:stCondLst>
                                    <p:cond delay="0"/>
                                  </p:stCondLst>
                                  <p:childTnLst>
                                    <p:animEffect transition="out" filter="circle(out)">
                                      <p:cBhvr>
                                        <p:cTn id="58" dur="2000"/>
                                        <p:tgtEl>
                                          <p:spTgt spid="49"/>
                                        </p:tgtEl>
                                      </p:cBhvr>
                                    </p:animEffect>
                                    <p:set>
                                      <p:cBhvr>
                                        <p:cTn id="59" dur="1" fill="hold">
                                          <p:stCondLst>
                                            <p:cond delay="1999"/>
                                          </p:stCondLst>
                                        </p:cTn>
                                        <p:tgtEl>
                                          <p:spTgt spid="49"/>
                                        </p:tgtEl>
                                        <p:attrNameLst>
                                          <p:attrName>style.visibility</p:attrName>
                                        </p:attrNameLst>
                                      </p:cBhvr>
                                      <p:to>
                                        <p:strVal val="hidden"/>
                                      </p:to>
                                    </p:set>
                                  </p:childTnLst>
                                </p:cTn>
                              </p:par>
                              <p:par>
                                <p:cTn id="60" presetID="6" presetClass="exit" presetSubtype="32" fill="hold" grpId="1" nodeType="withEffect">
                                  <p:stCondLst>
                                    <p:cond delay="0"/>
                                  </p:stCondLst>
                                  <p:childTnLst>
                                    <p:animEffect transition="out" filter="circle(out)">
                                      <p:cBhvr>
                                        <p:cTn id="61" dur="2000"/>
                                        <p:tgtEl>
                                          <p:spTgt spid="51"/>
                                        </p:tgtEl>
                                      </p:cBhvr>
                                    </p:animEffect>
                                    <p:set>
                                      <p:cBhvr>
                                        <p:cTn id="62" dur="1" fill="hold">
                                          <p:stCondLst>
                                            <p:cond delay="1999"/>
                                          </p:stCondLst>
                                        </p:cTn>
                                        <p:tgtEl>
                                          <p:spTgt spid="51"/>
                                        </p:tgtEl>
                                        <p:attrNameLst>
                                          <p:attrName>style.visibility</p:attrName>
                                        </p:attrNameLst>
                                      </p:cBhvr>
                                      <p:to>
                                        <p:strVal val="hidden"/>
                                      </p:to>
                                    </p:set>
                                  </p:childTnLst>
                                </p:cTn>
                              </p:par>
                              <p:par>
                                <p:cTn id="63" presetID="6" presetClass="exit" presetSubtype="32" fill="hold" grpId="1" nodeType="withEffect">
                                  <p:stCondLst>
                                    <p:cond delay="0"/>
                                  </p:stCondLst>
                                  <p:childTnLst>
                                    <p:animEffect transition="out" filter="circle(out)">
                                      <p:cBhvr>
                                        <p:cTn id="64" dur="2000"/>
                                        <p:tgtEl>
                                          <p:spTgt spid="53"/>
                                        </p:tgtEl>
                                      </p:cBhvr>
                                    </p:animEffect>
                                    <p:set>
                                      <p:cBhvr>
                                        <p:cTn id="65" dur="1" fill="hold">
                                          <p:stCondLst>
                                            <p:cond delay="1999"/>
                                          </p:stCondLst>
                                        </p:cTn>
                                        <p:tgtEl>
                                          <p:spTgt spid="53"/>
                                        </p:tgtEl>
                                        <p:attrNameLst>
                                          <p:attrName>style.visibility</p:attrName>
                                        </p:attrNameLst>
                                      </p:cBhvr>
                                      <p:to>
                                        <p:strVal val="hidden"/>
                                      </p:to>
                                    </p:set>
                                  </p:childTnLst>
                                </p:cTn>
                              </p:par>
                              <p:par>
                                <p:cTn id="66" presetID="6" presetClass="exit" presetSubtype="32" fill="hold" grpId="1" nodeType="withEffect">
                                  <p:stCondLst>
                                    <p:cond delay="0"/>
                                  </p:stCondLst>
                                  <p:childTnLst>
                                    <p:animEffect transition="out" filter="circle(out)">
                                      <p:cBhvr>
                                        <p:cTn id="67" dur="2000"/>
                                        <p:tgtEl>
                                          <p:spTgt spid="182"/>
                                        </p:tgtEl>
                                      </p:cBhvr>
                                    </p:animEffect>
                                    <p:set>
                                      <p:cBhvr>
                                        <p:cTn id="68" dur="1" fill="hold">
                                          <p:stCondLst>
                                            <p:cond delay="1999"/>
                                          </p:stCondLst>
                                        </p:cTn>
                                        <p:tgtEl>
                                          <p:spTgt spid="182"/>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69" restart="whenNotActive" fill="hold" evtFilter="cancelBubble" nodeType="interactiveSeq">
                <p:stCondLst>
                  <p:cond evt="onClick" delay="0">
                    <p:tgtEl>
                      <p:spTgt spid="20"/>
                    </p:tgtEl>
                  </p:cond>
                </p:stCondLst>
                <p:endSync evt="end" delay="0">
                  <p:rtn val="all"/>
                </p:endSync>
                <p:childTnLst>
                  <p:par>
                    <p:cTn id="70" fill="hold">
                      <p:stCondLst>
                        <p:cond delay="0"/>
                      </p:stCondLst>
                      <p:childTnLst>
                        <p:par>
                          <p:cTn id="71" fill="hold">
                            <p:stCondLst>
                              <p:cond delay="0"/>
                            </p:stCondLst>
                            <p:childTnLst>
                              <p:par>
                                <p:cTn id="72" presetID="6" presetClass="entr" presetSubtype="16" fill="hold" grpId="0" nodeType="withEffect">
                                  <p:stCondLst>
                                    <p:cond delay="0"/>
                                  </p:stCondLst>
                                  <p:childTnLst>
                                    <p:set>
                                      <p:cBhvr>
                                        <p:cTn id="73" dur="1" fill="hold">
                                          <p:stCondLst>
                                            <p:cond delay="0"/>
                                          </p:stCondLst>
                                        </p:cTn>
                                        <p:tgtEl>
                                          <p:spTgt spid="163"/>
                                        </p:tgtEl>
                                        <p:attrNameLst>
                                          <p:attrName>style.visibility</p:attrName>
                                        </p:attrNameLst>
                                      </p:cBhvr>
                                      <p:to>
                                        <p:strVal val="visible"/>
                                      </p:to>
                                    </p:set>
                                    <p:animEffect transition="in" filter="circle(in)">
                                      <p:cBhvr>
                                        <p:cTn id="74" dur="2000"/>
                                        <p:tgtEl>
                                          <p:spTgt spid="163"/>
                                        </p:tgtEl>
                                      </p:cBhvr>
                                    </p:animEffect>
                                  </p:childTnLst>
                                </p:cTn>
                              </p:par>
                              <p:par>
                                <p:cTn id="75" presetID="19" presetClass="emph" presetSubtype="0" fill="hold" grpId="0" nodeType="withEffect">
                                  <p:stCondLst>
                                    <p:cond delay="0"/>
                                  </p:stCondLst>
                                  <p:childTnLst>
                                    <p:animClr clrSpc="rgb" dir="cw">
                                      <p:cBhvr override="childStyle">
                                        <p:cTn id="76" dur="500" fill="hold"/>
                                        <p:tgtEl>
                                          <p:spTgt spid="55"/>
                                        </p:tgtEl>
                                        <p:attrNameLst>
                                          <p:attrName>style.color</p:attrName>
                                        </p:attrNameLst>
                                      </p:cBhvr>
                                      <p:to>
                                        <a:schemeClr val="accent2"/>
                                      </p:to>
                                    </p:animClr>
                                    <p:animClr clrSpc="rgb" dir="cw">
                                      <p:cBhvr>
                                        <p:cTn id="77" dur="500" fill="hold"/>
                                        <p:tgtEl>
                                          <p:spTgt spid="55"/>
                                        </p:tgtEl>
                                        <p:attrNameLst>
                                          <p:attrName>fillcolor</p:attrName>
                                        </p:attrNameLst>
                                      </p:cBhvr>
                                      <p:to>
                                        <a:schemeClr val="accent2"/>
                                      </p:to>
                                    </p:animClr>
                                    <p:set>
                                      <p:cBhvr>
                                        <p:cTn id="78" dur="500" fill="hold"/>
                                        <p:tgtEl>
                                          <p:spTgt spid="55"/>
                                        </p:tgtEl>
                                        <p:attrNameLst>
                                          <p:attrName>fill.type</p:attrName>
                                        </p:attrNameLst>
                                      </p:cBhvr>
                                      <p:to>
                                        <p:strVal val="solid"/>
                                      </p:to>
                                    </p:set>
                                    <p:set>
                                      <p:cBhvr>
                                        <p:cTn id="79" dur="500" fill="hold"/>
                                        <p:tgtEl>
                                          <p:spTgt spid="55"/>
                                        </p:tgtEl>
                                        <p:attrNameLst>
                                          <p:attrName>fill.on</p:attrName>
                                        </p:attrNameLst>
                                      </p:cBhvr>
                                      <p:to>
                                        <p:strVal val="true"/>
                                      </p:to>
                                    </p:set>
                                  </p:childTnLst>
                                </p:cTn>
                              </p:par>
                              <p:par>
                                <p:cTn id="80" presetID="19" presetClass="emph" presetSubtype="0" fill="hold" grpId="0" nodeType="withEffect">
                                  <p:stCondLst>
                                    <p:cond delay="0"/>
                                  </p:stCondLst>
                                  <p:childTnLst>
                                    <p:animClr clrSpc="rgb" dir="cw">
                                      <p:cBhvr override="childStyle">
                                        <p:cTn id="81" dur="500" fill="hold"/>
                                        <p:tgtEl>
                                          <p:spTgt spid="57"/>
                                        </p:tgtEl>
                                        <p:attrNameLst>
                                          <p:attrName>style.color</p:attrName>
                                        </p:attrNameLst>
                                      </p:cBhvr>
                                      <p:to>
                                        <a:schemeClr val="accent2"/>
                                      </p:to>
                                    </p:animClr>
                                    <p:animClr clrSpc="rgb" dir="cw">
                                      <p:cBhvr>
                                        <p:cTn id="82" dur="500" fill="hold"/>
                                        <p:tgtEl>
                                          <p:spTgt spid="57"/>
                                        </p:tgtEl>
                                        <p:attrNameLst>
                                          <p:attrName>fillcolor</p:attrName>
                                        </p:attrNameLst>
                                      </p:cBhvr>
                                      <p:to>
                                        <a:schemeClr val="accent2"/>
                                      </p:to>
                                    </p:animClr>
                                    <p:set>
                                      <p:cBhvr>
                                        <p:cTn id="83" dur="500" fill="hold"/>
                                        <p:tgtEl>
                                          <p:spTgt spid="57"/>
                                        </p:tgtEl>
                                        <p:attrNameLst>
                                          <p:attrName>fill.type</p:attrName>
                                        </p:attrNameLst>
                                      </p:cBhvr>
                                      <p:to>
                                        <p:strVal val="solid"/>
                                      </p:to>
                                    </p:set>
                                    <p:set>
                                      <p:cBhvr>
                                        <p:cTn id="84" dur="500" fill="hold"/>
                                        <p:tgtEl>
                                          <p:spTgt spid="57"/>
                                        </p:tgtEl>
                                        <p:attrNameLst>
                                          <p:attrName>fill.on</p:attrName>
                                        </p:attrNameLst>
                                      </p:cBhvr>
                                      <p:to>
                                        <p:strVal val="true"/>
                                      </p:to>
                                    </p:set>
                                  </p:childTnLst>
                                </p:cTn>
                              </p:par>
                              <p:par>
                                <p:cTn id="85" presetID="19" presetClass="emph" presetSubtype="0" fill="hold" grpId="0" nodeType="withEffect">
                                  <p:stCondLst>
                                    <p:cond delay="0"/>
                                  </p:stCondLst>
                                  <p:childTnLst>
                                    <p:animClr clrSpc="rgb" dir="cw">
                                      <p:cBhvr override="childStyle">
                                        <p:cTn id="86" dur="500" fill="hold"/>
                                        <p:tgtEl>
                                          <p:spTgt spid="59"/>
                                        </p:tgtEl>
                                        <p:attrNameLst>
                                          <p:attrName>style.color</p:attrName>
                                        </p:attrNameLst>
                                      </p:cBhvr>
                                      <p:to>
                                        <a:schemeClr val="accent2"/>
                                      </p:to>
                                    </p:animClr>
                                    <p:animClr clrSpc="rgb" dir="cw">
                                      <p:cBhvr>
                                        <p:cTn id="87" dur="500" fill="hold"/>
                                        <p:tgtEl>
                                          <p:spTgt spid="59"/>
                                        </p:tgtEl>
                                        <p:attrNameLst>
                                          <p:attrName>fillcolor</p:attrName>
                                        </p:attrNameLst>
                                      </p:cBhvr>
                                      <p:to>
                                        <a:schemeClr val="accent2"/>
                                      </p:to>
                                    </p:animClr>
                                    <p:set>
                                      <p:cBhvr>
                                        <p:cTn id="88" dur="500" fill="hold"/>
                                        <p:tgtEl>
                                          <p:spTgt spid="59"/>
                                        </p:tgtEl>
                                        <p:attrNameLst>
                                          <p:attrName>fill.type</p:attrName>
                                        </p:attrNameLst>
                                      </p:cBhvr>
                                      <p:to>
                                        <p:strVal val="solid"/>
                                      </p:to>
                                    </p:set>
                                    <p:set>
                                      <p:cBhvr>
                                        <p:cTn id="89" dur="500" fill="hold"/>
                                        <p:tgtEl>
                                          <p:spTgt spid="59"/>
                                        </p:tgtEl>
                                        <p:attrNameLst>
                                          <p:attrName>fill.on</p:attrName>
                                        </p:attrNameLst>
                                      </p:cBhvr>
                                      <p:to>
                                        <p:strVal val="true"/>
                                      </p:to>
                                    </p:set>
                                  </p:childTnLst>
                                </p:cTn>
                              </p:par>
                              <p:par>
                                <p:cTn id="90" presetID="19" presetClass="emph" presetSubtype="0" fill="hold" grpId="0" nodeType="withEffect">
                                  <p:stCondLst>
                                    <p:cond delay="0"/>
                                  </p:stCondLst>
                                  <p:childTnLst>
                                    <p:animClr clrSpc="rgb" dir="cw">
                                      <p:cBhvr override="childStyle">
                                        <p:cTn id="91" dur="500" fill="hold"/>
                                        <p:tgtEl>
                                          <p:spTgt spid="62"/>
                                        </p:tgtEl>
                                        <p:attrNameLst>
                                          <p:attrName>style.color</p:attrName>
                                        </p:attrNameLst>
                                      </p:cBhvr>
                                      <p:to>
                                        <a:schemeClr val="accent2"/>
                                      </p:to>
                                    </p:animClr>
                                    <p:animClr clrSpc="rgb" dir="cw">
                                      <p:cBhvr>
                                        <p:cTn id="92" dur="500" fill="hold"/>
                                        <p:tgtEl>
                                          <p:spTgt spid="62"/>
                                        </p:tgtEl>
                                        <p:attrNameLst>
                                          <p:attrName>fillcolor</p:attrName>
                                        </p:attrNameLst>
                                      </p:cBhvr>
                                      <p:to>
                                        <a:schemeClr val="accent2"/>
                                      </p:to>
                                    </p:animClr>
                                    <p:set>
                                      <p:cBhvr>
                                        <p:cTn id="93" dur="500" fill="hold"/>
                                        <p:tgtEl>
                                          <p:spTgt spid="62"/>
                                        </p:tgtEl>
                                        <p:attrNameLst>
                                          <p:attrName>fill.type</p:attrName>
                                        </p:attrNameLst>
                                      </p:cBhvr>
                                      <p:to>
                                        <p:strVal val="solid"/>
                                      </p:to>
                                    </p:set>
                                    <p:set>
                                      <p:cBhvr>
                                        <p:cTn id="94" dur="500" fill="hold"/>
                                        <p:tgtEl>
                                          <p:spTgt spid="62"/>
                                        </p:tgtEl>
                                        <p:attrNameLst>
                                          <p:attrName>fill.on</p:attrName>
                                        </p:attrNameLst>
                                      </p:cBhvr>
                                      <p:to>
                                        <p:strVal val="true"/>
                                      </p:to>
                                    </p:set>
                                  </p:childTnLst>
                                </p:cTn>
                              </p:par>
                              <p:par>
                                <p:cTn id="95" presetID="19" presetClass="emph" presetSubtype="0" fill="hold" grpId="0" nodeType="withEffect">
                                  <p:stCondLst>
                                    <p:cond delay="0"/>
                                  </p:stCondLst>
                                  <p:childTnLst>
                                    <p:animClr clrSpc="rgb" dir="cw">
                                      <p:cBhvr override="childStyle">
                                        <p:cTn id="96" dur="500" fill="hold"/>
                                        <p:tgtEl>
                                          <p:spTgt spid="64"/>
                                        </p:tgtEl>
                                        <p:attrNameLst>
                                          <p:attrName>style.color</p:attrName>
                                        </p:attrNameLst>
                                      </p:cBhvr>
                                      <p:to>
                                        <a:schemeClr val="accent2"/>
                                      </p:to>
                                    </p:animClr>
                                    <p:animClr clrSpc="rgb" dir="cw">
                                      <p:cBhvr>
                                        <p:cTn id="97" dur="500" fill="hold"/>
                                        <p:tgtEl>
                                          <p:spTgt spid="64"/>
                                        </p:tgtEl>
                                        <p:attrNameLst>
                                          <p:attrName>fillcolor</p:attrName>
                                        </p:attrNameLst>
                                      </p:cBhvr>
                                      <p:to>
                                        <a:schemeClr val="accent2"/>
                                      </p:to>
                                    </p:animClr>
                                    <p:set>
                                      <p:cBhvr>
                                        <p:cTn id="98" dur="500" fill="hold"/>
                                        <p:tgtEl>
                                          <p:spTgt spid="64"/>
                                        </p:tgtEl>
                                        <p:attrNameLst>
                                          <p:attrName>fill.type</p:attrName>
                                        </p:attrNameLst>
                                      </p:cBhvr>
                                      <p:to>
                                        <p:strVal val="solid"/>
                                      </p:to>
                                    </p:set>
                                    <p:set>
                                      <p:cBhvr>
                                        <p:cTn id="99" dur="500" fill="hold"/>
                                        <p:tgtEl>
                                          <p:spTgt spid="64"/>
                                        </p:tgtEl>
                                        <p:attrNameLst>
                                          <p:attrName>fill.on</p:attrName>
                                        </p:attrNameLst>
                                      </p:cBhvr>
                                      <p:to>
                                        <p:strVal val="true"/>
                                      </p:to>
                                    </p:set>
                                  </p:childTnLst>
                                </p:cTn>
                              </p:par>
                              <p:par>
                                <p:cTn id="100" presetID="19" presetClass="emph" presetSubtype="0" fill="hold" grpId="0" nodeType="withEffect">
                                  <p:stCondLst>
                                    <p:cond delay="0"/>
                                  </p:stCondLst>
                                  <p:childTnLst>
                                    <p:animClr clrSpc="rgb" dir="cw">
                                      <p:cBhvr override="childStyle">
                                        <p:cTn id="101" dur="500" fill="hold"/>
                                        <p:tgtEl>
                                          <p:spTgt spid="66"/>
                                        </p:tgtEl>
                                        <p:attrNameLst>
                                          <p:attrName>style.color</p:attrName>
                                        </p:attrNameLst>
                                      </p:cBhvr>
                                      <p:to>
                                        <a:schemeClr val="accent2"/>
                                      </p:to>
                                    </p:animClr>
                                    <p:animClr clrSpc="rgb" dir="cw">
                                      <p:cBhvr>
                                        <p:cTn id="102" dur="500" fill="hold"/>
                                        <p:tgtEl>
                                          <p:spTgt spid="66"/>
                                        </p:tgtEl>
                                        <p:attrNameLst>
                                          <p:attrName>fillcolor</p:attrName>
                                        </p:attrNameLst>
                                      </p:cBhvr>
                                      <p:to>
                                        <a:schemeClr val="accent2"/>
                                      </p:to>
                                    </p:animClr>
                                    <p:set>
                                      <p:cBhvr>
                                        <p:cTn id="103" dur="500" fill="hold"/>
                                        <p:tgtEl>
                                          <p:spTgt spid="66"/>
                                        </p:tgtEl>
                                        <p:attrNameLst>
                                          <p:attrName>fill.type</p:attrName>
                                        </p:attrNameLst>
                                      </p:cBhvr>
                                      <p:to>
                                        <p:strVal val="solid"/>
                                      </p:to>
                                    </p:set>
                                    <p:set>
                                      <p:cBhvr>
                                        <p:cTn id="104" dur="500" fill="hold"/>
                                        <p:tgtEl>
                                          <p:spTgt spid="66"/>
                                        </p:tgtEl>
                                        <p:attrNameLst>
                                          <p:attrName>fill.on</p:attrName>
                                        </p:attrNameLst>
                                      </p:cBhvr>
                                      <p:to>
                                        <p:strVal val="true"/>
                                      </p:to>
                                    </p:set>
                                  </p:childTnLst>
                                </p:cTn>
                              </p:par>
                              <p:par>
                                <p:cTn id="105" presetID="19" presetClass="emph" presetSubtype="0" fill="hold" grpId="0" nodeType="withEffect">
                                  <p:stCondLst>
                                    <p:cond delay="0"/>
                                  </p:stCondLst>
                                  <p:childTnLst>
                                    <p:animClr clrSpc="rgb" dir="cw">
                                      <p:cBhvr override="childStyle">
                                        <p:cTn id="106" dur="500" fill="hold"/>
                                        <p:tgtEl>
                                          <p:spTgt spid="68"/>
                                        </p:tgtEl>
                                        <p:attrNameLst>
                                          <p:attrName>style.color</p:attrName>
                                        </p:attrNameLst>
                                      </p:cBhvr>
                                      <p:to>
                                        <a:schemeClr val="accent2"/>
                                      </p:to>
                                    </p:animClr>
                                    <p:animClr clrSpc="rgb" dir="cw">
                                      <p:cBhvr>
                                        <p:cTn id="107" dur="500" fill="hold"/>
                                        <p:tgtEl>
                                          <p:spTgt spid="68"/>
                                        </p:tgtEl>
                                        <p:attrNameLst>
                                          <p:attrName>fillcolor</p:attrName>
                                        </p:attrNameLst>
                                      </p:cBhvr>
                                      <p:to>
                                        <a:schemeClr val="accent2"/>
                                      </p:to>
                                    </p:animClr>
                                    <p:set>
                                      <p:cBhvr>
                                        <p:cTn id="108" dur="500" fill="hold"/>
                                        <p:tgtEl>
                                          <p:spTgt spid="68"/>
                                        </p:tgtEl>
                                        <p:attrNameLst>
                                          <p:attrName>fill.type</p:attrName>
                                        </p:attrNameLst>
                                      </p:cBhvr>
                                      <p:to>
                                        <p:strVal val="solid"/>
                                      </p:to>
                                    </p:set>
                                    <p:set>
                                      <p:cBhvr>
                                        <p:cTn id="109" dur="500" fill="hold"/>
                                        <p:tgtEl>
                                          <p:spTgt spid="68"/>
                                        </p:tgtEl>
                                        <p:attrNameLst>
                                          <p:attrName>fill.on</p:attrName>
                                        </p:attrNameLst>
                                      </p:cBhvr>
                                      <p:to>
                                        <p:strVal val="true"/>
                                      </p:to>
                                    </p:set>
                                  </p:childTnLst>
                                </p:cTn>
                              </p:par>
                            </p:childTnLst>
                          </p:cTn>
                        </p:par>
                      </p:childTnLst>
                    </p:cTn>
                  </p:par>
                  <p:par>
                    <p:cTn id="110" fill="hold">
                      <p:stCondLst>
                        <p:cond delay="indefinite"/>
                      </p:stCondLst>
                      <p:childTnLst>
                        <p:par>
                          <p:cTn id="111" fill="hold">
                            <p:stCondLst>
                              <p:cond delay="0"/>
                            </p:stCondLst>
                            <p:childTnLst>
                              <p:par>
                                <p:cTn id="112" presetID="6" presetClass="exit" presetSubtype="32" fill="hold" grpId="1" nodeType="clickEffect">
                                  <p:stCondLst>
                                    <p:cond delay="0"/>
                                  </p:stCondLst>
                                  <p:childTnLst>
                                    <p:animEffect transition="out" filter="circle(out)">
                                      <p:cBhvr>
                                        <p:cTn id="113" dur="2000"/>
                                        <p:tgtEl>
                                          <p:spTgt spid="55"/>
                                        </p:tgtEl>
                                      </p:cBhvr>
                                    </p:animEffect>
                                    <p:set>
                                      <p:cBhvr>
                                        <p:cTn id="114" dur="1" fill="hold">
                                          <p:stCondLst>
                                            <p:cond delay="1999"/>
                                          </p:stCondLst>
                                        </p:cTn>
                                        <p:tgtEl>
                                          <p:spTgt spid="55"/>
                                        </p:tgtEl>
                                        <p:attrNameLst>
                                          <p:attrName>style.visibility</p:attrName>
                                        </p:attrNameLst>
                                      </p:cBhvr>
                                      <p:to>
                                        <p:strVal val="hidden"/>
                                      </p:to>
                                    </p:set>
                                  </p:childTnLst>
                                </p:cTn>
                              </p:par>
                              <p:par>
                                <p:cTn id="115" presetID="6" presetClass="exit" presetSubtype="32" fill="hold" grpId="1" nodeType="withEffect">
                                  <p:stCondLst>
                                    <p:cond delay="0"/>
                                  </p:stCondLst>
                                  <p:childTnLst>
                                    <p:animEffect transition="out" filter="circle(out)">
                                      <p:cBhvr>
                                        <p:cTn id="116" dur="2000"/>
                                        <p:tgtEl>
                                          <p:spTgt spid="57"/>
                                        </p:tgtEl>
                                      </p:cBhvr>
                                    </p:animEffect>
                                    <p:set>
                                      <p:cBhvr>
                                        <p:cTn id="117" dur="1" fill="hold">
                                          <p:stCondLst>
                                            <p:cond delay="1999"/>
                                          </p:stCondLst>
                                        </p:cTn>
                                        <p:tgtEl>
                                          <p:spTgt spid="57"/>
                                        </p:tgtEl>
                                        <p:attrNameLst>
                                          <p:attrName>style.visibility</p:attrName>
                                        </p:attrNameLst>
                                      </p:cBhvr>
                                      <p:to>
                                        <p:strVal val="hidden"/>
                                      </p:to>
                                    </p:set>
                                  </p:childTnLst>
                                </p:cTn>
                              </p:par>
                              <p:par>
                                <p:cTn id="118" presetID="6" presetClass="exit" presetSubtype="32" fill="hold" grpId="1" nodeType="withEffect">
                                  <p:stCondLst>
                                    <p:cond delay="0"/>
                                  </p:stCondLst>
                                  <p:childTnLst>
                                    <p:animEffect transition="out" filter="circle(out)">
                                      <p:cBhvr>
                                        <p:cTn id="119" dur="2000"/>
                                        <p:tgtEl>
                                          <p:spTgt spid="59"/>
                                        </p:tgtEl>
                                      </p:cBhvr>
                                    </p:animEffect>
                                    <p:set>
                                      <p:cBhvr>
                                        <p:cTn id="120" dur="1" fill="hold">
                                          <p:stCondLst>
                                            <p:cond delay="1999"/>
                                          </p:stCondLst>
                                        </p:cTn>
                                        <p:tgtEl>
                                          <p:spTgt spid="59"/>
                                        </p:tgtEl>
                                        <p:attrNameLst>
                                          <p:attrName>style.visibility</p:attrName>
                                        </p:attrNameLst>
                                      </p:cBhvr>
                                      <p:to>
                                        <p:strVal val="hidden"/>
                                      </p:to>
                                    </p:set>
                                  </p:childTnLst>
                                </p:cTn>
                              </p:par>
                              <p:par>
                                <p:cTn id="121" presetID="6" presetClass="exit" presetSubtype="32" fill="hold" grpId="1" nodeType="withEffect">
                                  <p:stCondLst>
                                    <p:cond delay="0"/>
                                  </p:stCondLst>
                                  <p:childTnLst>
                                    <p:animEffect transition="out" filter="circle(out)">
                                      <p:cBhvr>
                                        <p:cTn id="122" dur="2000"/>
                                        <p:tgtEl>
                                          <p:spTgt spid="62"/>
                                        </p:tgtEl>
                                      </p:cBhvr>
                                    </p:animEffect>
                                    <p:set>
                                      <p:cBhvr>
                                        <p:cTn id="123" dur="1" fill="hold">
                                          <p:stCondLst>
                                            <p:cond delay="1999"/>
                                          </p:stCondLst>
                                        </p:cTn>
                                        <p:tgtEl>
                                          <p:spTgt spid="62"/>
                                        </p:tgtEl>
                                        <p:attrNameLst>
                                          <p:attrName>style.visibility</p:attrName>
                                        </p:attrNameLst>
                                      </p:cBhvr>
                                      <p:to>
                                        <p:strVal val="hidden"/>
                                      </p:to>
                                    </p:set>
                                  </p:childTnLst>
                                </p:cTn>
                              </p:par>
                              <p:par>
                                <p:cTn id="124" presetID="6" presetClass="exit" presetSubtype="32" fill="hold" grpId="1" nodeType="withEffect">
                                  <p:stCondLst>
                                    <p:cond delay="0"/>
                                  </p:stCondLst>
                                  <p:childTnLst>
                                    <p:animEffect transition="out" filter="circle(out)">
                                      <p:cBhvr>
                                        <p:cTn id="125" dur="2000"/>
                                        <p:tgtEl>
                                          <p:spTgt spid="64"/>
                                        </p:tgtEl>
                                      </p:cBhvr>
                                    </p:animEffect>
                                    <p:set>
                                      <p:cBhvr>
                                        <p:cTn id="126" dur="1" fill="hold">
                                          <p:stCondLst>
                                            <p:cond delay="1999"/>
                                          </p:stCondLst>
                                        </p:cTn>
                                        <p:tgtEl>
                                          <p:spTgt spid="64"/>
                                        </p:tgtEl>
                                        <p:attrNameLst>
                                          <p:attrName>style.visibility</p:attrName>
                                        </p:attrNameLst>
                                      </p:cBhvr>
                                      <p:to>
                                        <p:strVal val="hidden"/>
                                      </p:to>
                                    </p:set>
                                  </p:childTnLst>
                                </p:cTn>
                              </p:par>
                              <p:par>
                                <p:cTn id="127" presetID="6" presetClass="exit" presetSubtype="32" fill="hold" grpId="1" nodeType="withEffect">
                                  <p:stCondLst>
                                    <p:cond delay="0"/>
                                  </p:stCondLst>
                                  <p:childTnLst>
                                    <p:animEffect transition="out" filter="circle(out)">
                                      <p:cBhvr>
                                        <p:cTn id="128" dur="2000"/>
                                        <p:tgtEl>
                                          <p:spTgt spid="66"/>
                                        </p:tgtEl>
                                      </p:cBhvr>
                                    </p:animEffect>
                                    <p:set>
                                      <p:cBhvr>
                                        <p:cTn id="129" dur="1" fill="hold">
                                          <p:stCondLst>
                                            <p:cond delay="1999"/>
                                          </p:stCondLst>
                                        </p:cTn>
                                        <p:tgtEl>
                                          <p:spTgt spid="66"/>
                                        </p:tgtEl>
                                        <p:attrNameLst>
                                          <p:attrName>style.visibility</p:attrName>
                                        </p:attrNameLst>
                                      </p:cBhvr>
                                      <p:to>
                                        <p:strVal val="hidden"/>
                                      </p:to>
                                    </p:set>
                                  </p:childTnLst>
                                </p:cTn>
                              </p:par>
                              <p:par>
                                <p:cTn id="130" presetID="6" presetClass="exit" presetSubtype="32" fill="hold" grpId="1" nodeType="withEffect">
                                  <p:stCondLst>
                                    <p:cond delay="0"/>
                                  </p:stCondLst>
                                  <p:childTnLst>
                                    <p:animEffect transition="out" filter="circle(out)">
                                      <p:cBhvr>
                                        <p:cTn id="131" dur="2000"/>
                                        <p:tgtEl>
                                          <p:spTgt spid="68"/>
                                        </p:tgtEl>
                                      </p:cBhvr>
                                    </p:animEffect>
                                    <p:set>
                                      <p:cBhvr>
                                        <p:cTn id="132" dur="1" fill="hold">
                                          <p:stCondLst>
                                            <p:cond delay="1999"/>
                                          </p:stCondLst>
                                        </p:cTn>
                                        <p:tgtEl>
                                          <p:spTgt spid="68"/>
                                        </p:tgtEl>
                                        <p:attrNameLst>
                                          <p:attrName>style.visibility</p:attrName>
                                        </p:attrNameLst>
                                      </p:cBhvr>
                                      <p:to>
                                        <p:strVal val="hidden"/>
                                      </p:to>
                                    </p:set>
                                  </p:childTnLst>
                                </p:cTn>
                              </p:par>
                              <p:par>
                                <p:cTn id="133" presetID="6" presetClass="exit" presetSubtype="32" fill="hold" grpId="1" nodeType="withEffect">
                                  <p:stCondLst>
                                    <p:cond delay="0"/>
                                  </p:stCondLst>
                                  <p:childTnLst>
                                    <p:animEffect transition="out" filter="circle(out)">
                                      <p:cBhvr>
                                        <p:cTn id="134" dur="2000"/>
                                        <p:tgtEl>
                                          <p:spTgt spid="163"/>
                                        </p:tgtEl>
                                      </p:cBhvr>
                                    </p:animEffect>
                                    <p:set>
                                      <p:cBhvr>
                                        <p:cTn id="135" dur="1" fill="hold">
                                          <p:stCondLst>
                                            <p:cond delay="1999"/>
                                          </p:stCondLst>
                                        </p:cTn>
                                        <p:tgtEl>
                                          <p:spTgt spid="163"/>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36" restart="whenNotActive" fill="hold" evtFilter="cancelBubble" nodeType="interactiveSeq">
                <p:stCondLst>
                  <p:cond evt="onClick" delay="0">
                    <p:tgtEl>
                      <p:spTgt spid="21"/>
                    </p:tgtEl>
                  </p:cond>
                </p:stCondLst>
                <p:endSync evt="end" delay="0">
                  <p:rtn val="all"/>
                </p:endSync>
                <p:childTnLst>
                  <p:par>
                    <p:cTn id="137" fill="hold">
                      <p:stCondLst>
                        <p:cond delay="0"/>
                      </p:stCondLst>
                      <p:childTnLst>
                        <p:par>
                          <p:cTn id="138" fill="hold">
                            <p:stCondLst>
                              <p:cond delay="0"/>
                            </p:stCondLst>
                            <p:childTnLst>
                              <p:par>
                                <p:cTn id="139" presetID="6" presetClass="entr" presetSubtype="16" fill="hold" grpId="0" nodeType="withEffect">
                                  <p:stCondLst>
                                    <p:cond delay="0"/>
                                  </p:stCondLst>
                                  <p:childTnLst>
                                    <p:set>
                                      <p:cBhvr>
                                        <p:cTn id="140" dur="1" fill="hold">
                                          <p:stCondLst>
                                            <p:cond delay="0"/>
                                          </p:stCondLst>
                                        </p:cTn>
                                        <p:tgtEl>
                                          <p:spTgt spid="164"/>
                                        </p:tgtEl>
                                        <p:attrNameLst>
                                          <p:attrName>style.visibility</p:attrName>
                                        </p:attrNameLst>
                                      </p:cBhvr>
                                      <p:to>
                                        <p:strVal val="visible"/>
                                      </p:to>
                                    </p:set>
                                    <p:animEffect transition="in" filter="circle(in)">
                                      <p:cBhvr>
                                        <p:cTn id="141" dur="2000"/>
                                        <p:tgtEl>
                                          <p:spTgt spid="164"/>
                                        </p:tgtEl>
                                      </p:cBhvr>
                                    </p:animEffect>
                                  </p:childTnLst>
                                </p:cTn>
                              </p:par>
                              <p:par>
                                <p:cTn id="142" presetID="19" presetClass="emph" presetSubtype="0" fill="hold" grpId="0" nodeType="withEffect">
                                  <p:stCondLst>
                                    <p:cond delay="0"/>
                                  </p:stCondLst>
                                  <p:childTnLst>
                                    <p:animClr clrSpc="rgb" dir="cw">
                                      <p:cBhvr override="childStyle">
                                        <p:cTn id="143" dur="500" fill="hold"/>
                                        <p:tgtEl>
                                          <p:spTgt spid="70"/>
                                        </p:tgtEl>
                                        <p:attrNameLst>
                                          <p:attrName>style.color</p:attrName>
                                        </p:attrNameLst>
                                      </p:cBhvr>
                                      <p:to>
                                        <a:schemeClr val="accent2"/>
                                      </p:to>
                                    </p:animClr>
                                    <p:animClr clrSpc="rgb" dir="cw">
                                      <p:cBhvr>
                                        <p:cTn id="144" dur="500" fill="hold"/>
                                        <p:tgtEl>
                                          <p:spTgt spid="70"/>
                                        </p:tgtEl>
                                        <p:attrNameLst>
                                          <p:attrName>fillcolor</p:attrName>
                                        </p:attrNameLst>
                                      </p:cBhvr>
                                      <p:to>
                                        <a:schemeClr val="accent2"/>
                                      </p:to>
                                    </p:animClr>
                                    <p:set>
                                      <p:cBhvr>
                                        <p:cTn id="145" dur="500" fill="hold"/>
                                        <p:tgtEl>
                                          <p:spTgt spid="70"/>
                                        </p:tgtEl>
                                        <p:attrNameLst>
                                          <p:attrName>fill.type</p:attrName>
                                        </p:attrNameLst>
                                      </p:cBhvr>
                                      <p:to>
                                        <p:strVal val="solid"/>
                                      </p:to>
                                    </p:set>
                                    <p:set>
                                      <p:cBhvr>
                                        <p:cTn id="146" dur="500" fill="hold"/>
                                        <p:tgtEl>
                                          <p:spTgt spid="70"/>
                                        </p:tgtEl>
                                        <p:attrNameLst>
                                          <p:attrName>fill.on</p:attrName>
                                        </p:attrNameLst>
                                      </p:cBhvr>
                                      <p:to>
                                        <p:strVal val="true"/>
                                      </p:to>
                                    </p:set>
                                  </p:childTnLst>
                                </p:cTn>
                              </p:par>
                              <p:par>
                                <p:cTn id="147" presetID="19" presetClass="emph" presetSubtype="0" fill="hold" grpId="0" nodeType="withEffect">
                                  <p:stCondLst>
                                    <p:cond delay="0"/>
                                  </p:stCondLst>
                                  <p:childTnLst>
                                    <p:animClr clrSpc="rgb" dir="cw">
                                      <p:cBhvr override="childStyle">
                                        <p:cTn id="148" dur="500" fill="hold"/>
                                        <p:tgtEl>
                                          <p:spTgt spid="72"/>
                                        </p:tgtEl>
                                        <p:attrNameLst>
                                          <p:attrName>style.color</p:attrName>
                                        </p:attrNameLst>
                                      </p:cBhvr>
                                      <p:to>
                                        <a:schemeClr val="accent2"/>
                                      </p:to>
                                    </p:animClr>
                                    <p:animClr clrSpc="rgb" dir="cw">
                                      <p:cBhvr>
                                        <p:cTn id="149" dur="500" fill="hold"/>
                                        <p:tgtEl>
                                          <p:spTgt spid="72"/>
                                        </p:tgtEl>
                                        <p:attrNameLst>
                                          <p:attrName>fillcolor</p:attrName>
                                        </p:attrNameLst>
                                      </p:cBhvr>
                                      <p:to>
                                        <a:schemeClr val="accent2"/>
                                      </p:to>
                                    </p:animClr>
                                    <p:set>
                                      <p:cBhvr>
                                        <p:cTn id="150" dur="500" fill="hold"/>
                                        <p:tgtEl>
                                          <p:spTgt spid="72"/>
                                        </p:tgtEl>
                                        <p:attrNameLst>
                                          <p:attrName>fill.type</p:attrName>
                                        </p:attrNameLst>
                                      </p:cBhvr>
                                      <p:to>
                                        <p:strVal val="solid"/>
                                      </p:to>
                                    </p:set>
                                    <p:set>
                                      <p:cBhvr>
                                        <p:cTn id="151" dur="500" fill="hold"/>
                                        <p:tgtEl>
                                          <p:spTgt spid="72"/>
                                        </p:tgtEl>
                                        <p:attrNameLst>
                                          <p:attrName>fill.on</p:attrName>
                                        </p:attrNameLst>
                                      </p:cBhvr>
                                      <p:to>
                                        <p:strVal val="true"/>
                                      </p:to>
                                    </p:set>
                                  </p:childTnLst>
                                </p:cTn>
                              </p:par>
                              <p:par>
                                <p:cTn id="152" presetID="19" presetClass="emph" presetSubtype="0" fill="hold" grpId="0" nodeType="withEffect">
                                  <p:stCondLst>
                                    <p:cond delay="0"/>
                                  </p:stCondLst>
                                  <p:childTnLst>
                                    <p:animClr clrSpc="rgb" dir="cw">
                                      <p:cBhvr override="childStyle">
                                        <p:cTn id="153" dur="500" fill="hold"/>
                                        <p:tgtEl>
                                          <p:spTgt spid="74"/>
                                        </p:tgtEl>
                                        <p:attrNameLst>
                                          <p:attrName>style.color</p:attrName>
                                        </p:attrNameLst>
                                      </p:cBhvr>
                                      <p:to>
                                        <a:schemeClr val="accent2"/>
                                      </p:to>
                                    </p:animClr>
                                    <p:animClr clrSpc="rgb" dir="cw">
                                      <p:cBhvr>
                                        <p:cTn id="154" dur="500" fill="hold"/>
                                        <p:tgtEl>
                                          <p:spTgt spid="74"/>
                                        </p:tgtEl>
                                        <p:attrNameLst>
                                          <p:attrName>fillcolor</p:attrName>
                                        </p:attrNameLst>
                                      </p:cBhvr>
                                      <p:to>
                                        <a:schemeClr val="accent2"/>
                                      </p:to>
                                    </p:animClr>
                                    <p:set>
                                      <p:cBhvr>
                                        <p:cTn id="155" dur="500" fill="hold"/>
                                        <p:tgtEl>
                                          <p:spTgt spid="74"/>
                                        </p:tgtEl>
                                        <p:attrNameLst>
                                          <p:attrName>fill.type</p:attrName>
                                        </p:attrNameLst>
                                      </p:cBhvr>
                                      <p:to>
                                        <p:strVal val="solid"/>
                                      </p:to>
                                    </p:set>
                                    <p:set>
                                      <p:cBhvr>
                                        <p:cTn id="156" dur="500" fill="hold"/>
                                        <p:tgtEl>
                                          <p:spTgt spid="74"/>
                                        </p:tgtEl>
                                        <p:attrNameLst>
                                          <p:attrName>fill.on</p:attrName>
                                        </p:attrNameLst>
                                      </p:cBhvr>
                                      <p:to>
                                        <p:strVal val="true"/>
                                      </p:to>
                                    </p:set>
                                  </p:childTnLst>
                                </p:cTn>
                              </p:par>
                              <p:par>
                                <p:cTn id="157" presetID="19" presetClass="emph" presetSubtype="0" fill="hold" grpId="0" nodeType="withEffect">
                                  <p:stCondLst>
                                    <p:cond delay="0"/>
                                  </p:stCondLst>
                                  <p:childTnLst>
                                    <p:animClr clrSpc="rgb" dir="cw">
                                      <p:cBhvr override="childStyle">
                                        <p:cTn id="158" dur="500" fill="hold"/>
                                        <p:tgtEl>
                                          <p:spTgt spid="76"/>
                                        </p:tgtEl>
                                        <p:attrNameLst>
                                          <p:attrName>style.color</p:attrName>
                                        </p:attrNameLst>
                                      </p:cBhvr>
                                      <p:to>
                                        <a:schemeClr val="accent2"/>
                                      </p:to>
                                    </p:animClr>
                                    <p:animClr clrSpc="rgb" dir="cw">
                                      <p:cBhvr>
                                        <p:cTn id="159" dur="500" fill="hold"/>
                                        <p:tgtEl>
                                          <p:spTgt spid="76"/>
                                        </p:tgtEl>
                                        <p:attrNameLst>
                                          <p:attrName>fillcolor</p:attrName>
                                        </p:attrNameLst>
                                      </p:cBhvr>
                                      <p:to>
                                        <a:schemeClr val="accent2"/>
                                      </p:to>
                                    </p:animClr>
                                    <p:set>
                                      <p:cBhvr>
                                        <p:cTn id="160" dur="500" fill="hold"/>
                                        <p:tgtEl>
                                          <p:spTgt spid="76"/>
                                        </p:tgtEl>
                                        <p:attrNameLst>
                                          <p:attrName>fill.type</p:attrName>
                                        </p:attrNameLst>
                                      </p:cBhvr>
                                      <p:to>
                                        <p:strVal val="solid"/>
                                      </p:to>
                                    </p:set>
                                    <p:set>
                                      <p:cBhvr>
                                        <p:cTn id="161" dur="500" fill="hold"/>
                                        <p:tgtEl>
                                          <p:spTgt spid="76"/>
                                        </p:tgtEl>
                                        <p:attrNameLst>
                                          <p:attrName>fill.on</p:attrName>
                                        </p:attrNameLst>
                                      </p:cBhvr>
                                      <p:to>
                                        <p:strVal val="true"/>
                                      </p:to>
                                    </p:set>
                                  </p:childTnLst>
                                </p:cTn>
                              </p:par>
                              <p:par>
                                <p:cTn id="162" presetID="19" presetClass="emph" presetSubtype="0" fill="hold" grpId="0" nodeType="withEffect">
                                  <p:stCondLst>
                                    <p:cond delay="0"/>
                                  </p:stCondLst>
                                  <p:childTnLst>
                                    <p:animClr clrSpc="rgb" dir="cw">
                                      <p:cBhvr override="childStyle">
                                        <p:cTn id="163" dur="500" fill="hold"/>
                                        <p:tgtEl>
                                          <p:spTgt spid="78"/>
                                        </p:tgtEl>
                                        <p:attrNameLst>
                                          <p:attrName>style.color</p:attrName>
                                        </p:attrNameLst>
                                      </p:cBhvr>
                                      <p:to>
                                        <a:schemeClr val="accent2"/>
                                      </p:to>
                                    </p:animClr>
                                    <p:animClr clrSpc="rgb" dir="cw">
                                      <p:cBhvr>
                                        <p:cTn id="164" dur="500" fill="hold"/>
                                        <p:tgtEl>
                                          <p:spTgt spid="78"/>
                                        </p:tgtEl>
                                        <p:attrNameLst>
                                          <p:attrName>fillcolor</p:attrName>
                                        </p:attrNameLst>
                                      </p:cBhvr>
                                      <p:to>
                                        <a:schemeClr val="accent2"/>
                                      </p:to>
                                    </p:animClr>
                                    <p:set>
                                      <p:cBhvr>
                                        <p:cTn id="165" dur="500" fill="hold"/>
                                        <p:tgtEl>
                                          <p:spTgt spid="78"/>
                                        </p:tgtEl>
                                        <p:attrNameLst>
                                          <p:attrName>fill.type</p:attrName>
                                        </p:attrNameLst>
                                      </p:cBhvr>
                                      <p:to>
                                        <p:strVal val="solid"/>
                                      </p:to>
                                    </p:set>
                                    <p:set>
                                      <p:cBhvr>
                                        <p:cTn id="166" dur="500" fill="hold"/>
                                        <p:tgtEl>
                                          <p:spTgt spid="78"/>
                                        </p:tgtEl>
                                        <p:attrNameLst>
                                          <p:attrName>fill.on</p:attrName>
                                        </p:attrNameLst>
                                      </p:cBhvr>
                                      <p:to>
                                        <p:strVal val="true"/>
                                      </p:to>
                                    </p:set>
                                  </p:childTnLst>
                                </p:cTn>
                              </p:par>
                              <p:par>
                                <p:cTn id="167" presetID="19" presetClass="emph" presetSubtype="0" fill="hold" grpId="0" nodeType="withEffect">
                                  <p:stCondLst>
                                    <p:cond delay="0"/>
                                  </p:stCondLst>
                                  <p:childTnLst>
                                    <p:animClr clrSpc="rgb" dir="cw">
                                      <p:cBhvr override="childStyle">
                                        <p:cTn id="168" dur="500" fill="hold"/>
                                        <p:tgtEl>
                                          <p:spTgt spid="79"/>
                                        </p:tgtEl>
                                        <p:attrNameLst>
                                          <p:attrName>style.color</p:attrName>
                                        </p:attrNameLst>
                                      </p:cBhvr>
                                      <p:to>
                                        <a:schemeClr val="accent2"/>
                                      </p:to>
                                    </p:animClr>
                                    <p:animClr clrSpc="rgb" dir="cw">
                                      <p:cBhvr>
                                        <p:cTn id="169" dur="500" fill="hold"/>
                                        <p:tgtEl>
                                          <p:spTgt spid="79"/>
                                        </p:tgtEl>
                                        <p:attrNameLst>
                                          <p:attrName>fillcolor</p:attrName>
                                        </p:attrNameLst>
                                      </p:cBhvr>
                                      <p:to>
                                        <a:schemeClr val="accent2"/>
                                      </p:to>
                                    </p:animClr>
                                    <p:set>
                                      <p:cBhvr>
                                        <p:cTn id="170" dur="500" fill="hold"/>
                                        <p:tgtEl>
                                          <p:spTgt spid="79"/>
                                        </p:tgtEl>
                                        <p:attrNameLst>
                                          <p:attrName>fill.type</p:attrName>
                                        </p:attrNameLst>
                                      </p:cBhvr>
                                      <p:to>
                                        <p:strVal val="solid"/>
                                      </p:to>
                                    </p:set>
                                    <p:set>
                                      <p:cBhvr>
                                        <p:cTn id="171" dur="500" fill="hold"/>
                                        <p:tgtEl>
                                          <p:spTgt spid="79"/>
                                        </p:tgtEl>
                                        <p:attrNameLst>
                                          <p:attrName>fill.on</p:attrName>
                                        </p:attrNameLst>
                                      </p:cBhvr>
                                      <p:to>
                                        <p:strVal val="true"/>
                                      </p:to>
                                    </p:set>
                                  </p:childTnLst>
                                </p:cTn>
                              </p:par>
                              <p:par>
                                <p:cTn id="172" presetID="19" presetClass="emph" presetSubtype="0" fill="hold" grpId="0" nodeType="withEffect">
                                  <p:stCondLst>
                                    <p:cond delay="0"/>
                                  </p:stCondLst>
                                  <p:childTnLst>
                                    <p:animClr clrSpc="rgb" dir="cw">
                                      <p:cBhvr override="childStyle">
                                        <p:cTn id="173" dur="500" fill="hold"/>
                                        <p:tgtEl>
                                          <p:spTgt spid="80"/>
                                        </p:tgtEl>
                                        <p:attrNameLst>
                                          <p:attrName>style.color</p:attrName>
                                        </p:attrNameLst>
                                      </p:cBhvr>
                                      <p:to>
                                        <a:schemeClr val="accent2"/>
                                      </p:to>
                                    </p:animClr>
                                    <p:animClr clrSpc="rgb" dir="cw">
                                      <p:cBhvr>
                                        <p:cTn id="174" dur="500" fill="hold"/>
                                        <p:tgtEl>
                                          <p:spTgt spid="80"/>
                                        </p:tgtEl>
                                        <p:attrNameLst>
                                          <p:attrName>fillcolor</p:attrName>
                                        </p:attrNameLst>
                                      </p:cBhvr>
                                      <p:to>
                                        <a:schemeClr val="accent2"/>
                                      </p:to>
                                    </p:animClr>
                                    <p:set>
                                      <p:cBhvr>
                                        <p:cTn id="175" dur="500" fill="hold"/>
                                        <p:tgtEl>
                                          <p:spTgt spid="80"/>
                                        </p:tgtEl>
                                        <p:attrNameLst>
                                          <p:attrName>fill.type</p:attrName>
                                        </p:attrNameLst>
                                      </p:cBhvr>
                                      <p:to>
                                        <p:strVal val="solid"/>
                                      </p:to>
                                    </p:set>
                                    <p:set>
                                      <p:cBhvr>
                                        <p:cTn id="176" dur="500" fill="hold"/>
                                        <p:tgtEl>
                                          <p:spTgt spid="80"/>
                                        </p:tgtEl>
                                        <p:attrNameLst>
                                          <p:attrName>fill.on</p:attrName>
                                        </p:attrNameLst>
                                      </p:cBhvr>
                                      <p:to>
                                        <p:strVal val="true"/>
                                      </p:to>
                                    </p:set>
                                  </p:childTnLst>
                                </p:cTn>
                              </p:par>
                            </p:childTnLst>
                          </p:cTn>
                        </p:par>
                      </p:childTnLst>
                    </p:cTn>
                  </p:par>
                  <p:par>
                    <p:cTn id="177" fill="hold">
                      <p:stCondLst>
                        <p:cond delay="indefinite"/>
                      </p:stCondLst>
                      <p:childTnLst>
                        <p:par>
                          <p:cTn id="178" fill="hold">
                            <p:stCondLst>
                              <p:cond delay="0"/>
                            </p:stCondLst>
                            <p:childTnLst>
                              <p:par>
                                <p:cTn id="179" presetID="6" presetClass="exit" presetSubtype="32" fill="hold" grpId="1" nodeType="clickEffect">
                                  <p:stCondLst>
                                    <p:cond delay="0"/>
                                  </p:stCondLst>
                                  <p:childTnLst>
                                    <p:animEffect transition="out" filter="circle(out)">
                                      <p:cBhvr>
                                        <p:cTn id="180" dur="2000"/>
                                        <p:tgtEl>
                                          <p:spTgt spid="70"/>
                                        </p:tgtEl>
                                      </p:cBhvr>
                                    </p:animEffect>
                                    <p:set>
                                      <p:cBhvr>
                                        <p:cTn id="181" dur="1" fill="hold">
                                          <p:stCondLst>
                                            <p:cond delay="1999"/>
                                          </p:stCondLst>
                                        </p:cTn>
                                        <p:tgtEl>
                                          <p:spTgt spid="70"/>
                                        </p:tgtEl>
                                        <p:attrNameLst>
                                          <p:attrName>style.visibility</p:attrName>
                                        </p:attrNameLst>
                                      </p:cBhvr>
                                      <p:to>
                                        <p:strVal val="hidden"/>
                                      </p:to>
                                    </p:set>
                                  </p:childTnLst>
                                </p:cTn>
                              </p:par>
                              <p:par>
                                <p:cTn id="182" presetID="6" presetClass="exit" presetSubtype="32" fill="hold" grpId="1" nodeType="withEffect">
                                  <p:stCondLst>
                                    <p:cond delay="0"/>
                                  </p:stCondLst>
                                  <p:childTnLst>
                                    <p:animEffect transition="out" filter="circle(out)">
                                      <p:cBhvr>
                                        <p:cTn id="183" dur="2000"/>
                                        <p:tgtEl>
                                          <p:spTgt spid="72"/>
                                        </p:tgtEl>
                                      </p:cBhvr>
                                    </p:animEffect>
                                    <p:set>
                                      <p:cBhvr>
                                        <p:cTn id="184" dur="1" fill="hold">
                                          <p:stCondLst>
                                            <p:cond delay="1999"/>
                                          </p:stCondLst>
                                        </p:cTn>
                                        <p:tgtEl>
                                          <p:spTgt spid="72"/>
                                        </p:tgtEl>
                                        <p:attrNameLst>
                                          <p:attrName>style.visibility</p:attrName>
                                        </p:attrNameLst>
                                      </p:cBhvr>
                                      <p:to>
                                        <p:strVal val="hidden"/>
                                      </p:to>
                                    </p:set>
                                  </p:childTnLst>
                                </p:cTn>
                              </p:par>
                              <p:par>
                                <p:cTn id="185" presetID="6" presetClass="exit" presetSubtype="32" fill="hold" grpId="1" nodeType="withEffect">
                                  <p:stCondLst>
                                    <p:cond delay="0"/>
                                  </p:stCondLst>
                                  <p:childTnLst>
                                    <p:animEffect transition="out" filter="circle(out)">
                                      <p:cBhvr>
                                        <p:cTn id="186" dur="2000"/>
                                        <p:tgtEl>
                                          <p:spTgt spid="74"/>
                                        </p:tgtEl>
                                      </p:cBhvr>
                                    </p:animEffect>
                                    <p:set>
                                      <p:cBhvr>
                                        <p:cTn id="187" dur="1" fill="hold">
                                          <p:stCondLst>
                                            <p:cond delay="1999"/>
                                          </p:stCondLst>
                                        </p:cTn>
                                        <p:tgtEl>
                                          <p:spTgt spid="74"/>
                                        </p:tgtEl>
                                        <p:attrNameLst>
                                          <p:attrName>style.visibility</p:attrName>
                                        </p:attrNameLst>
                                      </p:cBhvr>
                                      <p:to>
                                        <p:strVal val="hidden"/>
                                      </p:to>
                                    </p:set>
                                  </p:childTnLst>
                                </p:cTn>
                              </p:par>
                              <p:par>
                                <p:cTn id="188" presetID="6" presetClass="exit" presetSubtype="32" fill="hold" grpId="1" nodeType="withEffect">
                                  <p:stCondLst>
                                    <p:cond delay="0"/>
                                  </p:stCondLst>
                                  <p:childTnLst>
                                    <p:animEffect transition="out" filter="circle(out)">
                                      <p:cBhvr>
                                        <p:cTn id="189" dur="2000"/>
                                        <p:tgtEl>
                                          <p:spTgt spid="76"/>
                                        </p:tgtEl>
                                      </p:cBhvr>
                                    </p:animEffect>
                                    <p:set>
                                      <p:cBhvr>
                                        <p:cTn id="190" dur="1" fill="hold">
                                          <p:stCondLst>
                                            <p:cond delay="1999"/>
                                          </p:stCondLst>
                                        </p:cTn>
                                        <p:tgtEl>
                                          <p:spTgt spid="76"/>
                                        </p:tgtEl>
                                        <p:attrNameLst>
                                          <p:attrName>style.visibility</p:attrName>
                                        </p:attrNameLst>
                                      </p:cBhvr>
                                      <p:to>
                                        <p:strVal val="hidden"/>
                                      </p:to>
                                    </p:set>
                                  </p:childTnLst>
                                </p:cTn>
                              </p:par>
                              <p:par>
                                <p:cTn id="191" presetID="6" presetClass="exit" presetSubtype="32" fill="hold" grpId="1" nodeType="withEffect">
                                  <p:stCondLst>
                                    <p:cond delay="0"/>
                                  </p:stCondLst>
                                  <p:childTnLst>
                                    <p:animEffect transition="out" filter="circle(out)">
                                      <p:cBhvr>
                                        <p:cTn id="192" dur="2000"/>
                                        <p:tgtEl>
                                          <p:spTgt spid="78"/>
                                        </p:tgtEl>
                                      </p:cBhvr>
                                    </p:animEffect>
                                    <p:set>
                                      <p:cBhvr>
                                        <p:cTn id="193" dur="1" fill="hold">
                                          <p:stCondLst>
                                            <p:cond delay="1999"/>
                                          </p:stCondLst>
                                        </p:cTn>
                                        <p:tgtEl>
                                          <p:spTgt spid="78"/>
                                        </p:tgtEl>
                                        <p:attrNameLst>
                                          <p:attrName>style.visibility</p:attrName>
                                        </p:attrNameLst>
                                      </p:cBhvr>
                                      <p:to>
                                        <p:strVal val="hidden"/>
                                      </p:to>
                                    </p:set>
                                  </p:childTnLst>
                                </p:cTn>
                              </p:par>
                              <p:par>
                                <p:cTn id="194" presetID="6" presetClass="exit" presetSubtype="32" fill="hold" grpId="1" nodeType="withEffect">
                                  <p:stCondLst>
                                    <p:cond delay="0"/>
                                  </p:stCondLst>
                                  <p:childTnLst>
                                    <p:animEffect transition="out" filter="circle(out)">
                                      <p:cBhvr>
                                        <p:cTn id="195" dur="2000"/>
                                        <p:tgtEl>
                                          <p:spTgt spid="79"/>
                                        </p:tgtEl>
                                      </p:cBhvr>
                                    </p:animEffect>
                                    <p:set>
                                      <p:cBhvr>
                                        <p:cTn id="196" dur="1" fill="hold">
                                          <p:stCondLst>
                                            <p:cond delay="1999"/>
                                          </p:stCondLst>
                                        </p:cTn>
                                        <p:tgtEl>
                                          <p:spTgt spid="79"/>
                                        </p:tgtEl>
                                        <p:attrNameLst>
                                          <p:attrName>style.visibility</p:attrName>
                                        </p:attrNameLst>
                                      </p:cBhvr>
                                      <p:to>
                                        <p:strVal val="hidden"/>
                                      </p:to>
                                    </p:set>
                                  </p:childTnLst>
                                </p:cTn>
                              </p:par>
                              <p:par>
                                <p:cTn id="197" presetID="6" presetClass="exit" presetSubtype="32" fill="hold" grpId="1" nodeType="withEffect">
                                  <p:stCondLst>
                                    <p:cond delay="0"/>
                                  </p:stCondLst>
                                  <p:childTnLst>
                                    <p:animEffect transition="out" filter="circle(out)">
                                      <p:cBhvr>
                                        <p:cTn id="198" dur="2000"/>
                                        <p:tgtEl>
                                          <p:spTgt spid="80"/>
                                        </p:tgtEl>
                                      </p:cBhvr>
                                    </p:animEffect>
                                    <p:set>
                                      <p:cBhvr>
                                        <p:cTn id="199" dur="1" fill="hold">
                                          <p:stCondLst>
                                            <p:cond delay="1999"/>
                                          </p:stCondLst>
                                        </p:cTn>
                                        <p:tgtEl>
                                          <p:spTgt spid="80"/>
                                        </p:tgtEl>
                                        <p:attrNameLst>
                                          <p:attrName>style.visibility</p:attrName>
                                        </p:attrNameLst>
                                      </p:cBhvr>
                                      <p:to>
                                        <p:strVal val="hidden"/>
                                      </p:to>
                                    </p:set>
                                  </p:childTnLst>
                                </p:cTn>
                              </p:par>
                              <p:par>
                                <p:cTn id="200" presetID="6" presetClass="exit" presetSubtype="32" fill="hold" grpId="1" nodeType="withEffect">
                                  <p:stCondLst>
                                    <p:cond delay="0"/>
                                  </p:stCondLst>
                                  <p:childTnLst>
                                    <p:animEffect transition="out" filter="circle(out)">
                                      <p:cBhvr>
                                        <p:cTn id="201" dur="2000"/>
                                        <p:tgtEl>
                                          <p:spTgt spid="164"/>
                                        </p:tgtEl>
                                      </p:cBhvr>
                                    </p:animEffect>
                                    <p:set>
                                      <p:cBhvr>
                                        <p:cTn id="202" dur="1" fill="hold">
                                          <p:stCondLst>
                                            <p:cond delay="1999"/>
                                          </p:stCondLst>
                                        </p:cTn>
                                        <p:tgtEl>
                                          <p:spTgt spid="164"/>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203" restart="whenNotActive" fill="hold" evtFilter="cancelBubble" nodeType="interactiveSeq">
                <p:stCondLst>
                  <p:cond evt="onClick" delay="0">
                    <p:tgtEl>
                      <p:spTgt spid="22"/>
                    </p:tgtEl>
                  </p:cond>
                </p:stCondLst>
                <p:endSync evt="end" delay="0">
                  <p:rtn val="all"/>
                </p:endSync>
                <p:childTnLst>
                  <p:par>
                    <p:cTn id="204" fill="hold">
                      <p:stCondLst>
                        <p:cond delay="0"/>
                      </p:stCondLst>
                      <p:childTnLst>
                        <p:par>
                          <p:cTn id="205" fill="hold">
                            <p:stCondLst>
                              <p:cond delay="0"/>
                            </p:stCondLst>
                            <p:childTnLst>
                              <p:par>
                                <p:cTn id="206" presetID="6" presetClass="entr" presetSubtype="16" fill="hold" grpId="0" nodeType="withEffect">
                                  <p:stCondLst>
                                    <p:cond delay="0"/>
                                  </p:stCondLst>
                                  <p:childTnLst>
                                    <p:set>
                                      <p:cBhvr>
                                        <p:cTn id="207" dur="1" fill="hold">
                                          <p:stCondLst>
                                            <p:cond delay="0"/>
                                          </p:stCondLst>
                                        </p:cTn>
                                        <p:tgtEl>
                                          <p:spTgt spid="165"/>
                                        </p:tgtEl>
                                        <p:attrNameLst>
                                          <p:attrName>style.visibility</p:attrName>
                                        </p:attrNameLst>
                                      </p:cBhvr>
                                      <p:to>
                                        <p:strVal val="visible"/>
                                      </p:to>
                                    </p:set>
                                    <p:animEffect transition="in" filter="circle(in)">
                                      <p:cBhvr>
                                        <p:cTn id="208" dur="2000"/>
                                        <p:tgtEl>
                                          <p:spTgt spid="165"/>
                                        </p:tgtEl>
                                      </p:cBhvr>
                                    </p:animEffect>
                                  </p:childTnLst>
                                </p:cTn>
                              </p:par>
                              <p:par>
                                <p:cTn id="209" presetID="19" presetClass="emph" presetSubtype="0" fill="hold" grpId="0" nodeType="withEffect">
                                  <p:stCondLst>
                                    <p:cond delay="0"/>
                                  </p:stCondLst>
                                  <p:childTnLst>
                                    <p:animClr clrSpc="rgb" dir="cw">
                                      <p:cBhvr override="childStyle">
                                        <p:cTn id="210" dur="500" fill="hold"/>
                                        <p:tgtEl>
                                          <p:spTgt spid="82"/>
                                        </p:tgtEl>
                                        <p:attrNameLst>
                                          <p:attrName>style.color</p:attrName>
                                        </p:attrNameLst>
                                      </p:cBhvr>
                                      <p:to>
                                        <a:schemeClr val="accent2"/>
                                      </p:to>
                                    </p:animClr>
                                    <p:animClr clrSpc="rgb" dir="cw">
                                      <p:cBhvr>
                                        <p:cTn id="211" dur="500" fill="hold"/>
                                        <p:tgtEl>
                                          <p:spTgt spid="82"/>
                                        </p:tgtEl>
                                        <p:attrNameLst>
                                          <p:attrName>fillcolor</p:attrName>
                                        </p:attrNameLst>
                                      </p:cBhvr>
                                      <p:to>
                                        <a:schemeClr val="accent2"/>
                                      </p:to>
                                    </p:animClr>
                                    <p:set>
                                      <p:cBhvr>
                                        <p:cTn id="212" dur="500" fill="hold"/>
                                        <p:tgtEl>
                                          <p:spTgt spid="82"/>
                                        </p:tgtEl>
                                        <p:attrNameLst>
                                          <p:attrName>fill.type</p:attrName>
                                        </p:attrNameLst>
                                      </p:cBhvr>
                                      <p:to>
                                        <p:strVal val="solid"/>
                                      </p:to>
                                    </p:set>
                                    <p:set>
                                      <p:cBhvr>
                                        <p:cTn id="213" dur="500" fill="hold"/>
                                        <p:tgtEl>
                                          <p:spTgt spid="82"/>
                                        </p:tgtEl>
                                        <p:attrNameLst>
                                          <p:attrName>fill.on</p:attrName>
                                        </p:attrNameLst>
                                      </p:cBhvr>
                                      <p:to>
                                        <p:strVal val="true"/>
                                      </p:to>
                                    </p:set>
                                  </p:childTnLst>
                                </p:cTn>
                              </p:par>
                              <p:par>
                                <p:cTn id="214" presetID="19" presetClass="emph" presetSubtype="0" fill="hold" grpId="0" nodeType="withEffect">
                                  <p:stCondLst>
                                    <p:cond delay="0"/>
                                  </p:stCondLst>
                                  <p:childTnLst>
                                    <p:animClr clrSpc="rgb" dir="cw">
                                      <p:cBhvr override="childStyle">
                                        <p:cTn id="215" dur="500" fill="hold"/>
                                        <p:tgtEl>
                                          <p:spTgt spid="83"/>
                                        </p:tgtEl>
                                        <p:attrNameLst>
                                          <p:attrName>style.color</p:attrName>
                                        </p:attrNameLst>
                                      </p:cBhvr>
                                      <p:to>
                                        <a:schemeClr val="accent2"/>
                                      </p:to>
                                    </p:animClr>
                                    <p:animClr clrSpc="rgb" dir="cw">
                                      <p:cBhvr>
                                        <p:cTn id="216" dur="500" fill="hold"/>
                                        <p:tgtEl>
                                          <p:spTgt spid="83"/>
                                        </p:tgtEl>
                                        <p:attrNameLst>
                                          <p:attrName>fillcolor</p:attrName>
                                        </p:attrNameLst>
                                      </p:cBhvr>
                                      <p:to>
                                        <a:schemeClr val="accent2"/>
                                      </p:to>
                                    </p:animClr>
                                    <p:set>
                                      <p:cBhvr>
                                        <p:cTn id="217" dur="500" fill="hold"/>
                                        <p:tgtEl>
                                          <p:spTgt spid="83"/>
                                        </p:tgtEl>
                                        <p:attrNameLst>
                                          <p:attrName>fill.type</p:attrName>
                                        </p:attrNameLst>
                                      </p:cBhvr>
                                      <p:to>
                                        <p:strVal val="solid"/>
                                      </p:to>
                                    </p:set>
                                    <p:set>
                                      <p:cBhvr>
                                        <p:cTn id="218" dur="500" fill="hold"/>
                                        <p:tgtEl>
                                          <p:spTgt spid="83"/>
                                        </p:tgtEl>
                                        <p:attrNameLst>
                                          <p:attrName>fill.on</p:attrName>
                                        </p:attrNameLst>
                                      </p:cBhvr>
                                      <p:to>
                                        <p:strVal val="true"/>
                                      </p:to>
                                    </p:set>
                                  </p:childTnLst>
                                </p:cTn>
                              </p:par>
                              <p:par>
                                <p:cTn id="219" presetID="19" presetClass="emph" presetSubtype="0" fill="hold" grpId="0" nodeType="withEffect">
                                  <p:stCondLst>
                                    <p:cond delay="0"/>
                                  </p:stCondLst>
                                  <p:childTnLst>
                                    <p:animClr clrSpc="rgb" dir="cw">
                                      <p:cBhvr override="childStyle">
                                        <p:cTn id="220" dur="500" fill="hold"/>
                                        <p:tgtEl>
                                          <p:spTgt spid="84"/>
                                        </p:tgtEl>
                                        <p:attrNameLst>
                                          <p:attrName>style.color</p:attrName>
                                        </p:attrNameLst>
                                      </p:cBhvr>
                                      <p:to>
                                        <a:schemeClr val="accent2"/>
                                      </p:to>
                                    </p:animClr>
                                    <p:animClr clrSpc="rgb" dir="cw">
                                      <p:cBhvr>
                                        <p:cTn id="221" dur="500" fill="hold"/>
                                        <p:tgtEl>
                                          <p:spTgt spid="84"/>
                                        </p:tgtEl>
                                        <p:attrNameLst>
                                          <p:attrName>fillcolor</p:attrName>
                                        </p:attrNameLst>
                                      </p:cBhvr>
                                      <p:to>
                                        <a:schemeClr val="accent2"/>
                                      </p:to>
                                    </p:animClr>
                                    <p:set>
                                      <p:cBhvr>
                                        <p:cTn id="222" dur="500" fill="hold"/>
                                        <p:tgtEl>
                                          <p:spTgt spid="84"/>
                                        </p:tgtEl>
                                        <p:attrNameLst>
                                          <p:attrName>fill.type</p:attrName>
                                        </p:attrNameLst>
                                      </p:cBhvr>
                                      <p:to>
                                        <p:strVal val="solid"/>
                                      </p:to>
                                    </p:set>
                                    <p:set>
                                      <p:cBhvr>
                                        <p:cTn id="223" dur="500" fill="hold"/>
                                        <p:tgtEl>
                                          <p:spTgt spid="84"/>
                                        </p:tgtEl>
                                        <p:attrNameLst>
                                          <p:attrName>fill.on</p:attrName>
                                        </p:attrNameLst>
                                      </p:cBhvr>
                                      <p:to>
                                        <p:strVal val="true"/>
                                      </p:to>
                                    </p:set>
                                  </p:childTnLst>
                                </p:cTn>
                              </p:par>
                              <p:par>
                                <p:cTn id="224" presetID="19" presetClass="emph" presetSubtype="0" fill="hold" grpId="0" nodeType="withEffect">
                                  <p:stCondLst>
                                    <p:cond delay="0"/>
                                  </p:stCondLst>
                                  <p:childTnLst>
                                    <p:animClr clrSpc="rgb" dir="cw">
                                      <p:cBhvr override="childStyle">
                                        <p:cTn id="225" dur="500" fill="hold"/>
                                        <p:tgtEl>
                                          <p:spTgt spid="85"/>
                                        </p:tgtEl>
                                        <p:attrNameLst>
                                          <p:attrName>style.color</p:attrName>
                                        </p:attrNameLst>
                                      </p:cBhvr>
                                      <p:to>
                                        <a:schemeClr val="accent2"/>
                                      </p:to>
                                    </p:animClr>
                                    <p:animClr clrSpc="rgb" dir="cw">
                                      <p:cBhvr>
                                        <p:cTn id="226" dur="500" fill="hold"/>
                                        <p:tgtEl>
                                          <p:spTgt spid="85"/>
                                        </p:tgtEl>
                                        <p:attrNameLst>
                                          <p:attrName>fillcolor</p:attrName>
                                        </p:attrNameLst>
                                      </p:cBhvr>
                                      <p:to>
                                        <a:schemeClr val="accent2"/>
                                      </p:to>
                                    </p:animClr>
                                    <p:set>
                                      <p:cBhvr>
                                        <p:cTn id="227" dur="500" fill="hold"/>
                                        <p:tgtEl>
                                          <p:spTgt spid="85"/>
                                        </p:tgtEl>
                                        <p:attrNameLst>
                                          <p:attrName>fill.type</p:attrName>
                                        </p:attrNameLst>
                                      </p:cBhvr>
                                      <p:to>
                                        <p:strVal val="solid"/>
                                      </p:to>
                                    </p:set>
                                    <p:set>
                                      <p:cBhvr>
                                        <p:cTn id="228" dur="500" fill="hold"/>
                                        <p:tgtEl>
                                          <p:spTgt spid="85"/>
                                        </p:tgtEl>
                                        <p:attrNameLst>
                                          <p:attrName>fill.on</p:attrName>
                                        </p:attrNameLst>
                                      </p:cBhvr>
                                      <p:to>
                                        <p:strVal val="true"/>
                                      </p:to>
                                    </p:set>
                                  </p:childTnLst>
                                </p:cTn>
                              </p:par>
                              <p:par>
                                <p:cTn id="229" presetID="19" presetClass="emph" presetSubtype="0" fill="hold" grpId="0" nodeType="withEffect">
                                  <p:stCondLst>
                                    <p:cond delay="0"/>
                                  </p:stCondLst>
                                  <p:childTnLst>
                                    <p:animClr clrSpc="rgb" dir="cw">
                                      <p:cBhvr override="childStyle">
                                        <p:cTn id="230" dur="500" fill="hold"/>
                                        <p:tgtEl>
                                          <p:spTgt spid="86"/>
                                        </p:tgtEl>
                                        <p:attrNameLst>
                                          <p:attrName>style.color</p:attrName>
                                        </p:attrNameLst>
                                      </p:cBhvr>
                                      <p:to>
                                        <a:schemeClr val="accent2"/>
                                      </p:to>
                                    </p:animClr>
                                    <p:animClr clrSpc="rgb" dir="cw">
                                      <p:cBhvr>
                                        <p:cTn id="231" dur="500" fill="hold"/>
                                        <p:tgtEl>
                                          <p:spTgt spid="86"/>
                                        </p:tgtEl>
                                        <p:attrNameLst>
                                          <p:attrName>fillcolor</p:attrName>
                                        </p:attrNameLst>
                                      </p:cBhvr>
                                      <p:to>
                                        <a:schemeClr val="accent2"/>
                                      </p:to>
                                    </p:animClr>
                                    <p:set>
                                      <p:cBhvr>
                                        <p:cTn id="232" dur="500" fill="hold"/>
                                        <p:tgtEl>
                                          <p:spTgt spid="86"/>
                                        </p:tgtEl>
                                        <p:attrNameLst>
                                          <p:attrName>fill.type</p:attrName>
                                        </p:attrNameLst>
                                      </p:cBhvr>
                                      <p:to>
                                        <p:strVal val="solid"/>
                                      </p:to>
                                    </p:set>
                                    <p:set>
                                      <p:cBhvr>
                                        <p:cTn id="233" dur="500" fill="hold"/>
                                        <p:tgtEl>
                                          <p:spTgt spid="86"/>
                                        </p:tgtEl>
                                        <p:attrNameLst>
                                          <p:attrName>fill.on</p:attrName>
                                        </p:attrNameLst>
                                      </p:cBhvr>
                                      <p:to>
                                        <p:strVal val="true"/>
                                      </p:to>
                                    </p:set>
                                  </p:childTnLst>
                                </p:cTn>
                              </p:par>
                              <p:par>
                                <p:cTn id="234" presetID="19" presetClass="emph" presetSubtype="0" fill="hold" grpId="0" nodeType="withEffect">
                                  <p:stCondLst>
                                    <p:cond delay="0"/>
                                  </p:stCondLst>
                                  <p:childTnLst>
                                    <p:animClr clrSpc="rgb" dir="cw">
                                      <p:cBhvr override="childStyle">
                                        <p:cTn id="235" dur="500" fill="hold"/>
                                        <p:tgtEl>
                                          <p:spTgt spid="87"/>
                                        </p:tgtEl>
                                        <p:attrNameLst>
                                          <p:attrName>style.color</p:attrName>
                                        </p:attrNameLst>
                                      </p:cBhvr>
                                      <p:to>
                                        <a:schemeClr val="accent2"/>
                                      </p:to>
                                    </p:animClr>
                                    <p:animClr clrSpc="rgb" dir="cw">
                                      <p:cBhvr>
                                        <p:cTn id="236" dur="500" fill="hold"/>
                                        <p:tgtEl>
                                          <p:spTgt spid="87"/>
                                        </p:tgtEl>
                                        <p:attrNameLst>
                                          <p:attrName>fillcolor</p:attrName>
                                        </p:attrNameLst>
                                      </p:cBhvr>
                                      <p:to>
                                        <a:schemeClr val="accent2"/>
                                      </p:to>
                                    </p:animClr>
                                    <p:set>
                                      <p:cBhvr>
                                        <p:cTn id="237" dur="500" fill="hold"/>
                                        <p:tgtEl>
                                          <p:spTgt spid="87"/>
                                        </p:tgtEl>
                                        <p:attrNameLst>
                                          <p:attrName>fill.type</p:attrName>
                                        </p:attrNameLst>
                                      </p:cBhvr>
                                      <p:to>
                                        <p:strVal val="solid"/>
                                      </p:to>
                                    </p:set>
                                    <p:set>
                                      <p:cBhvr>
                                        <p:cTn id="238" dur="500" fill="hold"/>
                                        <p:tgtEl>
                                          <p:spTgt spid="87"/>
                                        </p:tgtEl>
                                        <p:attrNameLst>
                                          <p:attrName>fill.on</p:attrName>
                                        </p:attrNameLst>
                                      </p:cBhvr>
                                      <p:to>
                                        <p:strVal val="true"/>
                                      </p:to>
                                    </p:set>
                                  </p:childTnLst>
                                </p:cTn>
                              </p:par>
                              <p:par>
                                <p:cTn id="239" presetID="19" presetClass="emph" presetSubtype="0" fill="hold" grpId="0" nodeType="withEffect">
                                  <p:stCondLst>
                                    <p:cond delay="0"/>
                                  </p:stCondLst>
                                  <p:childTnLst>
                                    <p:animClr clrSpc="rgb" dir="cw">
                                      <p:cBhvr override="childStyle">
                                        <p:cTn id="240" dur="500" fill="hold"/>
                                        <p:tgtEl>
                                          <p:spTgt spid="89"/>
                                        </p:tgtEl>
                                        <p:attrNameLst>
                                          <p:attrName>style.color</p:attrName>
                                        </p:attrNameLst>
                                      </p:cBhvr>
                                      <p:to>
                                        <a:schemeClr val="accent2"/>
                                      </p:to>
                                    </p:animClr>
                                    <p:animClr clrSpc="rgb" dir="cw">
                                      <p:cBhvr>
                                        <p:cTn id="241" dur="500" fill="hold"/>
                                        <p:tgtEl>
                                          <p:spTgt spid="89"/>
                                        </p:tgtEl>
                                        <p:attrNameLst>
                                          <p:attrName>fillcolor</p:attrName>
                                        </p:attrNameLst>
                                      </p:cBhvr>
                                      <p:to>
                                        <a:schemeClr val="accent2"/>
                                      </p:to>
                                    </p:animClr>
                                    <p:set>
                                      <p:cBhvr>
                                        <p:cTn id="242" dur="500" fill="hold"/>
                                        <p:tgtEl>
                                          <p:spTgt spid="89"/>
                                        </p:tgtEl>
                                        <p:attrNameLst>
                                          <p:attrName>fill.type</p:attrName>
                                        </p:attrNameLst>
                                      </p:cBhvr>
                                      <p:to>
                                        <p:strVal val="solid"/>
                                      </p:to>
                                    </p:set>
                                    <p:set>
                                      <p:cBhvr>
                                        <p:cTn id="243" dur="500" fill="hold"/>
                                        <p:tgtEl>
                                          <p:spTgt spid="89"/>
                                        </p:tgtEl>
                                        <p:attrNameLst>
                                          <p:attrName>fill.on</p:attrName>
                                        </p:attrNameLst>
                                      </p:cBhvr>
                                      <p:to>
                                        <p:strVal val="true"/>
                                      </p:to>
                                    </p:set>
                                  </p:childTnLst>
                                </p:cTn>
                              </p:par>
                            </p:childTnLst>
                          </p:cTn>
                        </p:par>
                      </p:childTnLst>
                    </p:cTn>
                  </p:par>
                  <p:par>
                    <p:cTn id="244" fill="hold">
                      <p:stCondLst>
                        <p:cond delay="indefinite"/>
                      </p:stCondLst>
                      <p:childTnLst>
                        <p:par>
                          <p:cTn id="245" fill="hold">
                            <p:stCondLst>
                              <p:cond delay="0"/>
                            </p:stCondLst>
                            <p:childTnLst>
                              <p:par>
                                <p:cTn id="246" presetID="6" presetClass="exit" presetSubtype="32" fill="hold" grpId="1" nodeType="clickEffect">
                                  <p:stCondLst>
                                    <p:cond delay="0"/>
                                  </p:stCondLst>
                                  <p:childTnLst>
                                    <p:animEffect transition="out" filter="circle(out)">
                                      <p:cBhvr>
                                        <p:cTn id="247" dur="2000"/>
                                        <p:tgtEl>
                                          <p:spTgt spid="82"/>
                                        </p:tgtEl>
                                      </p:cBhvr>
                                    </p:animEffect>
                                    <p:set>
                                      <p:cBhvr>
                                        <p:cTn id="248" dur="1" fill="hold">
                                          <p:stCondLst>
                                            <p:cond delay="1999"/>
                                          </p:stCondLst>
                                        </p:cTn>
                                        <p:tgtEl>
                                          <p:spTgt spid="82"/>
                                        </p:tgtEl>
                                        <p:attrNameLst>
                                          <p:attrName>style.visibility</p:attrName>
                                        </p:attrNameLst>
                                      </p:cBhvr>
                                      <p:to>
                                        <p:strVal val="hidden"/>
                                      </p:to>
                                    </p:set>
                                  </p:childTnLst>
                                </p:cTn>
                              </p:par>
                              <p:par>
                                <p:cTn id="249" presetID="6" presetClass="exit" presetSubtype="32" fill="hold" grpId="1" nodeType="withEffect">
                                  <p:stCondLst>
                                    <p:cond delay="0"/>
                                  </p:stCondLst>
                                  <p:childTnLst>
                                    <p:animEffect transition="out" filter="circle(out)">
                                      <p:cBhvr>
                                        <p:cTn id="250" dur="2000"/>
                                        <p:tgtEl>
                                          <p:spTgt spid="83"/>
                                        </p:tgtEl>
                                      </p:cBhvr>
                                    </p:animEffect>
                                    <p:set>
                                      <p:cBhvr>
                                        <p:cTn id="251" dur="1" fill="hold">
                                          <p:stCondLst>
                                            <p:cond delay="1999"/>
                                          </p:stCondLst>
                                        </p:cTn>
                                        <p:tgtEl>
                                          <p:spTgt spid="83"/>
                                        </p:tgtEl>
                                        <p:attrNameLst>
                                          <p:attrName>style.visibility</p:attrName>
                                        </p:attrNameLst>
                                      </p:cBhvr>
                                      <p:to>
                                        <p:strVal val="hidden"/>
                                      </p:to>
                                    </p:set>
                                  </p:childTnLst>
                                </p:cTn>
                              </p:par>
                              <p:par>
                                <p:cTn id="252" presetID="6" presetClass="exit" presetSubtype="32" fill="hold" grpId="1" nodeType="withEffect">
                                  <p:stCondLst>
                                    <p:cond delay="0"/>
                                  </p:stCondLst>
                                  <p:childTnLst>
                                    <p:animEffect transition="out" filter="circle(out)">
                                      <p:cBhvr>
                                        <p:cTn id="253" dur="2000"/>
                                        <p:tgtEl>
                                          <p:spTgt spid="84"/>
                                        </p:tgtEl>
                                      </p:cBhvr>
                                    </p:animEffect>
                                    <p:set>
                                      <p:cBhvr>
                                        <p:cTn id="254" dur="1" fill="hold">
                                          <p:stCondLst>
                                            <p:cond delay="1999"/>
                                          </p:stCondLst>
                                        </p:cTn>
                                        <p:tgtEl>
                                          <p:spTgt spid="84"/>
                                        </p:tgtEl>
                                        <p:attrNameLst>
                                          <p:attrName>style.visibility</p:attrName>
                                        </p:attrNameLst>
                                      </p:cBhvr>
                                      <p:to>
                                        <p:strVal val="hidden"/>
                                      </p:to>
                                    </p:set>
                                  </p:childTnLst>
                                </p:cTn>
                              </p:par>
                              <p:par>
                                <p:cTn id="255" presetID="6" presetClass="exit" presetSubtype="32" fill="hold" grpId="1" nodeType="withEffect">
                                  <p:stCondLst>
                                    <p:cond delay="0"/>
                                  </p:stCondLst>
                                  <p:childTnLst>
                                    <p:animEffect transition="out" filter="circle(out)">
                                      <p:cBhvr>
                                        <p:cTn id="256" dur="2000"/>
                                        <p:tgtEl>
                                          <p:spTgt spid="85"/>
                                        </p:tgtEl>
                                      </p:cBhvr>
                                    </p:animEffect>
                                    <p:set>
                                      <p:cBhvr>
                                        <p:cTn id="257" dur="1" fill="hold">
                                          <p:stCondLst>
                                            <p:cond delay="1999"/>
                                          </p:stCondLst>
                                        </p:cTn>
                                        <p:tgtEl>
                                          <p:spTgt spid="85"/>
                                        </p:tgtEl>
                                        <p:attrNameLst>
                                          <p:attrName>style.visibility</p:attrName>
                                        </p:attrNameLst>
                                      </p:cBhvr>
                                      <p:to>
                                        <p:strVal val="hidden"/>
                                      </p:to>
                                    </p:set>
                                  </p:childTnLst>
                                </p:cTn>
                              </p:par>
                              <p:par>
                                <p:cTn id="258" presetID="6" presetClass="exit" presetSubtype="32" fill="hold" grpId="1" nodeType="withEffect">
                                  <p:stCondLst>
                                    <p:cond delay="0"/>
                                  </p:stCondLst>
                                  <p:childTnLst>
                                    <p:animEffect transition="out" filter="circle(out)">
                                      <p:cBhvr>
                                        <p:cTn id="259" dur="2000"/>
                                        <p:tgtEl>
                                          <p:spTgt spid="86"/>
                                        </p:tgtEl>
                                      </p:cBhvr>
                                    </p:animEffect>
                                    <p:set>
                                      <p:cBhvr>
                                        <p:cTn id="260" dur="1" fill="hold">
                                          <p:stCondLst>
                                            <p:cond delay="1999"/>
                                          </p:stCondLst>
                                        </p:cTn>
                                        <p:tgtEl>
                                          <p:spTgt spid="86"/>
                                        </p:tgtEl>
                                        <p:attrNameLst>
                                          <p:attrName>style.visibility</p:attrName>
                                        </p:attrNameLst>
                                      </p:cBhvr>
                                      <p:to>
                                        <p:strVal val="hidden"/>
                                      </p:to>
                                    </p:set>
                                  </p:childTnLst>
                                </p:cTn>
                              </p:par>
                              <p:par>
                                <p:cTn id="261" presetID="6" presetClass="exit" presetSubtype="32" fill="hold" grpId="1" nodeType="withEffect">
                                  <p:stCondLst>
                                    <p:cond delay="0"/>
                                  </p:stCondLst>
                                  <p:childTnLst>
                                    <p:animEffect transition="out" filter="circle(out)">
                                      <p:cBhvr>
                                        <p:cTn id="262" dur="2000"/>
                                        <p:tgtEl>
                                          <p:spTgt spid="87"/>
                                        </p:tgtEl>
                                      </p:cBhvr>
                                    </p:animEffect>
                                    <p:set>
                                      <p:cBhvr>
                                        <p:cTn id="263" dur="1" fill="hold">
                                          <p:stCondLst>
                                            <p:cond delay="1999"/>
                                          </p:stCondLst>
                                        </p:cTn>
                                        <p:tgtEl>
                                          <p:spTgt spid="87"/>
                                        </p:tgtEl>
                                        <p:attrNameLst>
                                          <p:attrName>style.visibility</p:attrName>
                                        </p:attrNameLst>
                                      </p:cBhvr>
                                      <p:to>
                                        <p:strVal val="hidden"/>
                                      </p:to>
                                    </p:set>
                                  </p:childTnLst>
                                </p:cTn>
                              </p:par>
                              <p:par>
                                <p:cTn id="264" presetID="6" presetClass="exit" presetSubtype="32" fill="hold" grpId="1" nodeType="withEffect">
                                  <p:stCondLst>
                                    <p:cond delay="0"/>
                                  </p:stCondLst>
                                  <p:childTnLst>
                                    <p:animEffect transition="out" filter="circle(out)">
                                      <p:cBhvr>
                                        <p:cTn id="265" dur="2000"/>
                                        <p:tgtEl>
                                          <p:spTgt spid="89"/>
                                        </p:tgtEl>
                                      </p:cBhvr>
                                    </p:animEffect>
                                    <p:set>
                                      <p:cBhvr>
                                        <p:cTn id="266" dur="1" fill="hold">
                                          <p:stCondLst>
                                            <p:cond delay="1999"/>
                                          </p:stCondLst>
                                        </p:cTn>
                                        <p:tgtEl>
                                          <p:spTgt spid="89"/>
                                        </p:tgtEl>
                                        <p:attrNameLst>
                                          <p:attrName>style.visibility</p:attrName>
                                        </p:attrNameLst>
                                      </p:cBhvr>
                                      <p:to>
                                        <p:strVal val="hidden"/>
                                      </p:to>
                                    </p:set>
                                  </p:childTnLst>
                                </p:cTn>
                              </p:par>
                              <p:par>
                                <p:cTn id="267" presetID="6" presetClass="exit" presetSubtype="32" fill="hold" grpId="1" nodeType="withEffect">
                                  <p:stCondLst>
                                    <p:cond delay="0"/>
                                  </p:stCondLst>
                                  <p:childTnLst>
                                    <p:animEffect transition="out" filter="circle(out)">
                                      <p:cBhvr>
                                        <p:cTn id="268" dur="2000"/>
                                        <p:tgtEl>
                                          <p:spTgt spid="165"/>
                                        </p:tgtEl>
                                      </p:cBhvr>
                                    </p:animEffect>
                                    <p:set>
                                      <p:cBhvr>
                                        <p:cTn id="269" dur="1" fill="hold">
                                          <p:stCondLst>
                                            <p:cond delay="1999"/>
                                          </p:stCondLst>
                                        </p:cTn>
                                        <p:tgtEl>
                                          <p:spTgt spid="165"/>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270" restart="whenNotActive" fill="hold" evtFilter="cancelBubble" nodeType="interactiveSeq">
                <p:stCondLst>
                  <p:cond evt="onClick" delay="0">
                    <p:tgtEl>
                      <p:spTgt spid="23"/>
                    </p:tgtEl>
                  </p:cond>
                </p:stCondLst>
                <p:endSync evt="end" delay="0">
                  <p:rtn val="all"/>
                </p:endSync>
                <p:childTnLst>
                  <p:par>
                    <p:cTn id="271" fill="hold">
                      <p:stCondLst>
                        <p:cond delay="0"/>
                      </p:stCondLst>
                      <p:childTnLst>
                        <p:par>
                          <p:cTn id="272" fill="hold">
                            <p:stCondLst>
                              <p:cond delay="0"/>
                            </p:stCondLst>
                            <p:childTnLst>
                              <p:par>
                                <p:cTn id="273" presetID="6" presetClass="entr" presetSubtype="16" fill="hold" grpId="0" nodeType="withEffect">
                                  <p:stCondLst>
                                    <p:cond delay="0"/>
                                  </p:stCondLst>
                                  <p:childTnLst>
                                    <p:set>
                                      <p:cBhvr>
                                        <p:cTn id="274" dur="1" fill="hold">
                                          <p:stCondLst>
                                            <p:cond delay="0"/>
                                          </p:stCondLst>
                                        </p:cTn>
                                        <p:tgtEl>
                                          <p:spTgt spid="166"/>
                                        </p:tgtEl>
                                        <p:attrNameLst>
                                          <p:attrName>style.visibility</p:attrName>
                                        </p:attrNameLst>
                                      </p:cBhvr>
                                      <p:to>
                                        <p:strVal val="visible"/>
                                      </p:to>
                                    </p:set>
                                    <p:animEffect transition="in" filter="circle(in)">
                                      <p:cBhvr>
                                        <p:cTn id="275" dur="2000"/>
                                        <p:tgtEl>
                                          <p:spTgt spid="166"/>
                                        </p:tgtEl>
                                      </p:cBhvr>
                                    </p:animEffect>
                                  </p:childTnLst>
                                </p:cTn>
                              </p:par>
                              <p:par>
                                <p:cTn id="276" presetID="19" presetClass="emph" presetSubtype="0" fill="hold" grpId="0" nodeType="withEffect">
                                  <p:stCondLst>
                                    <p:cond delay="0"/>
                                  </p:stCondLst>
                                  <p:childTnLst>
                                    <p:animClr clrSpc="rgb" dir="cw">
                                      <p:cBhvr override="childStyle">
                                        <p:cTn id="277" dur="500" fill="hold"/>
                                        <p:tgtEl>
                                          <p:spTgt spid="90"/>
                                        </p:tgtEl>
                                        <p:attrNameLst>
                                          <p:attrName>style.color</p:attrName>
                                        </p:attrNameLst>
                                      </p:cBhvr>
                                      <p:to>
                                        <a:schemeClr val="accent2"/>
                                      </p:to>
                                    </p:animClr>
                                    <p:animClr clrSpc="rgb" dir="cw">
                                      <p:cBhvr>
                                        <p:cTn id="278" dur="500" fill="hold"/>
                                        <p:tgtEl>
                                          <p:spTgt spid="90"/>
                                        </p:tgtEl>
                                        <p:attrNameLst>
                                          <p:attrName>fillcolor</p:attrName>
                                        </p:attrNameLst>
                                      </p:cBhvr>
                                      <p:to>
                                        <a:schemeClr val="accent2"/>
                                      </p:to>
                                    </p:animClr>
                                    <p:set>
                                      <p:cBhvr>
                                        <p:cTn id="279" dur="500" fill="hold"/>
                                        <p:tgtEl>
                                          <p:spTgt spid="90"/>
                                        </p:tgtEl>
                                        <p:attrNameLst>
                                          <p:attrName>fill.type</p:attrName>
                                        </p:attrNameLst>
                                      </p:cBhvr>
                                      <p:to>
                                        <p:strVal val="solid"/>
                                      </p:to>
                                    </p:set>
                                    <p:set>
                                      <p:cBhvr>
                                        <p:cTn id="280" dur="500" fill="hold"/>
                                        <p:tgtEl>
                                          <p:spTgt spid="90"/>
                                        </p:tgtEl>
                                        <p:attrNameLst>
                                          <p:attrName>fill.on</p:attrName>
                                        </p:attrNameLst>
                                      </p:cBhvr>
                                      <p:to>
                                        <p:strVal val="true"/>
                                      </p:to>
                                    </p:set>
                                  </p:childTnLst>
                                </p:cTn>
                              </p:par>
                              <p:par>
                                <p:cTn id="281" presetID="19" presetClass="emph" presetSubtype="0" fill="hold" grpId="0" nodeType="withEffect">
                                  <p:stCondLst>
                                    <p:cond delay="0"/>
                                  </p:stCondLst>
                                  <p:childTnLst>
                                    <p:animClr clrSpc="rgb" dir="cw">
                                      <p:cBhvr override="childStyle">
                                        <p:cTn id="282" dur="500" fill="hold"/>
                                        <p:tgtEl>
                                          <p:spTgt spid="91"/>
                                        </p:tgtEl>
                                        <p:attrNameLst>
                                          <p:attrName>style.color</p:attrName>
                                        </p:attrNameLst>
                                      </p:cBhvr>
                                      <p:to>
                                        <a:schemeClr val="accent2"/>
                                      </p:to>
                                    </p:animClr>
                                    <p:animClr clrSpc="rgb" dir="cw">
                                      <p:cBhvr>
                                        <p:cTn id="283" dur="500" fill="hold"/>
                                        <p:tgtEl>
                                          <p:spTgt spid="91"/>
                                        </p:tgtEl>
                                        <p:attrNameLst>
                                          <p:attrName>fillcolor</p:attrName>
                                        </p:attrNameLst>
                                      </p:cBhvr>
                                      <p:to>
                                        <a:schemeClr val="accent2"/>
                                      </p:to>
                                    </p:animClr>
                                    <p:set>
                                      <p:cBhvr>
                                        <p:cTn id="284" dur="500" fill="hold"/>
                                        <p:tgtEl>
                                          <p:spTgt spid="91"/>
                                        </p:tgtEl>
                                        <p:attrNameLst>
                                          <p:attrName>fill.type</p:attrName>
                                        </p:attrNameLst>
                                      </p:cBhvr>
                                      <p:to>
                                        <p:strVal val="solid"/>
                                      </p:to>
                                    </p:set>
                                    <p:set>
                                      <p:cBhvr>
                                        <p:cTn id="285" dur="500" fill="hold"/>
                                        <p:tgtEl>
                                          <p:spTgt spid="91"/>
                                        </p:tgtEl>
                                        <p:attrNameLst>
                                          <p:attrName>fill.on</p:attrName>
                                        </p:attrNameLst>
                                      </p:cBhvr>
                                      <p:to>
                                        <p:strVal val="true"/>
                                      </p:to>
                                    </p:set>
                                  </p:childTnLst>
                                </p:cTn>
                              </p:par>
                              <p:par>
                                <p:cTn id="286" presetID="19" presetClass="emph" presetSubtype="0" fill="hold" grpId="0" nodeType="withEffect">
                                  <p:stCondLst>
                                    <p:cond delay="0"/>
                                  </p:stCondLst>
                                  <p:childTnLst>
                                    <p:animClr clrSpc="rgb" dir="cw">
                                      <p:cBhvr override="childStyle">
                                        <p:cTn id="287" dur="500" fill="hold"/>
                                        <p:tgtEl>
                                          <p:spTgt spid="92"/>
                                        </p:tgtEl>
                                        <p:attrNameLst>
                                          <p:attrName>style.color</p:attrName>
                                        </p:attrNameLst>
                                      </p:cBhvr>
                                      <p:to>
                                        <a:schemeClr val="accent2"/>
                                      </p:to>
                                    </p:animClr>
                                    <p:animClr clrSpc="rgb" dir="cw">
                                      <p:cBhvr>
                                        <p:cTn id="288" dur="500" fill="hold"/>
                                        <p:tgtEl>
                                          <p:spTgt spid="92"/>
                                        </p:tgtEl>
                                        <p:attrNameLst>
                                          <p:attrName>fillcolor</p:attrName>
                                        </p:attrNameLst>
                                      </p:cBhvr>
                                      <p:to>
                                        <a:schemeClr val="accent2"/>
                                      </p:to>
                                    </p:animClr>
                                    <p:set>
                                      <p:cBhvr>
                                        <p:cTn id="289" dur="500" fill="hold"/>
                                        <p:tgtEl>
                                          <p:spTgt spid="92"/>
                                        </p:tgtEl>
                                        <p:attrNameLst>
                                          <p:attrName>fill.type</p:attrName>
                                        </p:attrNameLst>
                                      </p:cBhvr>
                                      <p:to>
                                        <p:strVal val="solid"/>
                                      </p:to>
                                    </p:set>
                                    <p:set>
                                      <p:cBhvr>
                                        <p:cTn id="290" dur="500" fill="hold"/>
                                        <p:tgtEl>
                                          <p:spTgt spid="92"/>
                                        </p:tgtEl>
                                        <p:attrNameLst>
                                          <p:attrName>fill.on</p:attrName>
                                        </p:attrNameLst>
                                      </p:cBhvr>
                                      <p:to>
                                        <p:strVal val="true"/>
                                      </p:to>
                                    </p:set>
                                  </p:childTnLst>
                                </p:cTn>
                              </p:par>
                              <p:par>
                                <p:cTn id="291" presetID="19" presetClass="emph" presetSubtype="0" fill="hold" grpId="0" nodeType="withEffect">
                                  <p:stCondLst>
                                    <p:cond delay="0"/>
                                  </p:stCondLst>
                                  <p:childTnLst>
                                    <p:animClr clrSpc="rgb" dir="cw">
                                      <p:cBhvr override="childStyle">
                                        <p:cTn id="292" dur="500" fill="hold"/>
                                        <p:tgtEl>
                                          <p:spTgt spid="93"/>
                                        </p:tgtEl>
                                        <p:attrNameLst>
                                          <p:attrName>style.color</p:attrName>
                                        </p:attrNameLst>
                                      </p:cBhvr>
                                      <p:to>
                                        <a:schemeClr val="accent2"/>
                                      </p:to>
                                    </p:animClr>
                                    <p:animClr clrSpc="rgb" dir="cw">
                                      <p:cBhvr>
                                        <p:cTn id="293" dur="500" fill="hold"/>
                                        <p:tgtEl>
                                          <p:spTgt spid="93"/>
                                        </p:tgtEl>
                                        <p:attrNameLst>
                                          <p:attrName>fillcolor</p:attrName>
                                        </p:attrNameLst>
                                      </p:cBhvr>
                                      <p:to>
                                        <a:schemeClr val="accent2"/>
                                      </p:to>
                                    </p:animClr>
                                    <p:set>
                                      <p:cBhvr>
                                        <p:cTn id="294" dur="500" fill="hold"/>
                                        <p:tgtEl>
                                          <p:spTgt spid="93"/>
                                        </p:tgtEl>
                                        <p:attrNameLst>
                                          <p:attrName>fill.type</p:attrName>
                                        </p:attrNameLst>
                                      </p:cBhvr>
                                      <p:to>
                                        <p:strVal val="solid"/>
                                      </p:to>
                                    </p:set>
                                    <p:set>
                                      <p:cBhvr>
                                        <p:cTn id="295" dur="500" fill="hold"/>
                                        <p:tgtEl>
                                          <p:spTgt spid="93"/>
                                        </p:tgtEl>
                                        <p:attrNameLst>
                                          <p:attrName>fill.on</p:attrName>
                                        </p:attrNameLst>
                                      </p:cBhvr>
                                      <p:to>
                                        <p:strVal val="true"/>
                                      </p:to>
                                    </p:set>
                                  </p:childTnLst>
                                </p:cTn>
                              </p:par>
                              <p:par>
                                <p:cTn id="296" presetID="19" presetClass="emph" presetSubtype="0" fill="hold" grpId="0" nodeType="withEffect">
                                  <p:stCondLst>
                                    <p:cond delay="0"/>
                                  </p:stCondLst>
                                  <p:childTnLst>
                                    <p:animClr clrSpc="rgb" dir="cw">
                                      <p:cBhvr override="childStyle">
                                        <p:cTn id="297" dur="500" fill="hold"/>
                                        <p:tgtEl>
                                          <p:spTgt spid="94"/>
                                        </p:tgtEl>
                                        <p:attrNameLst>
                                          <p:attrName>style.color</p:attrName>
                                        </p:attrNameLst>
                                      </p:cBhvr>
                                      <p:to>
                                        <a:schemeClr val="accent2"/>
                                      </p:to>
                                    </p:animClr>
                                    <p:animClr clrSpc="rgb" dir="cw">
                                      <p:cBhvr>
                                        <p:cTn id="298" dur="500" fill="hold"/>
                                        <p:tgtEl>
                                          <p:spTgt spid="94"/>
                                        </p:tgtEl>
                                        <p:attrNameLst>
                                          <p:attrName>fillcolor</p:attrName>
                                        </p:attrNameLst>
                                      </p:cBhvr>
                                      <p:to>
                                        <a:schemeClr val="accent2"/>
                                      </p:to>
                                    </p:animClr>
                                    <p:set>
                                      <p:cBhvr>
                                        <p:cTn id="299" dur="500" fill="hold"/>
                                        <p:tgtEl>
                                          <p:spTgt spid="94"/>
                                        </p:tgtEl>
                                        <p:attrNameLst>
                                          <p:attrName>fill.type</p:attrName>
                                        </p:attrNameLst>
                                      </p:cBhvr>
                                      <p:to>
                                        <p:strVal val="solid"/>
                                      </p:to>
                                    </p:set>
                                    <p:set>
                                      <p:cBhvr>
                                        <p:cTn id="300" dur="500" fill="hold"/>
                                        <p:tgtEl>
                                          <p:spTgt spid="94"/>
                                        </p:tgtEl>
                                        <p:attrNameLst>
                                          <p:attrName>fill.on</p:attrName>
                                        </p:attrNameLst>
                                      </p:cBhvr>
                                      <p:to>
                                        <p:strVal val="true"/>
                                      </p:to>
                                    </p:set>
                                  </p:childTnLst>
                                </p:cTn>
                              </p:par>
                              <p:par>
                                <p:cTn id="301" presetID="19" presetClass="emph" presetSubtype="0" fill="hold" grpId="0" nodeType="withEffect">
                                  <p:stCondLst>
                                    <p:cond delay="0"/>
                                  </p:stCondLst>
                                  <p:childTnLst>
                                    <p:animClr clrSpc="rgb" dir="cw">
                                      <p:cBhvr override="childStyle">
                                        <p:cTn id="302" dur="500" fill="hold"/>
                                        <p:tgtEl>
                                          <p:spTgt spid="95"/>
                                        </p:tgtEl>
                                        <p:attrNameLst>
                                          <p:attrName>style.color</p:attrName>
                                        </p:attrNameLst>
                                      </p:cBhvr>
                                      <p:to>
                                        <a:schemeClr val="accent2"/>
                                      </p:to>
                                    </p:animClr>
                                    <p:animClr clrSpc="rgb" dir="cw">
                                      <p:cBhvr>
                                        <p:cTn id="303" dur="500" fill="hold"/>
                                        <p:tgtEl>
                                          <p:spTgt spid="95"/>
                                        </p:tgtEl>
                                        <p:attrNameLst>
                                          <p:attrName>fillcolor</p:attrName>
                                        </p:attrNameLst>
                                      </p:cBhvr>
                                      <p:to>
                                        <a:schemeClr val="accent2"/>
                                      </p:to>
                                    </p:animClr>
                                    <p:set>
                                      <p:cBhvr>
                                        <p:cTn id="304" dur="500" fill="hold"/>
                                        <p:tgtEl>
                                          <p:spTgt spid="95"/>
                                        </p:tgtEl>
                                        <p:attrNameLst>
                                          <p:attrName>fill.type</p:attrName>
                                        </p:attrNameLst>
                                      </p:cBhvr>
                                      <p:to>
                                        <p:strVal val="solid"/>
                                      </p:to>
                                    </p:set>
                                    <p:set>
                                      <p:cBhvr>
                                        <p:cTn id="305" dur="500" fill="hold"/>
                                        <p:tgtEl>
                                          <p:spTgt spid="95"/>
                                        </p:tgtEl>
                                        <p:attrNameLst>
                                          <p:attrName>fill.on</p:attrName>
                                        </p:attrNameLst>
                                      </p:cBhvr>
                                      <p:to>
                                        <p:strVal val="true"/>
                                      </p:to>
                                    </p:set>
                                  </p:childTnLst>
                                </p:cTn>
                              </p:par>
                              <p:par>
                                <p:cTn id="306" presetID="19" presetClass="emph" presetSubtype="0" fill="hold" grpId="0" nodeType="withEffect">
                                  <p:stCondLst>
                                    <p:cond delay="0"/>
                                  </p:stCondLst>
                                  <p:childTnLst>
                                    <p:animClr clrSpc="rgb" dir="cw">
                                      <p:cBhvr override="childStyle">
                                        <p:cTn id="307" dur="500" fill="hold"/>
                                        <p:tgtEl>
                                          <p:spTgt spid="96"/>
                                        </p:tgtEl>
                                        <p:attrNameLst>
                                          <p:attrName>style.color</p:attrName>
                                        </p:attrNameLst>
                                      </p:cBhvr>
                                      <p:to>
                                        <a:schemeClr val="accent2"/>
                                      </p:to>
                                    </p:animClr>
                                    <p:animClr clrSpc="rgb" dir="cw">
                                      <p:cBhvr>
                                        <p:cTn id="308" dur="500" fill="hold"/>
                                        <p:tgtEl>
                                          <p:spTgt spid="96"/>
                                        </p:tgtEl>
                                        <p:attrNameLst>
                                          <p:attrName>fillcolor</p:attrName>
                                        </p:attrNameLst>
                                      </p:cBhvr>
                                      <p:to>
                                        <a:schemeClr val="accent2"/>
                                      </p:to>
                                    </p:animClr>
                                    <p:set>
                                      <p:cBhvr>
                                        <p:cTn id="309" dur="500" fill="hold"/>
                                        <p:tgtEl>
                                          <p:spTgt spid="96"/>
                                        </p:tgtEl>
                                        <p:attrNameLst>
                                          <p:attrName>fill.type</p:attrName>
                                        </p:attrNameLst>
                                      </p:cBhvr>
                                      <p:to>
                                        <p:strVal val="solid"/>
                                      </p:to>
                                    </p:set>
                                    <p:set>
                                      <p:cBhvr>
                                        <p:cTn id="310" dur="500" fill="hold"/>
                                        <p:tgtEl>
                                          <p:spTgt spid="96"/>
                                        </p:tgtEl>
                                        <p:attrNameLst>
                                          <p:attrName>fill.on</p:attrName>
                                        </p:attrNameLst>
                                      </p:cBhvr>
                                      <p:to>
                                        <p:strVal val="true"/>
                                      </p:to>
                                    </p:set>
                                  </p:childTnLst>
                                </p:cTn>
                              </p:par>
                            </p:childTnLst>
                          </p:cTn>
                        </p:par>
                      </p:childTnLst>
                    </p:cTn>
                  </p:par>
                  <p:par>
                    <p:cTn id="311" fill="hold">
                      <p:stCondLst>
                        <p:cond delay="indefinite"/>
                      </p:stCondLst>
                      <p:childTnLst>
                        <p:par>
                          <p:cTn id="312" fill="hold">
                            <p:stCondLst>
                              <p:cond delay="0"/>
                            </p:stCondLst>
                            <p:childTnLst>
                              <p:par>
                                <p:cTn id="313" presetID="6" presetClass="exit" presetSubtype="32" fill="hold" grpId="1" nodeType="clickEffect">
                                  <p:stCondLst>
                                    <p:cond delay="0"/>
                                  </p:stCondLst>
                                  <p:childTnLst>
                                    <p:animEffect transition="out" filter="circle(out)">
                                      <p:cBhvr>
                                        <p:cTn id="314" dur="2000"/>
                                        <p:tgtEl>
                                          <p:spTgt spid="90"/>
                                        </p:tgtEl>
                                      </p:cBhvr>
                                    </p:animEffect>
                                    <p:set>
                                      <p:cBhvr>
                                        <p:cTn id="315" dur="1" fill="hold">
                                          <p:stCondLst>
                                            <p:cond delay="1999"/>
                                          </p:stCondLst>
                                        </p:cTn>
                                        <p:tgtEl>
                                          <p:spTgt spid="90"/>
                                        </p:tgtEl>
                                        <p:attrNameLst>
                                          <p:attrName>style.visibility</p:attrName>
                                        </p:attrNameLst>
                                      </p:cBhvr>
                                      <p:to>
                                        <p:strVal val="hidden"/>
                                      </p:to>
                                    </p:set>
                                  </p:childTnLst>
                                </p:cTn>
                              </p:par>
                              <p:par>
                                <p:cTn id="316" presetID="6" presetClass="exit" presetSubtype="32" fill="hold" grpId="1" nodeType="withEffect">
                                  <p:stCondLst>
                                    <p:cond delay="0"/>
                                  </p:stCondLst>
                                  <p:childTnLst>
                                    <p:animEffect transition="out" filter="circle(out)">
                                      <p:cBhvr>
                                        <p:cTn id="317" dur="2000"/>
                                        <p:tgtEl>
                                          <p:spTgt spid="91"/>
                                        </p:tgtEl>
                                      </p:cBhvr>
                                    </p:animEffect>
                                    <p:set>
                                      <p:cBhvr>
                                        <p:cTn id="318" dur="1" fill="hold">
                                          <p:stCondLst>
                                            <p:cond delay="1999"/>
                                          </p:stCondLst>
                                        </p:cTn>
                                        <p:tgtEl>
                                          <p:spTgt spid="91"/>
                                        </p:tgtEl>
                                        <p:attrNameLst>
                                          <p:attrName>style.visibility</p:attrName>
                                        </p:attrNameLst>
                                      </p:cBhvr>
                                      <p:to>
                                        <p:strVal val="hidden"/>
                                      </p:to>
                                    </p:set>
                                  </p:childTnLst>
                                </p:cTn>
                              </p:par>
                              <p:par>
                                <p:cTn id="319" presetID="6" presetClass="exit" presetSubtype="32" fill="hold" grpId="1" nodeType="withEffect">
                                  <p:stCondLst>
                                    <p:cond delay="0"/>
                                  </p:stCondLst>
                                  <p:childTnLst>
                                    <p:animEffect transition="out" filter="circle(out)">
                                      <p:cBhvr>
                                        <p:cTn id="320" dur="2000"/>
                                        <p:tgtEl>
                                          <p:spTgt spid="92"/>
                                        </p:tgtEl>
                                      </p:cBhvr>
                                    </p:animEffect>
                                    <p:set>
                                      <p:cBhvr>
                                        <p:cTn id="321" dur="1" fill="hold">
                                          <p:stCondLst>
                                            <p:cond delay="1999"/>
                                          </p:stCondLst>
                                        </p:cTn>
                                        <p:tgtEl>
                                          <p:spTgt spid="92"/>
                                        </p:tgtEl>
                                        <p:attrNameLst>
                                          <p:attrName>style.visibility</p:attrName>
                                        </p:attrNameLst>
                                      </p:cBhvr>
                                      <p:to>
                                        <p:strVal val="hidden"/>
                                      </p:to>
                                    </p:set>
                                  </p:childTnLst>
                                </p:cTn>
                              </p:par>
                              <p:par>
                                <p:cTn id="322" presetID="6" presetClass="exit" presetSubtype="32" fill="hold" grpId="1" nodeType="withEffect">
                                  <p:stCondLst>
                                    <p:cond delay="0"/>
                                  </p:stCondLst>
                                  <p:childTnLst>
                                    <p:animEffect transition="out" filter="circle(out)">
                                      <p:cBhvr>
                                        <p:cTn id="323" dur="2000"/>
                                        <p:tgtEl>
                                          <p:spTgt spid="93"/>
                                        </p:tgtEl>
                                      </p:cBhvr>
                                    </p:animEffect>
                                    <p:set>
                                      <p:cBhvr>
                                        <p:cTn id="324" dur="1" fill="hold">
                                          <p:stCondLst>
                                            <p:cond delay="1999"/>
                                          </p:stCondLst>
                                        </p:cTn>
                                        <p:tgtEl>
                                          <p:spTgt spid="93"/>
                                        </p:tgtEl>
                                        <p:attrNameLst>
                                          <p:attrName>style.visibility</p:attrName>
                                        </p:attrNameLst>
                                      </p:cBhvr>
                                      <p:to>
                                        <p:strVal val="hidden"/>
                                      </p:to>
                                    </p:set>
                                  </p:childTnLst>
                                </p:cTn>
                              </p:par>
                              <p:par>
                                <p:cTn id="325" presetID="6" presetClass="exit" presetSubtype="32" fill="hold" grpId="1" nodeType="withEffect">
                                  <p:stCondLst>
                                    <p:cond delay="0"/>
                                  </p:stCondLst>
                                  <p:childTnLst>
                                    <p:animEffect transition="out" filter="circle(out)">
                                      <p:cBhvr>
                                        <p:cTn id="326" dur="2000"/>
                                        <p:tgtEl>
                                          <p:spTgt spid="94"/>
                                        </p:tgtEl>
                                      </p:cBhvr>
                                    </p:animEffect>
                                    <p:set>
                                      <p:cBhvr>
                                        <p:cTn id="327" dur="1" fill="hold">
                                          <p:stCondLst>
                                            <p:cond delay="1999"/>
                                          </p:stCondLst>
                                        </p:cTn>
                                        <p:tgtEl>
                                          <p:spTgt spid="94"/>
                                        </p:tgtEl>
                                        <p:attrNameLst>
                                          <p:attrName>style.visibility</p:attrName>
                                        </p:attrNameLst>
                                      </p:cBhvr>
                                      <p:to>
                                        <p:strVal val="hidden"/>
                                      </p:to>
                                    </p:set>
                                  </p:childTnLst>
                                </p:cTn>
                              </p:par>
                              <p:par>
                                <p:cTn id="328" presetID="6" presetClass="exit" presetSubtype="32" fill="hold" grpId="1" nodeType="withEffect">
                                  <p:stCondLst>
                                    <p:cond delay="0"/>
                                  </p:stCondLst>
                                  <p:childTnLst>
                                    <p:animEffect transition="out" filter="circle(out)">
                                      <p:cBhvr>
                                        <p:cTn id="329" dur="2000"/>
                                        <p:tgtEl>
                                          <p:spTgt spid="95"/>
                                        </p:tgtEl>
                                      </p:cBhvr>
                                    </p:animEffect>
                                    <p:set>
                                      <p:cBhvr>
                                        <p:cTn id="330" dur="1" fill="hold">
                                          <p:stCondLst>
                                            <p:cond delay="1999"/>
                                          </p:stCondLst>
                                        </p:cTn>
                                        <p:tgtEl>
                                          <p:spTgt spid="95"/>
                                        </p:tgtEl>
                                        <p:attrNameLst>
                                          <p:attrName>style.visibility</p:attrName>
                                        </p:attrNameLst>
                                      </p:cBhvr>
                                      <p:to>
                                        <p:strVal val="hidden"/>
                                      </p:to>
                                    </p:set>
                                  </p:childTnLst>
                                </p:cTn>
                              </p:par>
                              <p:par>
                                <p:cTn id="331" presetID="6" presetClass="exit" presetSubtype="32" fill="hold" grpId="1" nodeType="withEffect">
                                  <p:stCondLst>
                                    <p:cond delay="0"/>
                                  </p:stCondLst>
                                  <p:childTnLst>
                                    <p:animEffect transition="out" filter="circle(out)">
                                      <p:cBhvr>
                                        <p:cTn id="332" dur="2000"/>
                                        <p:tgtEl>
                                          <p:spTgt spid="96"/>
                                        </p:tgtEl>
                                      </p:cBhvr>
                                    </p:animEffect>
                                    <p:set>
                                      <p:cBhvr>
                                        <p:cTn id="333" dur="1" fill="hold">
                                          <p:stCondLst>
                                            <p:cond delay="1999"/>
                                          </p:stCondLst>
                                        </p:cTn>
                                        <p:tgtEl>
                                          <p:spTgt spid="96"/>
                                        </p:tgtEl>
                                        <p:attrNameLst>
                                          <p:attrName>style.visibility</p:attrName>
                                        </p:attrNameLst>
                                      </p:cBhvr>
                                      <p:to>
                                        <p:strVal val="hidden"/>
                                      </p:to>
                                    </p:set>
                                  </p:childTnLst>
                                </p:cTn>
                              </p:par>
                              <p:par>
                                <p:cTn id="334" presetID="6" presetClass="exit" presetSubtype="32" fill="hold" grpId="1" nodeType="withEffect">
                                  <p:stCondLst>
                                    <p:cond delay="0"/>
                                  </p:stCondLst>
                                  <p:childTnLst>
                                    <p:animEffect transition="out" filter="circle(out)">
                                      <p:cBhvr>
                                        <p:cTn id="335" dur="2000"/>
                                        <p:tgtEl>
                                          <p:spTgt spid="166"/>
                                        </p:tgtEl>
                                      </p:cBhvr>
                                    </p:animEffect>
                                    <p:set>
                                      <p:cBhvr>
                                        <p:cTn id="336" dur="1" fill="hold">
                                          <p:stCondLst>
                                            <p:cond delay="1999"/>
                                          </p:stCondLst>
                                        </p:cTn>
                                        <p:tgtEl>
                                          <p:spTgt spid="166"/>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337" restart="whenNotActive" fill="hold" evtFilter="cancelBubble" nodeType="interactiveSeq">
                <p:stCondLst>
                  <p:cond evt="onClick" delay="0">
                    <p:tgtEl>
                      <p:spTgt spid="24"/>
                    </p:tgtEl>
                  </p:cond>
                </p:stCondLst>
                <p:endSync evt="end" delay="0">
                  <p:rtn val="all"/>
                </p:endSync>
                <p:childTnLst>
                  <p:par>
                    <p:cTn id="338" fill="hold">
                      <p:stCondLst>
                        <p:cond delay="0"/>
                      </p:stCondLst>
                      <p:childTnLst>
                        <p:par>
                          <p:cTn id="339" fill="hold">
                            <p:stCondLst>
                              <p:cond delay="0"/>
                            </p:stCondLst>
                            <p:childTnLst>
                              <p:par>
                                <p:cTn id="340" presetID="6" presetClass="entr" presetSubtype="16" fill="hold" grpId="0" nodeType="withEffect">
                                  <p:stCondLst>
                                    <p:cond delay="0"/>
                                  </p:stCondLst>
                                  <p:childTnLst>
                                    <p:set>
                                      <p:cBhvr>
                                        <p:cTn id="341" dur="1" fill="hold">
                                          <p:stCondLst>
                                            <p:cond delay="0"/>
                                          </p:stCondLst>
                                        </p:cTn>
                                        <p:tgtEl>
                                          <p:spTgt spid="167"/>
                                        </p:tgtEl>
                                        <p:attrNameLst>
                                          <p:attrName>style.visibility</p:attrName>
                                        </p:attrNameLst>
                                      </p:cBhvr>
                                      <p:to>
                                        <p:strVal val="visible"/>
                                      </p:to>
                                    </p:set>
                                    <p:animEffect transition="in" filter="circle(in)">
                                      <p:cBhvr>
                                        <p:cTn id="342" dur="2000"/>
                                        <p:tgtEl>
                                          <p:spTgt spid="167"/>
                                        </p:tgtEl>
                                      </p:cBhvr>
                                    </p:animEffect>
                                  </p:childTnLst>
                                </p:cTn>
                              </p:par>
                              <p:par>
                                <p:cTn id="343" presetID="19" presetClass="emph" presetSubtype="0" fill="hold" grpId="0" nodeType="withEffect">
                                  <p:stCondLst>
                                    <p:cond delay="0"/>
                                  </p:stCondLst>
                                  <p:childTnLst>
                                    <p:animClr clrSpc="rgb" dir="cw">
                                      <p:cBhvr override="childStyle">
                                        <p:cTn id="344" dur="500" fill="hold"/>
                                        <p:tgtEl>
                                          <p:spTgt spid="104"/>
                                        </p:tgtEl>
                                        <p:attrNameLst>
                                          <p:attrName>style.color</p:attrName>
                                        </p:attrNameLst>
                                      </p:cBhvr>
                                      <p:to>
                                        <a:schemeClr val="accent2"/>
                                      </p:to>
                                    </p:animClr>
                                    <p:animClr clrSpc="rgb" dir="cw">
                                      <p:cBhvr>
                                        <p:cTn id="345" dur="500" fill="hold"/>
                                        <p:tgtEl>
                                          <p:spTgt spid="104"/>
                                        </p:tgtEl>
                                        <p:attrNameLst>
                                          <p:attrName>fillcolor</p:attrName>
                                        </p:attrNameLst>
                                      </p:cBhvr>
                                      <p:to>
                                        <a:schemeClr val="accent2"/>
                                      </p:to>
                                    </p:animClr>
                                    <p:set>
                                      <p:cBhvr>
                                        <p:cTn id="346" dur="500" fill="hold"/>
                                        <p:tgtEl>
                                          <p:spTgt spid="104"/>
                                        </p:tgtEl>
                                        <p:attrNameLst>
                                          <p:attrName>fill.type</p:attrName>
                                        </p:attrNameLst>
                                      </p:cBhvr>
                                      <p:to>
                                        <p:strVal val="solid"/>
                                      </p:to>
                                    </p:set>
                                    <p:set>
                                      <p:cBhvr>
                                        <p:cTn id="347" dur="500" fill="hold"/>
                                        <p:tgtEl>
                                          <p:spTgt spid="104"/>
                                        </p:tgtEl>
                                        <p:attrNameLst>
                                          <p:attrName>fill.on</p:attrName>
                                        </p:attrNameLst>
                                      </p:cBhvr>
                                      <p:to>
                                        <p:strVal val="true"/>
                                      </p:to>
                                    </p:set>
                                  </p:childTnLst>
                                </p:cTn>
                              </p:par>
                              <p:par>
                                <p:cTn id="348" presetID="19" presetClass="emph" presetSubtype="0" fill="hold" grpId="0" nodeType="withEffect">
                                  <p:stCondLst>
                                    <p:cond delay="0"/>
                                  </p:stCondLst>
                                  <p:childTnLst>
                                    <p:animClr clrSpc="rgb" dir="cw">
                                      <p:cBhvr override="childStyle">
                                        <p:cTn id="349" dur="500" fill="hold"/>
                                        <p:tgtEl>
                                          <p:spTgt spid="105"/>
                                        </p:tgtEl>
                                        <p:attrNameLst>
                                          <p:attrName>style.color</p:attrName>
                                        </p:attrNameLst>
                                      </p:cBhvr>
                                      <p:to>
                                        <a:schemeClr val="accent2"/>
                                      </p:to>
                                    </p:animClr>
                                    <p:animClr clrSpc="rgb" dir="cw">
                                      <p:cBhvr>
                                        <p:cTn id="350" dur="500" fill="hold"/>
                                        <p:tgtEl>
                                          <p:spTgt spid="105"/>
                                        </p:tgtEl>
                                        <p:attrNameLst>
                                          <p:attrName>fillcolor</p:attrName>
                                        </p:attrNameLst>
                                      </p:cBhvr>
                                      <p:to>
                                        <a:schemeClr val="accent2"/>
                                      </p:to>
                                    </p:animClr>
                                    <p:set>
                                      <p:cBhvr>
                                        <p:cTn id="351" dur="500" fill="hold"/>
                                        <p:tgtEl>
                                          <p:spTgt spid="105"/>
                                        </p:tgtEl>
                                        <p:attrNameLst>
                                          <p:attrName>fill.type</p:attrName>
                                        </p:attrNameLst>
                                      </p:cBhvr>
                                      <p:to>
                                        <p:strVal val="solid"/>
                                      </p:to>
                                    </p:set>
                                    <p:set>
                                      <p:cBhvr>
                                        <p:cTn id="352" dur="500" fill="hold"/>
                                        <p:tgtEl>
                                          <p:spTgt spid="105"/>
                                        </p:tgtEl>
                                        <p:attrNameLst>
                                          <p:attrName>fill.on</p:attrName>
                                        </p:attrNameLst>
                                      </p:cBhvr>
                                      <p:to>
                                        <p:strVal val="true"/>
                                      </p:to>
                                    </p:set>
                                  </p:childTnLst>
                                </p:cTn>
                              </p:par>
                              <p:par>
                                <p:cTn id="353" presetID="19" presetClass="emph" presetSubtype="0" fill="hold" grpId="0" nodeType="withEffect">
                                  <p:stCondLst>
                                    <p:cond delay="0"/>
                                  </p:stCondLst>
                                  <p:childTnLst>
                                    <p:animClr clrSpc="rgb" dir="cw">
                                      <p:cBhvr override="childStyle">
                                        <p:cTn id="354" dur="500" fill="hold"/>
                                        <p:tgtEl>
                                          <p:spTgt spid="106"/>
                                        </p:tgtEl>
                                        <p:attrNameLst>
                                          <p:attrName>style.color</p:attrName>
                                        </p:attrNameLst>
                                      </p:cBhvr>
                                      <p:to>
                                        <a:schemeClr val="accent2"/>
                                      </p:to>
                                    </p:animClr>
                                    <p:animClr clrSpc="rgb" dir="cw">
                                      <p:cBhvr>
                                        <p:cTn id="355" dur="500" fill="hold"/>
                                        <p:tgtEl>
                                          <p:spTgt spid="106"/>
                                        </p:tgtEl>
                                        <p:attrNameLst>
                                          <p:attrName>fillcolor</p:attrName>
                                        </p:attrNameLst>
                                      </p:cBhvr>
                                      <p:to>
                                        <a:schemeClr val="accent2"/>
                                      </p:to>
                                    </p:animClr>
                                    <p:set>
                                      <p:cBhvr>
                                        <p:cTn id="356" dur="500" fill="hold"/>
                                        <p:tgtEl>
                                          <p:spTgt spid="106"/>
                                        </p:tgtEl>
                                        <p:attrNameLst>
                                          <p:attrName>fill.type</p:attrName>
                                        </p:attrNameLst>
                                      </p:cBhvr>
                                      <p:to>
                                        <p:strVal val="solid"/>
                                      </p:to>
                                    </p:set>
                                    <p:set>
                                      <p:cBhvr>
                                        <p:cTn id="357" dur="500" fill="hold"/>
                                        <p:tgtEl>
                                          <p:spTgt spid="106"/>
                                        </p:tgtEl>
                                        <p:attrNameLst>
                                          <p:attrName>fill.on</p:attrName>
                                        </p:attrNameLst>
                                      </p:cBhvr>
                                      <p:to>
                                        <p:strVal val="true"/>
                                      </p:to>
                                    </p:set>
                                  </p:childTnLst>
                                </p:cTn>
                              </p:par>
                              <p:par>
                                <p:cTn id="358" presetID="19" presetClass="emph" presetSubtype="0" fill="hold" grpId="0" nodeType="withEffect">
                                  <p:stCondLst>
                                    <p:cond delay="0"/>
                                  </p:stCondLst>
                                  <p:childTnLst>
                                    <p:animClr clrSpc="rgb" dir="cw">
                                      <p:cBhvr override="childStyle">
                                        <p:cTn id="359" dur="500" fill="hold"/>
                                        <p:tgtEl>
                                          <p:spTgt spid="107"/>
                                        </p:tgtEl>
                                        <p:attrNameLst>
                                          <p:attrName>style.color</p:attrName>
                                        </p:attrNameLst>
                                      </p:cBhvr>
                                      <p:to>
                                        <a:schemeClr val="accent2"/>
                                      </p:to>
                                    </p:animClr>
                                    <p:animClr clrSpc="rgb" dir="cw">
                                      <p:cBhvr>
                                        <p:cTn id="360" dur="500" fill="hold"/>
                                        <p:tgtEl>
                                          <p:spTgt spid="107"/>
                                        </p:tgtEl>
                                        <p:attrNameLst>
                                          <p:attrName>fillcolor</p:attrName>
                                        </p:attrNameLst>
                                      </p:cBhvr>
                                      <p:to>
                                        <a:schemeClr val="accent2"/>
                                      </p:to>
                                    </p:animClr>
                                    <p:set>
                                      <p:cBhvr>
                                        <p:cTn id="361" dur="500" fill="hold"/>
                                        <p:tgtEl>
                                          <p:spTgt spid="107"/>
                                        </p:tgtEl>
                                        <p:attrNameLst>
                                          <p:attrName>fill.type</p:attrName>
                                        </p:attrNameLst>
                                      </p:cBhvr>
                                      <p:to>
                                        <p:strVal val="solid"/>
                                      </p:to>
                                    </p:set>
                                    <p:set>
                                      <p:cBhvr>
                                        <p:cTn id="362" dur="500" fill="hold"/>
                                        <p:tgtEl>
                                          <p:spTgt spid="107"/>
                                        </p:tgtEl>
                                        <p:attrNameLst>
                                          <p:attrName>fill.on</p:attrName>
                                        </p:attrNameLst>
                                      </p:cBhvr>
                                      <p:to>
                                        <p:strVal val="true"/>
                                      </p:to>
                                    </p:set>
                                  </p:childTnLst>
                                </p:cTn>
                              </p:par>
                              <p:par>
                                <p:cTn id="363" presetID="19" presetClass="emph" presetSubtype="0" fill="hold" grpId="0" nodeType="withEffect">
                                  <p:stCondLst>
                                    <p:cond delay="0"/>
                                  </p:stCondLst>
                                  <p:childTnLst>
                                    <p:animClr clrSpc="rgb" dir="cw">
                                      <p:cBhvr override="childStyle">
                                        <p:cTn id="364" dur="500" fill="hold"/>
                                        <p:tgtEl>
                                          <p:spTgt spid="108"/>
                                        </p:tgtEl>
                                        <p:attrNameLst>
                                          <p:attrName>style.color</p:attrName>
                                        </p:attrNameLst>
                                      </p:cBhvr>
                                      <p:to>
                                        <a:schemeClr val="accent2"/>
                                      </p:to>
                                    </p:animClr>
                                    <p:animClr clrSpc="rgb" dir="cw">
                                      <p:cBhvr>
                                        <p:cTn id="365" dur="500" fill="hold"/>
                                        <p:tgtEl>
                                          <p:spTgt spid="108"/>
                                        </p:tgtEl>
                                        <p:attrNameLst>
                                          <p:attrName>fillcolor</p:attrName>
                                        </p:attrNameLst>
                                      </p:cBhvr>
                                      <p:to>
                                        <a:schemeClr val="accent2"/>
                                      </p:to>
                                    </p:animClr>
                                    <p:set>
                                      <p:cBhvr>
                                        <p:cTn id="366" dur="500" fill="hold"/>
                                        <p:tgtEl>
                                          <p:spTgt spid="108"/>
                                        </p:tgtEl>
                                        <p:attrNameLst>
                                          <p:attrName>fill.type</p:attrName>
                                        </p:attrNameLst>
                                      </p:cBhvr>
                                      <p:to>
                                        <p:strVal val="solid"/>
                                      </p:to>
                                    </p:set>
                                    <p:set>
                                      <p:cBhvr>
                                        <p:cTn id="367" dur="500" fill="hold"/>
                                        <p:tgtEl>
                                          <p:spTgt spid="108"/>
                                        </p:tgtEl>
                                        <p:attrNameLst>
                                          <p:attrName>fill.on</p:attrName>
                                        </p:attrNameLst>
                                      </p:cBhvr>
                                      <p:to>
                                        <p:strVal val="true"/>
                                      </p:to>
                                    </p:set>
                                  </p:childTnLst>
                                </p:cTn>
                              </p:par>
                              <p:par>
                                <p:cTn id="368" presetID="19" presetClass="emph" presetSubtype="0" fill="hold" grpId="0" nodeType="withEffect">
                                  <p:stCondLst>
                                    <p:cond delay="0"/>
                                  </p:stCondLst>
                                  <p:childTnLst>
                                    <p:animClr clrSpc="rgb" dir="cw">
                                      <p:cBhvr override="childStyle">
                                        <p:cTn id="369" dur="500" fill="hold"/>
                                        <p:tgtEl>
                                          <p:spTgt spid="109"/>
                                        </p:tgtEl>
                                        <p:attrNameLst>
                                          <p:attrName>style.color</p:attrName>
                                        </p:attrNameLst>
                                      </p:cBhvr>
                                      <p:to>
                                        <a:schemeClr val="accent2"/>
                                      </p:to>
                                    </p:animClr>
                                    <p:animClr clrSpc="rgb" dir="cw">
                                      <p:cBhvr>
                                        <p:cTn id="370" dur="500" fill="hold"/>
                                        <p:tgtEl>
                                          <p:spTgt spid="109"/>
                                        </p:tgtEl>
                                        <p:attrNameLst>
                                          <p:attrName>fillcolor</p:attrName>
                                        </p:attrNameLst>
                                      </p:cBhvr>
                                      <p:to>
                                        <a:schemeClr val="accent2"/>
                                      </p:to>
                                    </p:animClr>
                                    <p:set>
                                      <p:cBhvr>
                                        <p:cTn id="371" dur="500" fill="hold"/>
                                        <p:tgtEl>
                                          <p:spTgt spid="109"/>
                                        </p:tgtEl>
                                        <p:attrNameLst>
                                          <p:attrName>fill.type</p:attrName>
                                        </p:attrNameLst>
                                      </p:cBhvr>
                                      <p:to>
                                        <p:strVal val="solid"/>
                                      </p:to>
                                    </p:set>
                                    <p:set>
                                      <p:cBhvr>
                                        <p:cTn id="372" dur="500" fill="hold"/>
                                        <p:tgtEl>
                                          <p:spTgt spid="109"/>
                                        </p:tgtEl>
                                        <p:attrNameLst>
                                          <p:attrName>fill.on</p:attrName>
                                        </p:attrNameLst>
                                      </p:cBhvr>
                                      <p:to>
                                        <p:strVal val="true"/>
                                      </p:to>
                                    </p:set>
                                  </p:childTnLst>
                                </p:cTn>
                              </p:par>
                              <p:par>
                                <p:cTn id="373" presetID="19" presetClass="emph" presetSubtype="0" fill="hold" grpId="0" nodeType="withEffect">
                                  <p:stCondLst>
                                    <p:cond delay="0"/>
                                  </p:stCondLst>
                                  <p:childTnLst>
                                    <p:animClr clrSpc="rgb" dir="cw">
                                      <p:cBhvr override="childStyle">
                                        <p:cTn id="374" dur="500" fill="hold"/>
                                        <p:tgtEl>
                                          <p:spTgt spid="110"/>
                                        </p:tgtEl>
                                        <p:attrNameLst>
                                          <p:attrName>style.color</p:attrName>
                                        </p:attrNameLst>
                                      </p:cBhvr>
                                      <p:to>
                                        <a:schemeClr val="accent2"/>
                                      </p:to>
                                    </p:animClr>
                                    <p:animClr clrSpc="rgb" dir="cw">
                                      <p:cBhvr>
                                        <p:cTn id="375" dur="500" fill="hold"/>
                                        <p:tgtEl>
                                          <p:spTgt spid="110"/>
                                        </p:tgtEl>
                                        <p:attrNameLst>
                                          <p:attrName>fillcolor</p:attrName>
                                        </p:attrNameLst>
                                      </p:cBhvr>
                                      <p:to>
                                        <a:schemeClr val="accent2"/>
                                      </p:to>
                                    </p:animClr>
                                    <p:set>
                                      <p:cBhvr>
                                        <p:cTn id="376" dur="500" fill="hold"/>
                                        <p:tgtEl>
                                          <p:spTgt spid="110"/>
                                        </p:tgtEl>
                                        <p:attrNameLst>
                                          <p:attrName>fill.type</p:attrName>
                                        </p:attrNameLst>
                                      </p:cBhvr>
                                      <p:to>
                                        <p:strVal val="solid"/>
                                      </p:to>
                                    </p:set>
                                    <p:set>
                                      <p:cBhvr>
                                        <p:cTn id="377" dur="500" fill="hold"/>
                                        <p:tgtEl>
                                          <p:spTgt spid="110"/>
                                        </p:tgtEl>
                                        <p:attrNameLst>
                                          <p:attrName>fill.on</p:attrName>
                                        </p:attrNameLst>
                                      </p:cBhvr>
                                      <p:to>
                                        <p:strVal val="true"/>
                                      </p:to>
                                    </p:set>
                                  </p:childTnLst>
                                </p:cTn>
                              </p:par>
                              <p:par>
                                <p:cTn id="378" presetID="19" presetClass="emph" presetSubtype="0" fill="hold" grpId="0" nodeType="withEffect">
                                  <p:stCondLst>
                                    <p:cond delay="0"/>
                                  </p:stCondLst>
                                  <p:childTnLst>
                                    <p:animClr clrSpc="rgb" dir="cw">
                                      <p:cBhvr override="childStyle">
                                        <p:cTn id="379" dur="500" fill="hold"/>
                                        <p:tgtEl>
                                          <p:spTgt spid="111"/>
                                        </p:tgtEl>
                                        <p:attrNameLst>
                                          <p:attrName>style.color</p:attrName>
                                        </p:attrNameLst>
                                      </p:cBhvr>
                                      <p:to>
                                        <a:schemeClr val="accent2"/>
                                      </p:to>
                                    </p:animClr>
                                    <p:animClr clrSpc="rgb" dir="cw">
                                      <p:cBhvr>
                                        <p:cTn id="380" dur="500" fill="hold"/>
                                        <p:tgtEl>
                                          <p:spTgt spid="111"/>
                                        </p:tgtEl>
                                        <p:attrNameLst>
                                          <p:attrName>fillcolor</p:attrName>
                                        </p:attrNameLst>
                                      </p:cBhvr>
                                      <p:to>
                                        <a:schemeClr val="accent2"/>
                                      </p:to>
                                    </p:animClr>
                                    <p:set>
                                      <p:cBhvr>
                                        <p:cTn id="381" dur="500" fill="hold"/>
                                        <p:tgtEl>
                                          <p:spTgt spid="111"/>
                                        </p:tgtEl>
                                        <p:attrNameLst>
                                          <p:attrName>fill.type</p:attrName>
                                        </p:attrNameLst>
                                      </p:cBhvr>
                                      <p:to>
                                        <p:strVal val="solid"/>
                                      </p:to>
                                    </p:set>
                                    <p:set>
                                      <p:cBhvr>
                                        <p:cTn id="382" dur="500" fill="hold"/>
                                        <p:tgtEl>
                                          <p:spTgt spid="111"/>
                                        </p:tgtEl>
                                        <p:attrNameLst>
                                          <p:attrName>fill.on</p:attrName>
                                        </p:attrNameLst>
                                      </p:cBhvr>
                                      <p:to>
                                        <p:strVal val="true"/>
                                      </p:to>
                                    </p:set>
                                  </p:childTnLst>
                                </p:cTn>
                              </p:par>
                            </p:childTnLst>
                          </p:cTn>
                        </p:par>
                      </p:childTnLst>
                    </p:cTn>
                  </p:par>
                  <p:par>
                    <p:cTn id="383" fill="hold">
                      <p:stCondLst>
                        <p:cond delay="indefinite"/>
                      </p:stCondLst>
                      <p:childTnLst>
                        <p:par>
                          <p:cTn id="384" fill="hold">
                            <p:stCondLst>
                              <p:cond delay="0"/>
                            </p:stCondLst>
                            <p:childTnLst>
                              <p:par>
                                <p:cTn id="385" presetID="6" presetClass="exit" presetSubtype="32" fill="hold" grpId="1" nodeType="clickEffect">
                                  <p:stCondLst>
                                    <p:cond delay="0"/>
                                  </p:stCondLst>
                                  <p:childTnLst>
                                    <p:animEffect transition="out" filter="circle(out)">
                                      <p:cBhvr>
                                        <p:cTn id="386" dur="2000"/>
                                        <p:tgtEl>
                                          <p:spTgt spid="104"/>
                                        </p:tgtEl>
                                      </p:cBhvr>
                                    </p:animEffect>
                                    <p:set>
                                      <p:cBhvr>
                                        <p:cTn id="387" dur="1" fill="hold">
                                          <p:stCondLst>
                                            <p:cond delay="1999"/>
                                          </p:stCondLst>
                                        </p:cTn>
                                        <p:tgtEl>
                                          <p:spTgt spid="104"/>
                                        </p:tgtEl>
                                        <p:attrNameLst>
                                          <p:attrName>style.visibility</p:attrName>
                                        </p:attrNameLst>
                                      </p:cBhvr>
                                      <p:to>
                                        <p:strVal val="hidden"/>
                                      </p:to>
                                    </p:set>
                                  </p:childTnLst>
                                </p:cTn>
                              </p:par>
                              <p:par>
                                <p:cTn id="388" presetID="6" presetClass="exit" presetSubtype="32" fill="hold" grpId="1" nodeType="withEffect">
                                  <p:stCondLst>
                                    <p:cond delay="0"/>
                                  </p:stCondLst>
                                  <p:childTnLst>
                                    <p:animEffect transition="out" filter="circle(out)">
                                      <p:cBhvr>
                                        <p:cTn id="389" dur="2000"/>
                                        <p:tgtEl>
                                          <p:spTgt spid="105"/>
                                        </p:tgtEl>
                                      </p:cBhvr>
                                    </p:animEffect>
                                    <p:set>
                                      <p:cBhvr>
                                        <p:cTn id="390" dur="1" fill="hold">
                                          <p:stCondLst>
                                            <p:cond delay="1999"/>
                                          </p:stCondLst>
                                        </p:cTn>
                                        <p:tgtEl>
                                          <p:spTgt spid="105"/>
                                        </p:tgtEl>
                                        <p:attrNameLst>
                                          <p:attrName>style.visibility</p:attrName>
                                        </p:attrNameLst>
                                      </p:cBhvr>
                                      <p:to>
                                        <p:strVal val="hidden"/>
                                      </p:to>
                                    </p:set>
                                  </p:childTnLst>
                                </p:cTn>
                              </p:par>
                              <p:par>
                                <p:cTn id="391" presetID="6" presetClass="exit" presetSubtype="32" fill="hold" grpId="1" nodeType="withEffect">
                                  <p:stCondLst>
                                    <p:cond delay="0"/>
                                  </p:stCondLst>
                                  <p:childTnLst>
                                    <p:animEffect transition="out" filter="circle(out)">
                                      <p:cBhvr>
                                        <p:cTn id="392" dur="2000"/>
                                        <p:tgtEl>
                                          <p:spTgt spid="106"/>
                                        </p:tgtEl>
                                      </p:cBhvr>
                                    </p:animEffect>
                                    <p:set>
                                      <p:cBhvr>
                                        <p:cTn id="393" dur="1" fill="hold">
                                          <p:stCondLst>
                                            <p:cond delay="1999"/>
                                          </p:stCondLst>
                                        </p:cTn>
                                        <p:tgtEl>
                                          <p:spTgt spid="106"/>
                                        </p:tgtEl>
                                        <p:attrNameLst>
                                          <p:attrName>style.visibility</p:attrName>
                                        </p:attrNameLst>
                                      </p:cBhvr>
                                      <p:to>
                                        <p:strVal val="hidden"/>
                                      </p:to>
                                    </p:set>
                                  </p:childTnLst>
                                </p:cTn>
                              </p:par>
                              <p:par>
                                <p:cTn id="394" presetID="6" presetClass="exit" presetSubtype="32" fill="hold" grpId="1" nodeType="withEffect">
                                  <p:stCondLst>
                                    <p:cond delay="0"/>
                                  </p:stCondLst>
                                  <p:childTnLst>
                                    <p:animEffect transition="out" filter="circle(out)">
                                      <p:cBhvr>
                                        <p:cTn id="395" dur="2000"/>
                                        <p:tgtEl>
                                          <p:spTgt spid="107"/>
                                        </p:tgtEl>
                                      </p:cBhvr>
                                    </p:animEffect>
                                    <p:set>
                                      <p:cBhvr>
                                        <p:cTn id="396" dur="1" fill="hold">
                                          <p:stCondLst>
                                            <p:cond delay="1999"/>
                                          </p:stCondLst>
                                        </p:cTn>
                                        <p:tgtEl>
                                          <p:spTgt spid="107"/>
                                        </p:tgtEl>
                                        <p:attrNameLst>
                                          <p:attrName>style.visibility</p:attrName>
                                        </p:attrNameLst>
                                      </p:cBhvr>
                                      <p:to>
                                        <p:strVal val="hidden"/>
                                      </p:to>
                                    </p:set>
                                  </p:childTnLst>
                                </p:cTn>
                              </p:par>
                              <p:par>
                                <p:cTn id="397" presetID="6" presetClass="exit" presetSubtype="32" fill="hold" grpId="1" nodeType="withEffect">
                                  <p:stCondLst>
                                    <p:cond delay="0"/>
                                  </p:stCondLst>
                                  <p:childTnLst>
                                    <p:animEffect transition="out" filter="circle(out)">
                                      <p:cBhvr>
                                        <p:cTn id="398" dur="2000"/>
                                        <p:tgtEl>
                                          <p:spTgt spid="108"/>
                                        </p:tgtEl>
                                      </p:cBhvr>
                                    </p:animEffect>
                                    <p:set>
                                      <p:cBhvr>
                                        <p:cTn id="399" dur="1" fill="hold">
                                          <p:stCondLst>
                                            <p:cond delay="1999"/>
                                          </p:stCondLst>
                                        </p:cTn>
                                        <p:tgtEl>
                                          <p:spTgt spid="108"/>
                                        </p:tgtEl>
                                        <p:attrNameLst>
                                          <p:attrName>style.visibility</p:attrName>
                                        </p:attrNameLst>
                                      </p:cBhvr>
                                      <p:to>
                                        <p:strVal val="hidden"/>
                                      </p:to>
                                    </p:set>
                                  </p:childTnLst>
                                </p:cTn>
                              </p:par>
                              <p:par>
                                <p:cTn id="400" presetID="6" presetClass="exit" presetSubtype="32" fill="hold" grpId="1" nodeType="withEffect">
                                  <p:stCondLst>
                                    <p:cond delay="0"/>
                                  </p:stCondLst>
                                  <p:childTnLst>
                                    <p:animEffect transition="out" filter="circle(out)">
                                      <p:cBhvr>
                                        <p:cTn id="401" dur="2000"/>
                                        <p:tgtEl>
                                          <p:spTgt spid="109"/>
                                        </p:tgtEl>
                                      </p:cBhvr>
                                    </p:animEffect>
                                    <p:set>
                                      <p:cBhvr>
                                        <p:cTn id="402" dur="1" fill="hold">
                                          <p:stCondLst>
                                            <p:cond delay="1999"/>
                                          </p:stCondLst>
                                        </p:cTn>
                                        <p:tgtEl>
                                          <p:spTgt spid="109"/>
                                        </p:tgtEl>
                                        <p:attrNameLst>
                                          <p:attrName>style.visibility</p:attrName>
                                        </p:attrNameLst>
                                      </p:cBhvr>
                                      <p:to>
                                        <p:strVal val="hidden"/>
                                      </p:to>
                                    </p:set>
                                  </p:childTnLst>
                                </p:cTn>
                              </p:par>
                              <p:par>
                                <p:cTn id="403" presetID="6" presetClass="exit" presetSubtype="32" fill="hold" grpId="1" nodeType="withEffect">
                                  <p:stCondLst>
                                    <p:cond delay="0"/>
                                  </p:stCondLst>
                                  <p:childTnLst>
                                    <p:animEffect transition="out" filter="circle(out)">
                                      <p:cBhvr>
                                        <p:cTn id="404" dur="2000"/>
                                        <p:tgtEl>
                                          <p:spTgt spid="110"/>
                                        </p:tgtEl>
                                      </p:cBhvr>
                                    </p:animEffect>
                                    <p:set>
                                      <p:cBhvr>
                                        <p:cTn id="405" dur="1" fill="hold">
                                          <p:stCondLst>
                                            <p:cond delay="1999"/>
                                          </p:stCondLst>
                                        </p:cTn>
                                        <p:tgtEl>
                                          <p:spTgt spid="110"/>
                                        </p:tgtEl>
                                        <p:attrNameLst>
                                          <p:attrName>style.visibility</p:attrName>
                                        </p:attrNameLst>
                                      </p:cBhvr>
                                      <p:to>
                                        <p:strVal val="hidden"/>
                                      </p:to>
                                    </p:set>
                                  </p:childTnLst>
                                </p:cTn>
                              </p:par>
                              <p:par>
                                <p:cTn id="406" presetID="6" presetClass="exit" presetSubtype="32" fill="hold" grpId="1" nodeType="withEffect">
                                  <p:stCondLst>
                                    <p:cond delay="0"/>
                                  </p:stCondLst>
                                  <p:childTnLst>
                                    <p:animEffect transition="out" filter="circle(out)">
                                      <p:cBhvr>
                                        <p:cTn id="407" dur="2000"/>
                                        <p:tgtEl>
                                          <p:spTgt spid="111"/>
                                        </p:tgtEl>
                                      </p:cBhvr>
                                    </p:animEffect>
                                    <p:set>
                                      <p:cBhvr>
                                        <p:cTn id="408" dur="1" fill="hold">
                                          <p:stCondLst>
                                            <p:cond delay="1999"/>
                                          </p:stCondLst>
                                        </p:cTn>
                                        <p:tgtEl>
                                          <p:spTgt spid="111"/>
                                        </p:tgtEl>
                                        <p:attrNameLst>
                                          <p:attrName>style.visibility</p:attrName>
                                        </p:attrNameLst>
                                      </p:cBhvr>
                                      <p:to>
                                        <p:strVal val="hidden"/>
                                      </p:to>
                                    </p:set>
                                  </p:childTnLst>
                                </p:cTn>
                              </p:par>
                              <p:par>
                                <p:cTn id="409" presetID="6" presetClass="exit" presetSubtype="32" fill="hold" grpId="1" nodeType="withEffect">
                                  <p:stCondLst>
                                    <p:cond delay="0"/>
                                  </p:stCondLst>
                                  <p:childTnLst>
                                    <p:animEffect transition="out" filter="circle(out)">
                                      <p:cBhvr>
                                        <p:cTn id="410" dur="2000"/>
                                        <p:tgtEl>
                                          <p:spTgt spid="167"/>
                                        </p:tgtEl>
                                      </p:cBhvr>
                                    </p:animEffect>
                                    <p:set>
                                      <p:cBhvr>
                                        <p:cTn id="411" dur="1" fill="hold">
                                          <p:stCondLst>
                                            <p:cond delay="1999"/>
                                          </p:stCondLst>
                                        </p:cTn>
                                        <p:tgtEl>
                                          <p:spTgt spid="167"/>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412" restart="whenNotActive" fill="hold" evtFilter="cancelBubble" nodeType="interactiveSeq">
                <p:stCondLst>
                  <p:cond evt="onClick" delay="0">
                    <p:tgtEl>
                      <p:spTgt spid="60"/>
                    </p:tgtEl>
                  </p:cond>
                </p:stCondLst>
                <p:endSync evt="end" delay="0">
                  <p:rtn val="all"/>
                </p:endSync>
                <p:childTnLst>
                  <p:par>
                    <p:cTn id="413" fill="hold">
                      <p:stCondLst>
                        <p:cond delay="0"/>
                      </p:stCondLst>
                      <p:childTnLst>
                        <p:par>
                          <p:cTn id="414" fill="hold">
                            <p:stCondLst>
                              <p:cond delay="0"/>
                            </p:stCondLst>
                            <p:childTnLst>
                              <p:par>
                                <p:cTn id="415" presetID="6" presetClass="entr" presetSubtype="16" fill="hold" grpId="0" nodeType="withEffect">
                                  <p:stCondLst>
                                    <p:cond delay="0"/>
                                  </p:stCondLst>
                                  <p:childTnLst>
                                    <p:set>
                                      <p:cBhvr>
                                        <p:cTn id="416" dur="1" fill="hold">
                                          <p:stCondLst>
                                            <p:cond delay="0"/>
                                          </p:stCondLst>
                                        </p:cTn>
                                        <p:tgtEl>
                                          <p:spTgt spid="168"/>
                                        </p:tgtEl>
                                        <p:attrNameLst>
                                          <p:attrName>style.visibility</p:attrName>
                                        </p:attrNameLst>
                                      </p:cBhvr>
                                      <p:to>
                                        <p:strVal val="visible"/>
                                      </p:to>
                                    </p:set>
                                    <p:animEffect transition="in" filter="circle(in)">
                                      <p:cBhvr>
                                        <p:cTn id="417" dur="2000"/>
                                        <p:tgtEl>
                                          <p:spTgt spid="168"/>
                                        </p:tgtEl>
                                      </p:cBhvr>
                                    </p:animEffect>
                                  </p:childTnLst>
                                </p:cTn>
                              </p:par>
                              <p:par>
                                <p:cTn id="418" presetID="19" presetClass="emph" presetSubtype="0" fill="hold" grpId="0" nodeType="withEffect">
                                  <p:stCondLst>
                                    <p:cond delay="0"/>
                                  </p:stCondLst>
                                  <p:childTnLst>
                                    <p:animClr clrSpc="rgb" dir="cw">
                                      <p:cBhvr override="childStyle">
                                        <p:cTn id="419" dur="500" fill="hold"/>
                                        <p:tgtEl>
                                          <p:spTgt spid="112"/>
                                        </p:tgtEl>
                                        <p:attrNameLst>
                                          <p:attrName>style.color</p:attrName>
                                        </p:attrNameLst>
                                      </p:cBhvr>
                                      <p:to>
                                        <a:schemeClr val="accent2"/>
                                      </p:to>
                                    </p:animClr>
                                    <p:animClr clrSpc="rgb" dir="cw">
                                      <p:cBhvr>
                                        <p:cTn id="420" dur="500" fill="hold"/>
                                        <p:tgtEl>
                                          <p:spTgt spid="112"/>
                                        </p:tgtEl>
                                        <p:attrNameLst>
                                          <p:attrName>fillcolor</p:attrName>
                                        </p:attrNameLst>
                                      </p:cBhvr>
                                      <p:to>
                                        <a:schemeClr val="accent2"/>
                                      </p:to>
                                    </p:animClr>
                                    <p:set>
                                      <p:cBhvr>
                                        <p:cTn id="421" dur="500" fill="hold"/>
                                        <p:tgtEl>
                                          <p:spTgt spid="112"/>
                                        </p:tgtEl>
                                        <p:attrNameLst>
                                          <p:attrName>fill.type</p:attrName>
                                        </p:attrNameLst>
                                      </p:cBhvr>
                                      <p:to>
                                        <p:strVal val="solid"/>
                                      </p:to>
                                    </p:set>
                                    <p:set>
                                      <p:cBhvr>
                                        <p:cTn id="422" dur="500" fill="hold"/>
                                        <p:tgtEl>
                                          <p:spTgt spid="112"/>
                                        </p:tgtEl>
                                        <p:attrNameLst>
                                          <p:attrName>fill.on</p:attrName>
                                        </p:attrNameLst>
                                      </p:cBhvr>
                                      <p:to>
                                        <p:strVal val="true"/>
                                      </p:to>
                                    </p:set>
                                  </p:childTnLst>
                                </p:cTn>
                              </p:par>
                              <p:par>
                                <p:cTn id="423" presetID="19" presetClass="emph" presetSubtype="0" fill="hold" grpId="0" nodeType="withEffect">
                                  <p:stCondLst>
                                    <p:cond delay="0"/>
                                  </p:stCondLst>
                                  <p:childTnLst>
                                    <p:animClr clrSpc="rgb" dir="cw">
                                      <p:cBhvr override="childStyle">
                                        <p:cTn id="424" dur="500" fill="hold"/>
                                        <p:tgtEl>
                                          <p:spTgt spid="113"/>
                                        </p:tgtEl>
                                        <p:attrNameLst>
                                          <p:attrName>style.color</p:attrName>
                                        </p:attrNameLst>
                                      </p:cBhvr>
                                      <p:to>
                                        <a:schemeClr val="accent2"/>
                                      </p:to>
                                    </p:animClr>
                                    <p:animClr clrSpc="rgb" dir="cw">
                                      <p:cBhvr>
                                        <p:cTn id="425" dur="500" fill="hold"/>
                                        <p:tgtEl>
                                          <p:spTgt spid="113"/>
                                        </p:tgtEl>
                                        <p:attrNameLst>
                                          <p:attrName>fillcolor</p:attrName>
                                        </p:attrNameLst>
                                      </p:cBhvr>
                                      <p:to>
                                        <a:schemeClr val="accent2"/>
                                      </p:to>
                                    </p:animClr>
                                    <p:set>
                                      <p:cBhvr>
                                        <p:cTn id="426" dur="500" fill="hold"/>
                                        <p:tgtEl>
                                          <p:spTgt spid="113"/>
                                        </p:tgtEl>
                                        <p:attrNameLst>
                                          <p:attrName>fill.type</p:attrName>
                                        </p:attrNameLst>
                                      </p:cBhvr>
                                      <p:to>
                                        <p:strVal val="solid"/>
                                      </p:to>
                                    </p:set>
                                    <p:set>
                                      <p:cBhvr>
                                        <p:cTn id="427" dur="500" fill="hold"/>
                                        <p:tgtEl>
                                          <p:spTgt spid="113"/>
                                        </p:tgtEl>
                                        <p:attrNameLst>
                                          <p:attrName>fill.on</p:attrName>
                                        </p:attrNameLst>
                                      </p:cBhvr>
                                      <p:to>
                                        <p:strVal val="true"/>
                                      </p:to>
                                    </p:set>
                                  </p:childTnLst>
                                </p:cTn>
                              </p:par>
                              <p:par>
                                <p:cTn id="428" presetID="19" presetClass="emph" presetSubtype="0" fill="hold" grpId="0" nodeType="withEffect">
                                  <p:stCondLst>
                                    <p:cond delay="0"/>
                                  </p:stCondLst>
                                  <p:childTnLst>
                                    <p:animClr clrSpc="rgb" dir="cw">
                                      <p:cBhvr override="childStyle">
                                        <p:cTn id="429" dur="500" fill="hold"/>
                                        <p:tgtEl>
                                          <p:spTgt spid="114"/>
                                        </p:tgtEl>
                                        <p:attrNameLst>
                                          <p:attrName>style.color</p:attrName>
                                        </p:attrNameLst>
                                      </p:cBhvr>
                                      <p:to>
                                        <a:schemeClr val="accent2"/>
                                      </p:to>
                                    </p:animClr>
                                    <p:animClr clrSpc="rgb" dir="cw">
                                      <p:cBhvr>
                                        <p:cTn id="430" dur="500" fill="hold"/>
                                        <p:tgtEl>
                                          <p:spTgt spid="114"/>
                                        </p:tgtEl>
                                        <p:attrNameLst>
                                          <p:attrName>fillcolor</p:attrName>
                                        </p:attrNameLst>
                                      </p:cBhvr>
                                      <p:to>
                                        <a:schemeClr val="accent2"/>
                                      </p:to>
                                    </p:animClr>
                                    <p:set>
                                      <p:cBhvr>
                                        <p:cTn id="431" dur="500" fill="hold"/>
                                        <p:tgtEl>
                                          <p:spTgt spid="114"/>
                                        </p:tgtEl>
                                        <p:attrNameLst>
                                          <p:attrName>fill.type</p:attrName>
                                        </p:attrNameLst>
                                      </p:cBhvr>
                                      <p:to>
                                        <p:strVal val="solid"/>
                                      </p:to>
                                    </p:set>
                                    <p:set>
                                      <p:cBhvr>
                                        <p:cTn id="432" dur="500" fill="hold"/>
                                        <p:tgtEl>
                                          <p:spTgt spid="114"/>
                                        </p:tgtEl>
                                        <p:attrNameLst>
                                          <p:attrName>fill.on</p:attrName>
                                        </p:attrNameLst>
                                      </p:cBhvr>
                                      <p:to>
                                        <p:strVal val="true"/>
                                      </p:to>
                                    </p:set>
                                  </p:childTnLst>
                                </p:cTn>
                              </p:par>
                              <p:par>
                                <p:cTn id="433" presetID="19" presetClass="emph" presetSubtype="0" fill="hold" grpId="0" nodeType="withEffect">
                                  <p:stCondLst>
                                    <p:cond delay="0"/>
                                  </p:stCondLst>
                                  <p:childTnLst>
                                    <p:animClr clrSpc="rgb" dir="cw">
                                      <p:cBhvr override="childStyle">
                                        <p:cTn id="434" dur="500" fill="hold"/>
                                        <p:tgtEl>
                                          <p:spTgt spid="115"/>
                                        </p:tgtEl>
                                        <p:attrNameLst>
                                          <p:attrName>style.color</p:attrName>
                                        </p:attrNameLst>
                                      </p:cBhvr>
                                      <p:to>
                                        <a:schemeClr val="accent2"/>
                                      </p:to>
                                    </p:animClr>
                                    <p:animClr clrSpc="rgb" dir="cw">
                                      <p:cBhvr>
                                        <p:cTn id="435" dur="500" fill="hold"/>
                                        <p:tgtEl>
                                          <p:spTgt spid="115"/>
                                        </p:tgtEl>
                                        <p:attrNameLst>
                                          <p:attrName>fillcolor</p:attrName>
                                        </p:attrNameLst>
                                      </p:cBhvr>
                                      <p:to>
                                        <a:schemeClr val="accent2"/>
                                      </p:to>
                                    </p:animClr>
                                    <p:set>
                                      <p:cBhvr>
                                        <p:cTn id="436" dur="500" fill="hold"/>
                                        <p:tgtEl>
                                          <p:spTgt spid="115"/>
                                        </p:tgtEl>
                                        <p:attrNameLst>
                                          <p:attrName>fill.type</p:attrName>
                                        </p:attrNameLst>
                                      </p:cBhvr>
                                      <p:to>
                                        <p:strVal val="solid"/>
                                      </p:to>
                                    </p:set>
                                    <p:set>
                                      <p:cBhvr>
                                        <p:cTn id="437" dur="500" fill="hold"/>
                                        <p:tgtEl>
                                          <p:spTgt spid="115"/>
                                        </p:tgtEl>
                                        <p:attrNameLst>
                                          <p:attrName>fill.on</p:attrName>
                                        </p:attrNameLst>
                                      </p:cBhvr>
                                      <p:to>
                                        <p:strVal val="true"/>
                                      </p:to>
                                    </p:set>
                                  </p:childTnLst>
                                </p:cTn>
                              </p:par>
                              <p:par>
                                <p:cTn id="438" presetID="19" presetClass="emph" presetSubtype="0" fill="hold" grpId="0" nodeType="withEffect">
                                  <p:stCondLst>
                                    <p:cond delay="0"/>
                                  </p:stCondLst>
                                  <p:childTnLst>
                                    <p:animClr clrSpc="rgb" dir="cw">
                                      <p:cBhvr override="childStyle">
                                        <p:cTn id="439" dur="500" fill="hold"/>
                                        <p:tgtEl>
                                          <p:spTgt spid="116"/>
                                        </p:tgtEl>
                                        <p:attrNameLst>
                                          <p:attrName>style.color</p:attrName>
                                        </p:attrNameLst>
                                      </p:cBhvr>
                                      <p:to>
                                        <a:schemeClr val="accent2"/>
                                      </p:to>
                                    </p:animClr>
                                    <p:animClr clrSpc="rgb" dir="cw">
                                      <p:cBhvr>
                                        <p:cTn id="440" dur="500" fill="hold"/>
                                        <p:tgtEl>
                                          <p:spTgt spid="116"/>
                                        </p:tgtEl>
                                        <p:attrNameLst>
                                          <p:attrName>fillcolor</p:attrName>
                                        </p:attrNameLst>
                                      </p:cBhvr>
                                      <p:to>
                                        <a:schemeClr val="accent2"/>
                                      </p:to>
                                    </p:animClr>
                                    <p:set>
                                      <p:cBhvr>
                                        <p:cTn id="441" dur="500" fill="hold"/>
                                        <p:tgtEl>
                                          <p:spTgt spid="116"/>
                                        </p:tgtEl>
                                        <p:attrNameLst>
                                          <p:attrName>fill.type</p:attrName>
                                        </p:attrNameLst>
                                      </p:cBhvr>
                                      <p:to>
                                        <p:strVal val="solid"/>
                                      </p:to>
                                    </p:set>
                                    <p:set>
                                      <p:cBhvr>
                                        <p:cTn id="442" dur="500" fill="hold"/>
                                        <p:tgtEl>
                                          <p:spTgt spid="116"/>
                                        </p:tgtEl>
                                        <p:attrNameLst>
                                          <p:attrName>fill.on</p:attrName>
                                        </p:attrNameLst>
                                      </p:cBhvr>
                                      <p:to>
                                        <p:strVal val="true"/>
                                      </p:to>
                                    </p:set>
                                  </p:childTnLst>
                                </p:cTn>
                              </p:par>
                              <p:par>
                                <p:cTn id="443" presetID="19" presetClass="emph" presetSubtype="0" fill="hold" grpId="0" nodeType="withEffect">
                                  <p:stCondLst>
                                    <p:cond delay="0"/>
                                  </p:stCondLst>
                                  <p:childTnLst>
                                    <p:animClr clrSpc="rgb" dir="cw">
                                      <p:cBhvr override="childStyle">
                                        <p:cTn id="444" dur="500" fill="hold"/>
                                        <p:tgtEl>
                                          <p:spTgt spid="152"/>
                                        </p:tgtEl>
                                        <p:attrNameLst>
                                          <p:attrName>style.color</p:attrName>
                                        </p:attrNameLst>
                                      </p:cBhvr>
                                      <p:to>
                                        <a:schemeClr val="accent2"/>
                                      </p:to>
                                    </p:animClr>
                                    <p:animClr clrSpc="rgb" dir="cw">
                                      <p:cBhvr>
                                        <p:cTn id="445" dur="500" fill="hold"/>
                                        <p:tgtEl>
                                          <p:spTgt spid="152"/>
                                        </p:tgtEl>
                                        <p:attrNameLst>
                                          <p:attrName>fillcolor</p:attrName>
                                        </p:attrNameLst>
                                      </p:cBhvr>
                                      <p:to>
                                        <a:schemeClr val="accent2"/>
                                      </p:to>
                                    </p:animClr>
                                    <p:set>
                                      <p:cBhvr>
                                        <p:cTn id="446" dur="500" fill="hold"/>
                                        <p:tgtEl>
                                          <p:spTgt spid="152"/>
                                        </p:tgtEl>
                                        <p:attrNameLst>
                                          <p:attrName>fill.type</p:attrName>
                                        </p:attrNameLst>
                                      </p:cBhvr>
                                      <p:to>
                                        <p:strVal val="solid"/>
                                      </p:to>
                                    </p:set>
                                    <p:set>
                                      <p:cBhvr>
                                        <p:cTn id="447" dur="500" fill="hold"/>
                                        <p:tgtEl>
                                          <p:spTgt spid="152"/>
                                        </p:tgtEl>
                                        <p:attrNameLst>
                                          <p:attrName>fill.on</p:attrName>
                                        </p:attrNameLst>
                                      </p:cBhvr>
                                      <p:to>
                                        <p:strVal val="true"/>
                                      </p:to>
                                    </p:set>
                                  </p:childTnLst>
                                </p:cTn>
                              </p:par>
                              <p:par>
                                <p:cTn id="448" presetID="19" presetClass="emph" presetSubtype="0" fill="hold" grpId="0" nodeType="withEffect">
                                  <p:stCondLst>
                                    <p:cond delay="0"/>
                                  </p:stCondLst>
                                  <p:childTnLst>
                                    <p:animClr clrSpc="rgb" dir="cw">
                                      <p:cBhvr override="childStyle">
                                        <p:cTn id="449" dur="500" fill="hold"/>
                                        <p:tgtEl>
                                          <p:spTgt spid="153"/>
                                        </p:tgtEl>
                                        <p:attrNameLst>
                                          <p:attrName>style.color</p:attrName>
                                        </p:attrNameLst>
                                      </p:cBhvr>
                                      <p:to>
                                        <a:schemeClr val="accent2"/>
                                      </p:to>
                                    </p:animClr>
                                    <p:animClr clrSpc="rgb" dir="cw">
                                      <p:cBhvr>
                                        <p:cTn id="450" dur="500" fill="hold"/>
                                        <p:tgtEl>
                                          <p:spTgt spid="153"/>
                                        </p:tgtEl>
                                        <p:attrNameLst>
                                          <p:attrName>fillcolor</p:attrName>
                                        </p:attrNameLst>
                                      </p:cBhvr>
                                      <p:to>
                                        <a:schemeClr val="accent2"/>
                                      </p:to>
                                    </p:animClr>
                                    <p:set>
                                      <p:cBhvr>
                                        <p:cTn id="451" dur="500" fill="hold"/>
                                        <p:tgtEl>
                                          <p:spTgt spid="153"/>
                                        </p:tgtEl>
                                        <p:attrNameLst>
                                          <p:attrName>fill.type</p:attrName>
                                        </p:attrNameLst>
                                      </p:cBhvr>
                                      <p:to>
                                        <p:strVal val="solid"/>
                                      </p:to>
                                    </p:set>
                                    <p:set>
                                      <p:cBhvr>
                                        <p:cTn id="452" dur="500" fill="hold"/>
                                        <p:tgtEl>
                                          <p:spTgt spid="153"/>
                                        </p:tgtEl>
                                        <p:attrNameLst>
                                          <p:attrName>fill.on</p:attrName>
                                        </p:attrNameLst>
                                      </p:cBhvr>
                                      <p:to>
                                        <p:strVal val="true"/>
                                      </p:to>
                                    </p:set>
                                  </p:childTnLst>
                                </p:cTn>
                              </p:par>
                              <p:par>
                                <p:cTn id="453" presetID="19" presetClass="emph" presetSubtype="0" fill="hold" grpId="0" nodeType="withEffect">
                                  <p:stCondLst>
                                    <p:cond delay="0"/>
                                  </p:stCondLst>
                                  <p:childTnLst>
                                    <p:animClr clrSpc="rgb" dir="cw">
                                      <p:cBhvr override="childStyle">
                                        <p:cTn id="454" dur="500" fill="hold"/>
                                        <p:tgtEl>
                                          <p:spTgt spid="154"/>
                                        </p:tgtEl>
                                        <p:attrNameLst>
                                          <p:attrName>style.color</p:attrName>
                                        </p:attrNameLst>
                                      </p:cBhvr>
                                      <p:to>
                                        <a:schemeClr val="accent2"/>
                                      </p:to>
                                    </p:animClr>
                                    <p:animClr clrSpc="rgb" dir="cw">
                                      <p:cBhvr>
                                        <p:cTn id="455" dur="500" fill="hold"/>
                                        <p:tgtEl>
                                          <p:spTgt spid="154"/>
                                        </p:tgtEl>
                                        <p:attrNameLst>
                                          <p:attrName>fillcolor</p:attrName>
                                        </p:attrNameLst>
                                      </p:cBhvr>
                                      <p:to>
                                        <a:schemeClr val="accent2"/>
                                      </p:to>
                                    </p:animClr>
                                    <p:set>
                                      <p:cBhvr>
                                        <p:cTn id="456" dur="500" fill="hold"/>
                                        <p:tgtEl>
                                          <p:spTgt spid="154"/>
                                        </p:tgtEl>
                                        <p:attrNameLst>
                                          <p:attrName>fill.type</p:attrName>
                                        </p:attrNameLst>
                                      </p:cBhvr>
                                      <p:to>
                                        <p:strVal val="solid"/>
                                      </p:to>
                                    </p:set>
                                    <p:set>
                                      <p:cBhvr>
                                        <p:cTn id="457" dur="500" fill="hold"/>
                                        <p:tgtEl>
                                          <p:spTgt spid="154"/>
                                        </p:tgtEl>
                                        <p:attrNameLst>
                                          <p:attrName>fill.on</p:attrName>
                                        </p:attrNameLst>
                                      </p:cBhvr>
                                      <p:to>
                                        <p:strVal val="true"/>
                                      </p:to>
                                    </p:set>
                                  </p:childTnLst>
                                </p:cTn>
                              </p:par>
                            </p:childTnLst>
                          </p:cTn>
                        </p:par>
                      </p:childTnLst>
                    </p:cTn>
                  </p:par>
                  <p:par>
                    <p:cTn id="458" fill="hold">
                      <p:stCondLst>
                        <p:cond delay="indefinite"/>
                      </p:stCondLst>
                      <p:childTnLst>
                        <p:par>
                          <p:cTn id="459" fill="hold">
                            <p:stCondLst>
                              <p:cond delay="0"/>
                            </p:stCondLst>
                            <p:childTnLst>
                              <p:par>
                                <p:cTn id="460" presetID="6" presetClass="exit" presetSubtype="32" fill="hold" grpId="1" nodeType="clickEffect">
                                  <p:stCondLst>
                                    <p:cond delay="0"/>
                                  </p:stCondLst>
                                  <p:childTnLst>
                                    <p:animEffect transition="out" filter="circle(out)">
                                      <p:cBhvr>
                                        <p:cTn id="461" dur="2000"/>
                                        <p:tgtEl>
                                          <p:spTgt spid="112"/>
                                        </p:tgtEl>
                                      </p:cBhvr>
                                    </p:animEffect>
                                    <p:set>
                                      <p:cBhvr>
                                        <p:cTn id="462" dur="1" fill="hold">
                                          <p:stCondLst>
                                            <p:cond delay="1999"/>
                                          </p:stCondLst>
                                        </p:cTn>
                                        <p:tgtEl>
                                          <p:spTgt spid="112"/>
                                        </p:tgtEl>
                                        <p:attrNameLst>
                                          <p:attrName>style.visibility</p:attrName>
                                        </p:attrNameLst>
                                      </p:cBhvr>
                                      <p:to>
                                        <p:strVal val="hidden"/>
                                      </p:to>
                                    </p:set>
                                  </p:childTnLst>
                                </p:cTn>
                              </p:par>
                              <p:par>
                                <p:cTn id="463" presetID="6" presetClass="exit" presetSubtype="32" fill="hold" grpId="1" nodeType="withEffect">
                                  <p:stCondLst>
                                    <p:cond delay="0"/>
                                  </p:stCondLst>
                                  <p:childTnLst>
                                    <p:animEffect transition="out" filter="circle(out)">
                                      <p:cBhvr>
                                        <p:cTn id="464" dur="2000"/>
                                        <p:tgtEl>
                                          <p:spTgt spid="113"/>
                                        </p:tgtEl>
                                      </p:cBhvr>
                                    </p:animEffect>
                                    <p:set>
                                      <p:cBhvr>
                                        <p:cTn id="465" dur="1" fill="hold">
                                          <p:stCondLst>
                                            <p:cond delay="1999"/>
                                          </p:stCondLst>
                                        </p:cTn>
                                        <p:tgtEl>
                                          <p:spTgt spid="113"/>
                                        </p:tgtEl>
                                        <p:attrNameLst>
                                          <p:attrName>style.visibility</p:attrName>
                                        </p:attrNameLst>
                                      </p:cBhvr>
                                      <p:to>
                                        <p:strVal val="hidden"/>
                                      </p:to>
                                    </p:set>
                                  </p:childTnLst>
                                </p:cTn>
                              </p:par>
                              <p:par>
                                <p:cTn id="466" presetID="6" presetClass="exit" presetSubtype="32" fill="hold" grpId="1" nodeType="withEffect">
                                  <p:stCondLst>
                                    <p:cond delay="0"/>
                                  </p:stCondLst>
                                  <p:childTnLst>
                                    <p:animEffect transition="out" filter="circle(out)">
                                      <p:cBhvr>
                                        <p:cTn id="467" dur="2000"/>
                                        <p:tgtEl>
                                          <p:spTgt spid="114"/>
                                        </p:tgtEl>
                                      </p:cBhvr>
                                    </p:animEffect>
                                    <p:set>
                                      <p:cBhvr>
                                        <p:cTn id="468" dur="1" fill="hold">
                                          <p:stCondLst>
                                            <p:cond delay="1999"/>
                                          </p:stCondLst>
                                        </p:cTn>
                                        <p:tgtEl>
                                          <p:spTgt spid="114"/>
                                        </p:tgtEl>
                                        <p:attrNameLst>
                                          <p:attrName>style.visibility</p:attrName>
                                        </p:attrNameLst>
                                      </p:cBhvr>
                                      <p:to>
                                        <p:strVal val="hidden"/>
                                      </p:to>
                                    </p:set>
                                  </p:childTnLst>
                                </p:cTn>
                              </p:par>
                              <p:par>
                                <p:cTn id="469" presetID="6" presetClass="exit" presetSubtype="32" fill="hold" grpId="1" nodeType="withEffect">
                                  <p:stCondLst>
                                    <p:cond delay="0"/>
                                  </p:stCondLst>
                                  <p:childTnLst>
                                    <p:animEffect transition="out" filter="circle(out)">
                                      <p:cBhvr>
                                        <p:cTn id="470" dur="2000"/>
                                        <p:tgtEl>
                                          <p:spTgt spid="115"/>
                                        </p:tgtEl>
                                      </p:cBhvr>
                                    </p:animEffect>
                                    <p:set>
                                      <p:cBhvr>
                                        <p:cTn id="471" dur="1" fill="hold">
                                          <p:stCondLst>
                                            <p:cond delay="1999"/>
                                          </p:stCondLst>
                                        </p:cTn>
                                        <p:tgtEl>
                                          <p:spTgt spid="115"/>
                                        </p:tgtEl>
                                        <p:attrNameLst>
                                          <p:attrName>style.visibility</p:attrName>
                                        </p:attrNameLst>
                                      </p:cBhvr>
                                      <p:to>
                                        <p:strVal val="hidden"/>
                                      </p:to>
                                    </p:set>
                                  </p:childTnLst>
                                </p:cTn>
                              </p:par>
                              <p:par>
                                <p:cTn id="472" presetID="6" presetClass="exit" presetSubtype="32" fill="hold" grpId="1" nodeType="withEffect">
                                  <p:stCondLst>
                                    <p:cond delay="0"/>
                                  </p:stCondLst>
                                  <p:childTnLst>
                                    <p:animEffect transition="out" filter="circle(out)">
                                      <p:cBhvr>
                                        <p:cTn id="473" dur="2000"/>
                                        <p:tgtEl>
                                          <p:spTgt spid="116"/>
                                        </p:tgtEl>
                                      </p:cBhvr>
                                    </p:animEffect>
                                    <p:set>
                                      <p:cBhvr>
                                        <p:cTn id="474" dur="1" fill="hold">
                                          <p:stCondLst>
                                            <p:cond delay="1999"/>
                                          </p:stCondLst>
                                        </p:cTn>
                                        <p:tgtEl>
                                          <p:spTgt spid="116"/>
                                        </p:tgtEl>
                                        <p:attrNameLst>
                                          <p:attrName>style.visibility</p:attrName>
                                        </p:attrNameLst>
                                      </p:cBhvr>
                                      <p:to>
                                        <p:strVal val="hidden"/>
                                      </p:to>
                                    </p:set>
                                  </p:childTnLst>
                                </p:cTn>
                              </p:par>
                              <p:par>
                                <p:cTn id="475" presetID="6" presetClass="exit" presetSubtype="32" fill="hold" grpId="1" nodeType="withEffect">
                                  <p:stCondLst>
                                    <p:cond delay="0"/>
                                  </p:stCondLst>
                                  <p:childTnLst>
                                    <p:animEffect transition="out" filter="circle(out)">
                                      <p:cBhvr>
                                        <p:cTn id="476" dur="2000"/>
                                        <p:tgtEl>
                                          <p:spTgt spid="152"/>
                                        </p:tgtEl>
                                      </p:cBhvr>
                                    </p:animEffect>
                                    <p:set>
                                      <p:cBhvr>
                                        <p:cTn id="477" dur="1" fill="hold">
                                          <p:stCondLst>
                                            <p:cond delay="1999"/>
                                          </p:stCondLst>
                                        </p:cTn>
                                        <p:tgtEl>
                                          <p:spTgt spid="152"/>
                                        </p:tgtEl>
                                        <p:attrNameLst>
                                          <p:attrName>style.visibility</p:attrName>
                                        </p:attrNameLst>
                                      </p:cBhvr>
                                      <p:to>
                                        <p:strVal val="hidden"/>
                                      </p:to>
                                    </p:set>
                                  </p:childTnLst>
                                </p:cTn>
                              </p:par>
                              <p:par>
                                <p:cTn id="478" presetID="6" presetClass="exit" presetSubtype="32" fill="hold" grpId="1" nodeType="withEffect">
                                  <p:stCondLst>
                                    <p:cond delay="0"/>
                                  </p:stCondLst>
                                  <p:childTnLst>
                                    <p:animEffect transition="out" filter="circle(out)">
                                      <p:cBhvr>
                                        <p:cTn id="479" dur="2000"/>
                                        <p:tgtEl>
                                          <p:spTgt spid="153"/>
                                        </p:tgtEl>
                                      </p:cBhvr>
                                    </p:animEffect>
                                    <p:set>
                                      <p:cBhvr>
                                        <p:cTn id="480" dur="1" fill="hold">
                                          <p:stCondLst>
                                            <p:cond delay="1999"/>
                                          </p:stCondLst>
                                        </p:cTn>
                                        <p:tgtEl>
                                          <p:spTgt spid="153"/>
                                        </p:tgtEl>
                                        <p:attrNameLst>
                                          <p:attrName>style.visibility</p:attrName>
                                        </p:attrNameLst>
                                      </p:cBhvr>
                                      <p:to>
                                        <p:strVal val="hidden"/>
                                      </p:to>
                                    </p:set>
                                  </p:childTnLst>
                                </p:cTn>
                              </p:par>
                              <p:par>
                                <p:cTn id="481" presetID="6" presetClass="exit" presetSubtype="32" fill="hold" grpId="1" nodeType="withEffect">
                                  <p:stCondLst>
                                    <p:cond delay="0"/>
                                  </p:stCondLst>
                                  <p:childTnLst>
                                    <p:animEffect transition="out" filter="circle(out)">
                                      <p:cBhvr>
                                        <p:cTn id="482" dur="2000"/>
                                        <p:tgtEl>
                                          <p:spTgt spid="154"/>
                                        </p:tgtEl>
                                      </p:cBhvr>
                                    </p:animEffect>
                                    <p:set>
                                      <p:cBhvr>
                                        <p:cTn id="483" dur="1" fill="hold">
                                          <p:stCondLst>
                                            <p:cond delay="1999"/>
                                          </p:stCondLst>
                                        </p:cTn>
                                        <p:tgtEl>
                                          <p:spTgt spid="154"/>
                                        </p:tgtEl>
                                        <p:attrNameLst>
                                          <p:attrName>style.visibility</p:attrName>
                                        </p:attrNameLst>
                                      </p:cBhvr>
                                      <p:to>
                                        <p:strVal val="hidden"/>
                                      </p:to>
                                    </p:set>
                                  </p:childTnLst>
                                </p:cTn>
                              </p:par>
                              <p:par>
                                <p:cTn id="484" presetID="6" presetClass="exit" presetSubtype="32" fill="hold" grpId="1" nodeType="withEffect">
                                  <p:stCondLst>
                                    <p:cond delay="0"/>
                                  </p:stCondLst>
                                  <p:childTnLst>
                                    <p:animEffect transition="out" filter="circle(out)">
                                      <p:cBhvr>
                                        <p:cTn id="485" dur="2000"/>
                                        <p:tgtEl>
                                          <p:spTgt spid="168"/>
                                        </p:tgtEl>
                                      </p:cBhvr>
                                    </p:animEffect>
                                    <p:set>
                                      <p:cBhvr>
                                        <p:cTn id="486" dur="1" fill="hold">
                                          <p:stCondLst>
                                            <p:cond delay="1999"/>
                                          </p:stCondLst>
                                        </p:cTn>
                                        <p:tgtEl>
                                          <p:spTgt spid="168"/>
                                        </p:tgtEl>
                                        <p:attrNameLst>
                                          <p:attrName>style.visibility</p:attrName>
                                        </p:attrNameLst>
                                      </p:cBhvr>
                                      <p:to>
                                        <p:strVal val="hidden"/>
                                      </p:to>
                                    </p:set>
                                  </p:childTnLst>
                                </p:cTn>
                              </p:par>
                            </p:childTnLst>
                          </p:cTn>
                        </p:par>
                      </p:childTnLst>
                    </p:cTn>
                  </p:par>
                </p:childTnLst>
              </p:cTn>
              <p:nextCondLst>
                <p:cond evt="onClick" delay="0">
                  <p:tgtEl>
                    <p:spTgt spid="60"/>
                  </p:tgtEl>
                </p:cond>
              </p:nextCondLst>
            </p:seq>
            <p:seq concurrent="1" nextAc="seek">
              <p:cTn id="487" restart="whenNotActive" fill="hold" evtFilter="cancelBubble" nodeType="interactiveSeq">
                <p:stCondLst>
                  <p:cond evt="onClick" delay="0">
                    <p:tgtEl>
                      <p:spTgt spid="6"/>
                    </p:tgtEl>
                  </p:cond>
                </p:stCondLst>
                <p:endSync evt="end" delay="0">
                  <p:rtn val="all"/>
                </p:endSync>
                <p:childTnLst>
                  <p:par>
                    <p:cTn id="488" fill="hold">
                      <p:stCondLst>
                        <p:cond delay="0"/>
                      </p:stCondLst>
                      <p:childTnLst>
                        <p:par>
                          <p:cTn id="489" fill="hold">
                            <p:stCondLst>
                              <p:cond delay="0"/>
                            </p:stCondLst>
                            <p:childTnLst>
                              <p:par>
                                <p:cTn id="490" presetID="6" presetClass="entr" presetSubtype="16" fill="hold" grpId="0" nodeType="withEffect">
                                  <p:stCondLst>
                                    <p:cond delay="0"/>
                                  </p:stCondLst>
                                  <p:childTnLst>
                                    <p:set>
                                      <p:cBhvr>
                                        <p:cTn id="491" dur="1" fill="hold">
                                          <p:stCondLst>
                                            <p:cond delay="0"/>
                                          </p:stCondLst>
                                        </p:cTn>
                                        <p:tgtEl>
                                          <p:spTgt spid="169"/>
                                        </p:tgtEl>
                                        <p:attrNameLst>
                                          <p:attrName>style.visibility</p:attrName>
                                        </p:attrNameLst>
                                      </p:cBhvr>
                                      <p:to>
                                        <p:strVal val="visible"/>
                                      </p:to>
                                    </p:set>
                                    <p:animEffect transition="in" filter="circle(in)">
                                      <p:cBhvr>
                                        <p:cTn id="492" dur="2000"/>
                                        <p:tgtEl>
                                          <p:spTgt spid="169"/>
                                        </p:tgtEl>
                                      </p:cBhvr>
                                    </p:animEffect>
                                  </p:childTnLst>
                                </p:cTn>
                              </p:par>
                            </p:childTnLst>
                          </p:cTn>
                        </p:par>
                      </p:childTnLst>
                    </p:cTn>
                  </p:par>
                  <p:par>
                    <p:cTn id="493" fill="hold">
                      <p:stCondLst>
                        <p:cond delay="indefinite"/>
                      </p:stCondLst>
                      <p:childTnLst>
                        <p:par>
                          <p:cTn id="494" fill="hold">
                            <p:stCondLst>
                              <p:cond delay="0"/>
                            </p:stCondLst>
                            <p:childTnLst>
                              <p:par>
                                <p:cTn id="495" presetID="19" presetClass="emph" presetSubtype="0" fill="hold" grpId="0" nodeType="clickEffect">
                                  <p:stCondLst>
                                    <p:cond delay="0"/>
                                  </p:stCondLst>
                                  <p:childTnLst>
                                    <p:animClr clrSpc="rgb" dir="cw">
                                      <p:cBhvr override="childStyle">
                                        <p:cTn id="496" dur="500" fill="hold"/>
                                        <p:tgtEl>
                                          <p:spTgt spid="155"/>
                                        </p:tgtEl>
                                        <p:attrNameLst>
                                          <p:attrName>style.color</p:attrName>
                                        </p:attrNameLst>
                                      </p:cBhvr>
                                      <p:to>
                                        <a:schemeClr val="accent2"/>
                                      </p:to>
                                    </p:animClr>
                                    <p:animClr clrSpc="rgb" dir="cw">
                                      <p:cBhvr>
                                        <p:cTn id="497" dur="500" fill="hold"/>
                                        <p:tgtEl>
                                          <p:spTgt spid="155"/>
                                        </p:tgtEl>
                                        <p:attrNameLst>
                                          <p:attrName>fillcolor</p:attrName>
                                        </p:attrNameLst>
                                      </p:cBhvr>
                                      <p:to>
                                        <a:schemeClr val="accent2"/>
                                      </p:to>
                                    </p:animClr>
                                    <p:set>
                                      <p:cBhvr>
                                        <p:cTn id="498" dur="500" fill="hold"/>
                                        <p:tgtEl>
                                          <p:spTgt spid="155"/>
                                        </p:tgtEl>
                                        <p:attrNameLst>
                                          <p:attrName>fill.type</p:attrName>
                                        </p:attrNameLst>
                                      </p:cBhvr>
                                      <p:to>
                                        <p:strVal val="solid"/>
                                      </p:to>
                                    </p:set>
                                    <p:set>
                                      <p:cBhvr>
                                        <p:cTn id="499" dur="500" fill="hold"/>
                                        <p:tgtEl>
                                          <p:spTgt spid="155"/>
                                        </p:tgtEl>
                                        <p:attrNameLst>
                                          <p:attrName>fill.on</p:attrName>
                                        </p:attrNameLst>
                                      </p:cBhvr>
                                      <p:to>
                                        <p:strVal val="true"/>
                                      </p:to>
                                    </p:set>
                                  </p:childTnLst>
                                </p:cTn>
                              </p:par>
                              <p:par>
                                <p:cTn id="500" presetID="19" presetClass="emph" presetSubtype="0" fill="hold" grpId="0" nodeType="withEffect">
                                  <p:stCondLst>
                                    <p:cond delay="0"/>
                                  </p:stCondLst>
                                  <p:childTnLst>
                                    <p:animClr clrSpc="rgb" dir="cw">
                                      <p:cBhvr override="childStyle">
                                        <p:cTn id="501" dur="500" fill="hold"/>
                                        <p:tgtEl>
                                          <p:spTgt spid="156"/>
                                        </p:tgtEl>
                                        <p:attrNameLst>
                                          <p:attrName>style.color</p:attrName>
                                        </p:attrNameLst>
                                      </p:cBhvr>
                                      <p:to>
                                        <a:schemeClr val="accent2"/>
                                      </p:to>
                                    </p:animClr>
                                    <p:animClr clrSpc="rgb" dir="cw">
                                      <p:cBhvr>
                                        <p:cTn id="502" dur="500" fill="hold"/>
                                        <p:tgtEl>
                                          <p:spTgt spid="156"/>
                                        </p:tgtEl>
                                        <p:attrNameLst>
                                          <p:attrName>fillcolor</p:attrName>
                                        </p:attrNameLst>
                                      </p:cBhvr>
                                      <p:to>
                                        <a:schemeClr val="accent2"/>
                                      </p:to>
                                    </p:animClr>
                                    <p:set>
                                      <p:cBhvr>
                                        <p:cTn id="503" dur="500" fill="hold"/>
                                        <p:tgtEl>
                                          <p:spTgt spid="156"/>
                                        </p:tgtEl>
                                        <p:attrNameLst>
                                          <p:attrName>fill.type</p:attrName>
                                        </p:attrNameLst>
                                      </p:cBhvr>
                                      <p:to>
                                        <p:strVal val="solid"/>
                                      </p:to>
                                    </p:set>
                                    <p:set>
                                      <p:cBhvr>
                                        <p:cTn id="504" dur="500" fill="hold"/>
                                        <p:tgtEl>
                                          <p:spTgt spid="156"/>
                                        </p:tgtEl>
                                        <p:attrNameLst>
                                          <p:attrName>fill.on</p:attrName>
                                        </p:attrNameLst>
                                      </p:cBhvr>
                                      <p:to>
                                        <p:strVal val="true"/>
                                      </p:to>
                                    </p:set>
                                  </p:childTnLst>
                                </p:cTn>
                              </p:par>
                              <p:par>
                                <p:cTn id="505" presetID="19" presetClass="emph" presetSubtype="0" fill="hold" grpId="0" nodeType="withEffect">
                                  <p:stCondLst>
                                    <p:cond delay="0"/>
                                  </p:stCondLst>
                                  <p:childTnLst>
                                    <p:animClr clrSpc="rgb" dir="cw">
                                      <p:cBhvr override="childStyle">
                                        <p:cTn id="506" dur="500" fill="hold"/>
                                        <p:tgtEl>
                                          <p:spTgt spid="157"/>
                                        </p:tgtEl>
                                        <p:attrNameLst>
                                          <p:attrName>style.color</p:attrName>
                                        </p:attrNameLst>
                                      </p:cBhvr>
                                      <p:to>
                                        <a:schemeClr val="accent2"/>
                                      </p:to>
                                    </p:animClr>
                                    <p:animClr clrSpc="rgb" dir="cw">
                                      <p:cBhvr>
                                        <p:cTn id="507" dur="500" fill="hold"/>
                                        <p:tgtEl>
                                          <p:spTgt spid="157"/>
                                        </p:tgtEl>
                                        <p:attrNameLst>
                                          <p:attrName>fillcolor</p:attrName>
                                        </p:attrNameLst>
                                      </p:cBhvr>
                                      <p:to>
                                        <a:schemeClr val="accent2"/>
                                      </p:to>
                                    </p:animClr>
                                    <p:set>
                                      <p:cBhvr>
                                        <p:cTn id="508" dur="500" fill="hold"/>
                                        <p:tgtEl>
                                          <p:spTgt spid="157"/>
                                        </p:tgtEl>
                                        <p:attrNameLst>
                                          <p:attrName>fill.type</p:attrName>
                                        </p:attrNameLst>
                                      </p:cBhvr>
                                      <p:to>
                                        <p:strVal val="solid"/>
                                      </p:to>
                                    </p:set>
                                    <p:set>
                                      <p:cBhvr>
                                        <p:cTn id="509" dur="500" fill="hold"/>
                                        <p:tgtEl>
                                          <p:spTgt spid="157"/>
                                        </p:tgtEl>
                                        <p:attrNameLst>
                                          <p:attrName>fill.on</p:attrName>
                                        </p:attrNameLst>
                                      </p:cBhvr>
                                      <p:to>
                                        <p:strVal val="true"/>
                                      </p:to>
                                    </p:set>
                                  </p:childTnLst>
                                </p:cTn>
                              </p:par>
                              <p:par>
                                <p:cTn id="510" presetID="19" presetClass="emph" presetSubtype="0" fill="hold" grpId="0" nodeType="withEffect">
                                  <p:stCondLst>
                                    <p:cond delay="0"/>
                                  </p:stCondLst>
                                  <p:childTnLst>
                                    <p:animClr clrSpc="rgb" dir="cw">
                                      <p:cBhvr override="childStyle">
                                        <p:cTn id="511" dur="500" fill="hold"/>
                                        <p:tgtEl>
                                          <p:spTgt spid="158"/>
                                        </p:tgtEl>
                                        <p:attrNameLst>
                                          <p:attrName>style.color</p:attrName>
                                        </p:attrNameLst>
                                      </p:cBhvr>
                                      <p:to>
                                        <a:schemeClr val="accent2"/>
                                      </p:to>
                                    </p:animClr>
                                    <p:animClr clrSpc="rgb" dir="cw">
                                      <p:cBhvr>
                                        <p:cTn id="512" dur="500" fill="hold"/>
                                        <p:tgtEl>
                                          <p:spTgt spid="158"/>
                                        </p:tgtEl>
                                        <p:attrNameLst>
                                          <p:attrName>fillcolor</p:attrName>
                                        </p:attrNameLst>
                                      </p:cBhvr>
                                      <p:to>
                                        <a:schemeClr val="accent2"/>
                                      </p:to>
                                    </p:animClr>
                                    <p:set>
                                      <p:cBhvr>
                                        <p:cTn id="513" dur="500" fill="hold"/>
                                        <p:tgtEl>
                                          <p:spTgt spid="158"/>
                                        </p:tgtEl>
                                        <p:attrNameLst>
                                          <p:attrName>fill.type</p:attrName>
                                        </p:attrNameLst>
                                      </p:cBhvr>
                                      <p:to>
                                        <p:strVal val="solid"/>
                                      </p:to>
                                    </p:set>
                                    <p:set>
                                      <p:cBhvr>
                                        <p:cTn id="514" dur="500" fill="hold"/>
                                        <p:tgtEl>
                                          <p:spTgt spid="158"/>
                                        </p:tgtEl>
                                        <p:attrNameLst>
                                          <p:attrName>fill.on</p:attrName>
                                        </p:attrNameLst>
                                      </p:cBhvr>
                                      <p:to>
                                        <p:strVal val="true"/>
                                      </p:to>
                                    </p:set>
                                  </p:childTnLst>
                                </p:cTn>
                              </p:par>
                              <p:par>
                                <p:cTn id="515" presetID="19" presetClass="emph" presetSubtype="0" fill="hold" grpId="0" nodeType="withEffect">
                                  <p:stCondLst>
                                    <p:cond delay="0"/>
                                  </p:stCondLst>
                                  <p:childTnLst>
                                    <p:animClr clrSpc="rgb" dir="cw">
                                      <p:cBhvr override="childStyle">
                                        <p:cTn id="516" dur="500" fill="hold"/>
                                        <p:tgtEl>
                                          <p:spTgt spid="159"/>
                                        </p:tgtEl>
                                        <p:attrNameLst>
                                          <p:attrName>style.color</p:attrName>
                                        </p:attrNameLst>
                                      </p:cBhvr>
                                      <p:to>
                                        <a:schemeClr val="accent2"/>
                                      </p:to>
                                    </p:animClr>
                                    <p:animClr clrSpc="rgb" dir="cw">
                                      <p:cBhvr>
                                        <p:cTn id="517" dur="500" fill="hold"/>
                                        <p:tgtEl>
                                          <p:spTgt spid="159"/>
                                        </p:tgtEl>
                                        <p:attrNameLst>
                                          <p:attrName>fillcolor</p:attrName>
                                        </p:attrNameLst>
                                      </p:cBhvr>
                                      <p:to>
                                        <a:schemeClr val="accent2"/>
                                      </p:to>
                                    </p:animClr>
                                    <p:set>
                                      <p:cBhvr>
                                        <p:cTn id="518" dur="500" fill="hold"/>
                                        <p:tgtEl>
                                          <p:spTgt spid="159"/>
                                        </p:tgtEl>
                                        <p:attrNameLst>
                                          <p:attrName>fill.type</p:attrName>
                                        </p:attrNameLst>
                                      </p:cBhvr>
                                      <p:to>
                                        <p:strVal val="solid"/>
                                      </p:to>
                                    </p:set>
                                    <p:set>
                                      <p:cBhvr>
                                        <p:cTn id="519" dur="500" fill="hold"/>
                                        <p:tgtEl>
                                          <p:spTgt spid="159"/>
                                        </p:tgtEl>
                                        <p:attrNameLst>
                                          <p:attrName>fill.on</p:attrName>
                                        </p:attrNameLst>
                                      </p:cBhvr>
                                      <p:to>
                                        <p:strVal val="true"/>
                                      </p:to>
                                    </p:set>
                                  </p:childTnLst>
                                </p:cTn>
                              </p:par>
                              <p:par>
                                <p:cTn id="520" presetID="19" presetClass="emph" presetSubtype="0" fill="hold" grpId="0" nodeType="withEffect">
                                  <p:stCondLst>
                                    <p:cond delay="0"/>
                                  </p:stCondLst>
                                  <p:childTnLst>
                                    <p:animClr clrSpc="rgb" dir="cw">
                                      <p:cBhvr override="childStyle">
                                        <p:cTn id="521" dur="500" fill="hold"/>
                                        <p:tgtEl>
                                          <p:spTgt spid="160"/>
                                        </p:tgtEl>
                                        <p:attrNameLst>
                                          <p:attrName>style.color</p:attrName>
                                        </p:attrNameLst>
                                      </p:cBhvr>
                                      <p:to>
                                        <a:schemeClr val="accent2"/>
                                      </p:to>
                                    </p:animClr>
                                    <p:animClr clrSpc="rgb" dir="cw">
                                      <p:cBhvr>
                                        <p:cTn id="522" dur="500" fill="hold"/>
                                        <p:tgtEl>
                                          <p:spTgt spid="160"/>
                                        </p:tgtEl>
                                        <p:attrNameLst>
                                          <p:attrName>fillcolor</p:attrName>
                                        </p:attrNameLst>
                                      </p:cBhvr>
                                      <p:to>
                                        <a:schemeClr val="accent2"/>
                                      </p:to>
                                    </p:animClr>
                                    <p:set>
                                      <p:cBhvr>
                                        <p:cTn id="523" dur="500" fill="hold"/>
                                        <p:tgtEl>
                                          <p:spTgt spid="160"/>
                                        </p:tgtEl>
                                        <p:attrNameLst>
                                          <p:attrName>fill.type</p:attrName>
                                        </p:attrNameLst>
                                      </p:cBhvr>
                                      <p:to>
                                        <p:strVal val="solid"/>
                                      </p:to>
                                    </p:set>
                                    <p:set>
                                      <p:cBhvr>
                                        <p:cTn id="524" dur="500" fill="hold"/>
                                        <p:tgtEl>
                                          <p:spTgt spid="160"/>
                                        </p:tgtEl>
                                        <p:attrNameLst>
                                          <p:attrName>fill.on</p:attrName>
                                        </p:attrNameLst>
                                      </p:cBhvr>
                                      <p:to>
                                        <p:strVal val="true"/>
                                      </p:to>
                                    </p:set>
                                  </p:childTnLst>
                                </p:cTn>
                              </p:par>
                              <p:par>
                                <p:cTn id="525" presetID="19" presetClass="emph" presetSubtype="0" fill="hold" grpId="0" nodeType="withEffect">
                                  <p:stCondLst>
                                    <p:cond delay="0"/>
                                  </p:stCondLst>
                                  <p:childTnLst>
                                    <p:animClr clrSpc="rgb" dir="cw">
                                      <p:cBhvr override="childStyle">
                                        <p:cTn id="526" dur="500" fill="hold"/>
                                        <p:tgtEl>
                                          <p:spTgt spid="161"/>
                                        </p:tgtEl>
                                        <p:attrNameLst>
                                          <p:attrName>style.color</p:attrName>
                                        </p:attrNameLst>
                                      </p:cBhvr>
                                      <p:to>
                                        <a:schemeClr val="accent2"/>
                                      </p:to>
                                    </p:animClr>
                                    <p:animClr clrSpc="rgb" dir="cw">
                                      <p:cBhvr>
                                        <p:cTn id="527" dur="500" fill="hold"/>
                                        <p:tgtEl>
                                          <p:spTgt spid="161"/>
                                        </p:tgtEl>
                                        <p:attrNameLst>
                                          <p:attrName>fillcolor</p:attrName>
                                        </p:attrNameLst>
                                      </p:cBhvr>
                                      <p:to>
                                        <a:schemeClr val="accent2"/>
                                      </p:to>
                                    </p:animClr>
                                    <p:set>
                                      <p:cBhvr>
                                        <p:cTn id="528" dur="500" fill="hold"/>
                                        <p:tgtEl>
                                          <p:spTgt spid="161"/>
                                        </p:tgtEl>
                                        <p:attrNameLst>
                                          <p:attrName>fill.type</p:attrName>
                                        </p:attrNameLst>
                                      </p:cBhvr>
                                      <p:to>
                                        <p:strVal val="solid"/>
                                      </p:to>
                                    </p:set>
                                    <p:set>
                                      <p:cBhvr>
                                        <p:cTn id="529" dur="500" fill="hold"/>
                                        <p:tgtEl>
                                          <p:spTgt spid="161"/>
                                        </p:tgtEl>
                                        <p:attrNameLst>
                                          <p:attrName>fill.on</p:attrName>
                                        </p:attrNameLst>
                                      </p:cBhvr>
                                      <p:to>
                                        <p:strVal val="true"/>
                                      </p:to>
                                    </p:set>
                                  </p:childTnLst>
                                </p:cTn>
                              </p:par>
                              <p:par>
                                <p:cTn id="530" presetID="19" presetClass="emph" presetSubtype="0" fill="hold" grpId="0" nodeType="withEffect">
                                  <p:stCondLst>
                                    <p:cond delay="0"/>
                                  </p:stCondLst>
                                  <p:childTnLst>
                                    <p:animClr clrSpc="rgb" dir="cw">
                                      <p:cBhvr override="childStyle">
                                        <p:cTn id="531" dur="500" fill="hold"/>
                                        <p:tgtEl>
                                          <p:spTgt spid="162"/>
                                        </p:tgtEl>
                                        <p:attrNameLst>
                                          <p:attrName>style.color</p:attrName>
                                        </p:attrNameLst>
                                      </p:cBhvr>
                                      <p:to>
                                        <a:schemeClr val="accent2"/>
                                      </p:to>
                                    </p:animClr>
                                    <p:animClr clrSpc="rgb" dir="cw">
                                      <p:cBhvr>
                                        <p:cTn id="532" dur="500" fill="hold"/>
                                        <p:tgtEl>
                                          <p:spTgt spid="162"/>
                                        </p:tgtEl>
                                        <p:attrNameLst>
                                          <p:attrName>fillcolor</p:attrName>
                                        </p:attrNameLst>
                                      </p:cBhvr>
                                      <p:to>
                                        <a:schemeClr val="accent2"/>
                                      </p:to>
                                    </p:animClr>
                                    <p:set>
                                      <p:cBhvr>
                                        <p:cTn id="533" dur="500" fill="hold"/>
                                        <p:tgtEl>
                                          <p:spTgt spid="162"/>
                                        </p:tgtEl>
                                        <p:attrNameLst>
                                          <p:attrName>fill.type</p:attrName>
                                        </p:attrNameLst>
                                      </p:cBhvr>
                                      <p:to>
                                        <p:strVal val="solid"/>
                                      </p:to>
                                    </p:set>
                                    <p:set>
                                      <p:cBhvr>
                                        <p:cTn id="534" dur="500" fill="hold"/>
                                        <p:tgtEl>
                                          <p:spTgt spid="162"/>
                                        </p:tgtEl>
                                        <p:attrNameLst>
                                          <p:attrName>fill.on</p:attrName>
                                        </p:attrNameLst>
                                      </p:cBhvr>
                                      <p:to>
                                        <p:strVal val="true"/>
                                      </p:to>
                                    </p:set>
                                  </p:childTnLst>
                                </p:cTn>
                              </p:par>
                            </p:childTnLst>
                          </p:cTn>
                        </p:par>
                      </p:childTnLst>
                    </p:cTn>
                  </p:par>
                  <p:par>
                    <p:cTn id="535" fill="hold">
                      <p:stCondLst>
                        <p:cond delay="indefinite"/>
                      </p:stCondLst>
                      <p:childTnLst>
                        <p:par>
                          <p:cTn id="536" fill="hold">
                            <p:stCondLst>
                              <p:cond delay="0"/>
                            </p:stCondLst>
                            <p:childTnLst>
                              <p:par>
                                <p:cTn id="537" presetID="6" presetClass="exit" presetSubtype="32" fill="hold" grpId="1" nodeType="clickEffect">
                                  <p:stCondLst>
                                    <p:cond delay="0"/>
                                  </p:stCondLst>
                                  <p:childTnLst>
                                    <p:animEffect transition="out" filter="circle(out)">
                                      <p:cBhvr>
                                        <p:cTn id="538" dur="2000"/>
                                        <p:tgtEl>
                                          <p:spTgt spid="155"/>
                                        </p:tgtEl>
                                      </p:cBhvr>
                                    </p:animEffect>
                                    <p:set>
                                      <p:cBhvr>
                                        <p:cTn id="539" dur="1" fill="hold">
                                          <p:stCondLst>
                                            <p:cond delay="1999"/>
                                          </p:stCondLst>
                                        </p:cTn>
                                        <p:tgtEl>
                                          <p:spTgt spid="155"/>
                                        </p:tgtEl>
                                        <p:attrNameLst>
                                          <p:attrName>style.visibility</p:attrName>
                                        </p:attrNameLst>
                                      </p:cBhvr>
                                      <p:to>
                                        <p:strVal val="hidden"/>
                                      </p:to>
                                    </p:set>
                                  </p:childTnLst>
                                </p:cTn>
                              </p:par>
                              <p:par>
                                <p:cTn id="540" presetID="6" presetClass="exit" presetSubtype="32" fill="hold" grpId="1" nodeType="withEffect">
                                  <p:stCondLst>
                                    <p:cond delay="0"/>
                                  </p:stCondLst>
                                  <p:childTnLst>
                                    <p:animEffect transition="out" filter="circle(out)">
                                      <p:cBhvr>
                                        <p:cTn id="541" dur="2000"/>
                                        <p:tgtEl>
                                          <p:spTgt spid="156"/>
                                        </p:tgtEl>
                                      </p:cBhvr>
                                    </p:animEffect>
                                    <p:set>
                                      <p:cBhvr>
                                        <p:cTn id="542" dur="1" fill="hold">
                                          <p:stCondLst>
                                            <p:cond delay="1999"/>
                                          </p:stCondLst>
                                        </p:cTn>
                                        <p:tgtEl>
                                          <p:spTgt spid="156"/>
                                        </p:tgtEl>
                                        <p:attrNameLst>
                                          <p:attrName>style.visibility</p:attrName>
                                        </p:attrNameLst>
                                      </p:cBhvr>
                                      <p:to>
                                        <p:strVal val="hidden"/>
                                      </p:to>
                                    </p:set>
                                  </p:childTnLst>
                                </p:cTn>
                              </p:par>
                              <p:par>
                                <p:cTn id="543" presetID="6" presetClass="exit" presetSubtype="32" fill="hold" grpId="1" nodeType="withEffect">
                                  <p:stCondLst>
                                    <p:cond delay="0"/>
                                  </p:stCondLst>
                                  <p:childTnLst>
                                    <p:animEffect transition="out" filter="circle(out)">
                                      <p:cBhvr>
                                        <p:cTn id="544" dur="2000"/>
                                        <p:tgtEl>
                                          <p:spTgt spid="157"/>
                                        </p:tgtEl>
                                      </p:cBhvr>
                                    </p:animEffect>
                                    <p:set>
                                      <p:cBhvr>
                                        <p:cTn id="545" dur="1" fill="hold">
                                          <p:stCondLst>
                                            <p:cond delay="1999"/>
                                          </p:stCondLst>
                                        </p:cTn>
                                        <p:tgtEl>
                                          <p:spTgt spid="157"/>
                                        </p:tgtEl>
                                        <p:attrNameLst>
                                          <p:attrName>style.visibility</p:attrName>
                                        </p:attrNameLst>
                                      </p:cBhvr>
                                      <p:to>
                                        <p:strVal val="hidden"/>
                                      </p:to>
                                    </p:set>
                                  </p:childTnLst>
                                </p:cTn>
                              </p:par>
                              <p:par>
                                <p:cTn id="546" presetID="6" presetClass="exit" presetSubtype="32" fill="hold" grpId="1" nodeType="withEffect">
                                  <p:stCondLst>
                                    <p:cond delay="0"/>
                                  </p:stCondLst>
                                  <p:childTnLst>
                                    <p:animEffect transition="out" filter="circle(out)">
                                      <p:cBhvr>
                                        <p:cTn id="547" dur="2000"/>
                                        <p:tgtEl>
                                          <p:spTgt spid="158"/>
                                        </p:tgtEl>
                                      </p:cBhvr>
                                    </p:animEffect>
                                    <p:set>
                                      <p:cBhvr>
                                        <p:cTn id="548" dur="1" fill="hold">
                                          <p:stCondLst>
                                            <p:cond delay="1999"/>
                                          </p:stCondLst>
                                        </p:cTn>
                                        <p:tgtEl>
                                          <p:spTgt spid="158"/>
                                        </p:tgtEl>
                                        <p:attrNameLst>
                                          <p:attrName>style.visibility</p:attrName>
                                        </p:attrNameLst>
                                      </p:cBhvr>
                                      <p:to>
                                        <p:strVal val="hidden"/>
                                      </p:to>
                                    </p:set>
                                  </p:childTnLst>
                                </p:cTn>
                              </p:par>
                              <p:par>
                                <p:cTn id="549" presetID="6" presetClass="exit" presetSubtype="32" fill="hold" grpId="1" nodeType="withEffect">
                                  <p:stCondLst>
                                    <p:cond delay="0"/>
                                  </p:stCondLst>
                                  <p:childTnLst>
                                    <p:animEffect transition="out" filter="circle(out)">
                                      <p:cBhvr>
                                        <p:cTn id="550" dur="2000"/>
                                        <p:tgtEl>
                                          <p:spTgt spid="159"/>
                                        </p:tgtEl>
                                      </p:cBhvr>
                                    </p:animEffect>
                                    <p:set>
                                      <p:cBhvr>
                                        <p:cTn id="551" dur="1" fill="hold">
                                          <p:stCondLst>
                                            <p:cond delay="1999"/>
                                          </p:stCondLst>
                                        </p:cTn>
                                        <p:tgtEl>
                                          <p:spTgt spid="159"/>
                                        </p:tgtEl>
                                        <p:attrNameLst>
                                          <p:attrName>style.visibility</p:attrName>
                                        </p:attrNameLst>
                                      </p:cBhvr>
                                      <p:to>
                                        <p:strVal val="hidden"/>
                                      </p:to>
                                    </p:set>
                                  </p:childTnLst>
                                </p:cTn>
                              </p:par>
                              <p:par>
                                <p:cTn id="552" presetID="6" presetClass="exit" presetSubtype="32" fill="hold" grpId="1" nodeType="withEffect">
                                  <p:stCondLst>
                                    <p:cond delay="0"/>
                                  </p:stCondLst>
                                  <p:childTnLst>
                                    <p:animEffect transition="out" filter="circle(out)">
                                      <p:cBhvr>
                                        <p:cTn id="553" dur="2000"/>
                                        <p:tgtEl>
                                          <p:spTgt spid="160"/>
                                        </p:tgtEl>
                                      </p:cBhvr>
                                    </p:animEffect>
                                    <p:set>
                                      <p:cBhvr>
                                        <p:cTn id="554" dur="1" fill="hold">
                                          <p:stCondLst>
                                            <p:cond delay="1999"/>
                                          </p:stCondLst>
                                        </p:cTn>
                                        <p:tgtEl>
                                          <p:spTgt spid="160"/>
                                        </p:tgtEl>
                                        <p:attrNameLst>
                                          <p:attrName>style.visibility</p:attrName>
                                        </p:attrNameLst>
                                      </p:cBhvr>
                                      <p:to>
                                        <p:strVal val="hidden"/>
                                      </p:to>
                                    </p:set>
                                  </p:childTnLst>
                                </p:cTn>
                              </p:par>
                              <p:par>
                                <p:cTn id="555" presetID="6" presetClass="exit" presetSubtype="32" fill="hold" grpId="1" nodeType="withEffect">
                                  <p:stCondLst>
                                    <p:cond delay="0"/>
                                  </p:stCondLst>
                                  <p:childTnLst>
                                    <p:animEffect transition="out" filter="circle(out)">
                                      <p:cBhvr>
                                        <p:cTn id="556" dur="2000"/>
                                        <p:tgtEl>
                                          <p:spTgt spid="161"/>
                                        </p:tgtEl>
                                      </p:cBhvr>
                                    </p:animEffect>
                                    <p:set>
                                      <p:cBhvr>
                                        <p:cTn id="557" dur="1" fill="hold">
                                          <p:stCondLst>
                                            <p:cond delay="1999"/>
                                          </p:stCondLst>
                                        </p:cTn>
                                        <p:tgtEl>
                                          <p:spTgt spid="161"/>
                                        </p:tgtEl>
                                        <p:attrNameLst>
                                          <p:attrName>style.visibility</p:attrName>
                                        </p:attrNameLst>
                                      </p:cBhvr>
                                      <p:to>
                                        <p:strVal val="hidden"/>
                                      </p:to>
                                    </p:set>
                                  </p:childTnLst>
                                </p:cTn>
                              </p:par>
                              <p:par>
                                <p:cTn id="558" presetID="6" presetClass="exit" presetSubtype="32" fill="hold" grpId="1" nodeType="withEffect">
                                  <p:stCondLst>
                                    <p:cond delay="0"/>
                                  </p:stCondLst>
                                  <p:childTnLst>
                                    <p:animEffect transition="out" filter="circle(out)">
                                      <p:cBhvr>
                                        <p:cTn id="559" dur="2000"/>
                                        <p:tgtEl>
                                          <p:spTgt spid="162"/>
                                        </p:tgtEl>
                                      </p:cBhvr>
                                    </p:animEffect>
                                    <p:set>
                                      <p:cBhvr>
                                        <p:cTn id="560" dur="1" fill="hold">
                                          <p:stCondLst>
                                            <p:cond delay="1999"/>
                                          </p:stCondLst>
                                        </p:cTn>
                                        <p:tgtEl>
                                          <p:spTgt spid="162"/>
                                        </p:tgtEl>
                                        <p:attrNameLst>
                                          <p:attrName>style.visibility</p:attrName>
                                        </p:attrNameLst>
                                      </p:cBhvr>
                                      <p:to>
                                        <p:strVal val="hidden"/>
                                      </p:to>
                                    </p:set>
                                  </p:childTnLst>
                                </p:cTn>
                              </p:par>
                              <p:par>
                                <p:cTn id="561" presetID="6" presetClass="exit" presetSubtype="32" fill="hold" grpId="1" nodeType="withEffect">
                                  <p:stCondLst>
                                    <p:cond delay="0"/>
                                  </p:stCondLst>
                                  <p:childTnLst>
                                    <p:animEffect transition="out" filter="circle(out)">
                                      <p:cBhvr>
                                        <p:cTn id="562" dur="2000"/>
                                        <p:tgtEl>
                                          <p:spTgt spid="169"/>
                                        </p:tgtEl>
                                      </p:cBhvr>
                                    </p:animEffect>
                                    <p:set>
                                      <p:cBhvr>
                                        <p:cTn id="563" dur="1" fill="hold">
                                          <p:stCondLst>
                                            <p:cond delay="1999"/>
                                          </p:stCondLst>
                                        </p:cTn>
                                        <p:tgtEl>
                                          <p:spTgt spid="169"/>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182" grpId="0" animBg="1"/>
      <p:bldP spid="182" grpId="1" animBg="1"/>
      <p:bldP spid="41" grpId="0" animBg="1"/>
      <p:bldP spid="41" grpId="1" animBg="1"/>
      <p:bldP spid="43" grpId="0" animBg="1"/>
      <p:bldP spid="43" grpId="1" animBg="1"/>
      <p:bldP spid="45" grpId="0" animBg="1"/>
      <p:bldP spid="45" grpId="1" animBg="1"/>
      <p:bldP spid="47" grpId="0" animBg="1"/>
      <p:bldP spid="47" grpId="1" animBg="1"/>
      <p:bldP spid="49" grpId="0" animBg="1"/>
      <p:bldP spid="49" grpId="1" animBg="1"/>
      <p:bldP spid="51" grpId="0" animBg="1"/>
      <p:bldP spid="51" grpId="1" animBg="1"/>
      <p:bldP spid="53" grpId="0" animBg="1"/>
      <p:bldP spid="53" grpId="1" animBg="1"/>
      <p:bldP spid="55" grpId="0" animBg="1"/>
      <p:bldP spid="55" grpId="1" animBg="1"/>
      <p:bldP spid="57" grpId="0" animBg="1"/>
      <p:bldP spid="57" grpId="1" animBg="1"/>
      <p:bldP spid="59" grpId="0" animBg="1"/>
      <p:bldP spid="59" grpId="1" animBg="1"/>
      <p:bldP spid="62" grpId="0" animBg="1"/>
      <p:bldP spid="62" grpId="1" animBg="1"/>
      <p:bldP spid="64" grpId="0" animBg="1"/>
      <p:bldP spid="64" grpId="1" animBg="1"/>
      <p:bldP spid="66" grpId="0" animBg="1"/>
      <p:bldP spid="66" grpId="1" animBg="1"/>
      <p:bldP spid="68" grpId="0" animBg="1"/>
      <p:bldP spid="68" grpId="1" animBg="1"/>
      <p:bldP spid="70" grpId="0" animBg="1"/>
      <p:bldP spid="70" grpId="1" animBg="1"/>
      <p:bldP spid="72" grpId="0" animBg="1"/>
      <p:bldP spid="72" grpId="1" animBg="1"/>
      <p:bldP spid="74" grpId="0" animBg="1"/>
      <p:bldP spid="74" grpId="1" animBg="1"/>
      <p:bldP spid="76" grpId="0" animBg="1"/>
      <p:bldP spid="76" grpId="1" animBg="1"/>
      <p:bldP spid="78" grpId="0" animBg="1"/>
      <p:bldP spid="78" grpId="1" animBg="1"/>
      <p:bldP spid="79" grpId="0" animBg="1"/>
      <p:bldP spid="79" grpId="1" animBg="1"/>
      <p:bldP spid="80" grpId="0" animBg="1"/>
      <p:bldP spid="80" grpId="1" animBg="1"/>
      <p:bldP spid="82" grpId="0" animBg="1"/>
      <p:bldP spid="82" grpId="1" animBg="1"/>
      <p:bldP spid="83" grpId="0" animBg="1"/>
      <p:bldP spid="83" grpId="1" animBg="1"/>
      <p:bldP spid="84" grpId="0" animBg="1"/>
      <p:bldP spid="84" grpId="1" animBg="1"/>
      <p:bldP spid="85" grpId="0" animBg="1"/>
      <p:bldP spid="85" grpId="1" animBg="1"/>
      <p:bldP spid="86" grpId="0" animBg="1"/>
      <p:bldP spid="86" grpId="1" animBg="1"/>
      <p:bldP spid="87" grpId="0" animBg="1"/>
      <p:bldP spid="87" grpId="1" animBg="1"/>
      <p:bldP spid="89" grpId="0" animBg="1"/>
      <p:bldP spid="89" grpId="1" animBg="1"/>
      <p:bldP spid="90" grpId="0" animBg="1"/>
      <p:bldP spid="90" grpId="1" animBg="1"/>
      <p:bldP spid="91" grpId="0" animBg="1"/>
      <p:bldP spid="91" grpId="1" animBg="1"/>
      <p:bldP spid="92" grpId="0" animBg="1"/>
      <p:bldP spid="92" grpId="1" animBg="1"/>
      <p:bldP spid="93" grpId="0" animBg="1"/>
      <p:bldP spid="93" grpId="1" animBg="1"/>
      <p:bldP spid="94" grpId="0" animBg="1"/>
      <p:bldP spid="94" grpId="1" animBg="1"/>
      <p:bldP spid="95" grpId="0" animBg="1"/>
      <p:bldP spid="95" grpId="1" animBg="1"/>
      <p:bldP spid="96" grpId="0" animBg="1"/>
      <p:bldP spid="96" grpId="1" animBg="1"/>
      <p:bldP spid="104" grpId="0" animBg="1"/>
      <p:bldP spid="104" grpId="1" animBg="1"/>
      <p:bldP spid="105" grpId="0" animBg="1"/>
      <p:bldP spid="105" grpId="1" animBg="1"/>
      <p:bldP spid="106" grpId="0" animBg="1"/>
      <p:bldP spid="106" grpId="1" animBg="1"/>
      <p:bldP spid="107" grpId="0" animBg="1"/>
      <p:bldP spid="107" grpId="1" animBg="1"/>
      <p:bldP spid="108" grpId="0" animBg="1"/>
      <p:bldP spid="108" grpId="1" animBg="1"/>
      <p:bldP spid="109" grpId="0" animBg="1"/>
      <p:bldP spid="109" grpId="1" animBg="1"/>
      <p:bldP spid="110" grpId="0" animBg="1"/>
      <p:bldP spid="110" grpId="1" animBg="1"/>
      <p:bldP spid="111" grpId="0" animBg="1"/>
      <p:bldP spid="111" grpId="1" animBg="1"/>
      <p:bldP spid="112" grpId="0" animBg="1"/>
      <p:bldP spid="112" grpId="1" animBg="1"/>
      <p:bldP spid="113" grpId="0" animBg="1"/>
      <p:bldP spid="113" grpId="1" animBg="1"/>
      <p:bldP spid="114" grpId="0" animBg="1"/>
      <p:bldP spid="114" grpId="1" animBg="1"/>
      <p:bldP spid="115" grpId="0" animBg="1"/>
      <p:bldP spid="115" grpId="1" animBg="1"/>
      <p:bldP spid="116" grpId="0" animBg="1"/>
      <p:bldP spid="116" grpId="1" animBg="1"/>
      <p:bldP spid="152" grpId="0" animBg="1"/>
      <p:bldP spid="152" grpId="1" animBg="1"/>
      <p:bldP spid="153" grpId="0" animBg="1"/>
      <p:bldP spid="153" grpId="1" animBg="1"/>
      <p:bldP spid="154" grpId="0" animBg="1"/>
      <p:bldP spid="154" grpId="1" animBg="1"/>
      <p:bldP spid="155" grpId="0" animBg="1"/>
      <p:bldP spid="155" grpId="1" animBg="1"/>
      <p:bldP spid="156" grpId="0" animBg="1"/>
      <p:bldP spid="156" grpId="1" animBg="1"/>
      <p:bldP spid="157" grpId="0" animBg="1"/>
      <p:bldP spid="157" grpId="1" animBg="1"/>
      <p:bldP spid="158" grpId="0" animBg="1"/>
      <p:bldP spid="158" grpId="1" animBg="1"/>
      <p:bldP spid="159" grpId="0" animBg="1"/>
      <p:bldP spid="159" grpId="1" animBg="1"/>
      <p:bldP spid="160" grpId="0" animBg="1"/>
      <p:bldP spid="160" grpId="1" animBg="1"/>
      <p:bldP spid="161" grpId="0" animBg="1"/>
      <p:bldP spid="161" grpId="1" animBg="1"/>
      <p:bldP spid="162" grpId="0" animBg="1"/>
      <p:bldP spid="162" grpId="1" animBg="1"/>
      <p:bldP spid="163" grpId="0" animBg="1"/>
      <p:bldP spid="163" grpId="1" animBg="1"/>
      <p:bldP spid="164" grpId="0" animBg="1"/>
      <p:bldP spid="164" grpId="1" animBg="1"/>
      <p:bldP spid="165" grpId="0" animBg="1"/>
      <p:bldP spid="165" grpId="1" animBg="1"/>
      <p:bldP spid="166" grpId="0" animBg="1"/>
      <p:bldP spid="166" grpId="1" animBg="1"/>
      <p:bldP spid="167" grpId="0" animBg="1"/>
      <p:bldP spid="167" grpId="1" animBg="1"/>
      <p:bldP spid="168" grpId="0" animBg="1"/>
      <p:bldP spid="168" grpId="1" animBg="1"/>
      <p:bldP spid="169" grpId="0" animBg="1"/>
      <p:bldP spid="169"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E29F1C2F-BB6D-73B9-79AD-9258155726BB}"/>
              </a:ext>
            </a:extLst>
          </p:cNvPr>
          <p:cNvGraphicFramePr>
            <a:graphicFrameLocks noGrp="1"/>
          </p:cNvGraphicFramePr>
          <p:nvPr>
            <p:extLst>
              <p:ext uri="{D42A27DB-BD31-4B8C-83A1-F6EECF244321}">
                <p14:modId xmlns:p14="http://schemas.microsoft.com/office/powerpoint/2010/main" val="3532447912"/>
              </p:ext>
            </p:extLst>
          </p:nvPr>
        </p:nvGraphicFramePr>
        <p:xfrm>
          <a:off x="150744" y="81108"/>
          <a:ext cx="11929493" cy="6665136"/>
        </p:xfrm>
        <a:graphic>
          <a:graphicData uri="http://schemas.openxmlformats.org/drawingml/2006/table">
            <a:tbl>
              <a:tblPr firstRow="1" firstCol="1" bandRow="1"/>
              <a:tblGrid>
                <a:gridCol w="1083779">
                  <a:extLst>
                    <a:ext uri="{9D8B030D-6E8A-4147-A177-3AD203B41FA5}">
                      <a16:colId xmlns:a16="http://schemas.microsoft.com/office/drawing/2014/main" val="1330150374"/>
                    </a:ext>
                  </a:extLst>
                </a:gridCol>
                <a:gridCol w="1083779">
                  <a:extLst>
                    <a:ext uri="{9D8B030D-6E8A-4147-A177-3AD203B41FA5}">
                      <a16:colId xmlns:a16="http://schemas.microsoft.com/office/drawing/2014/main" val="2154283047"/>
                    </a:ext>
                  </a:extLst>
                </a:gridCol>
                <a:gridCol w="1083779">
                  <a:extLst>
                    <a:ext uri="{9D8B030D-6E8A-4147-A177-3AD203B41FA5}">
                      <a16:colId xmlns:a16="http://schemas.microsoft.com/office/drawing/2014/main" val="3647057924"/>
                    </a:ext>
                  </a:extLst>
                </a:gridCol>
                <a:gridCol w="1083779">
                  <a:extLst>
                    <a:ext uri="{9D8B030D-6E8A-4147-A177-3AD203B41FA5}">
                      <a16:colId xmlns:a16="http://schemas.microsoft.com/office/drawing/2014/main" val="446130226"/>
                    </a:ext>
                  </a:extLst>
                </a:gridCol>
                <a:gridCol w="1084911">
                  <a:extLst>
                    <a:ext uri="{9D8B030D-6E8A-4147-A177-3AD203B41FA5}">
                      <a16:colId xmlns:a16="http://schemas.microsoft.com/office/drawing/2014/main" val="1632274922"/>
                    </a:ext>
                  </a:extLst>
                </a:gridCol>
                <a:gridCol w="1084911">
                  <a:extLst>
                    <a:ext uri="{9D8B030D-6E8A-4147-A177-3AD203B41FA5}">
                      <a16:colId xmlns:a16="http://schemas.microsoft.com/office/drawing/2014/main" val="884516262"/>
                    </a:ext>
                  </a:extLst>
                </a:gridCol>
                <a:gridCol w="1084911">
                  <a:extLst>
                    <a:ext uri="{9D8B030D-6E8A-4147-A177-3AD203B41FA5}">
                      <a16:colId xmlns:a16="http://schemas.microsoft.com/office/drawing/2014/main" val="1081010620"/>
                    </a:ext>
                  </a:extLst>
                </a:gridCol>
                <a:gridCol w="1084911">
                  <a:extLst>
                    <a:ext uri="{9D8B030D-6E8A-4147-A177-3AD203B41FA5}">
                      <a16:colId xmlns:a16="http://schemas.microsoft.com/office/drawing/2014/main" val="1581182532"/>
                    </a:ext>
                  </a:extLst>
                </a:gridCol>
                <a:gridCol w="1084911">
                  <a:extLst>
                    <a:ext uri="{9D8B030D-6E8A-4147-A177-3AD203B41FA5}">
                      <a16:colId xmlns:a16="http://schemas.microsoft.com/office/drawing/2014/main" val="4222770522"/>
                    </a:ext>
                  </a:extLst>
                </a:gridCol>
                <a:gridCol w="1084911">
                  <a:extLst>
                    <a:ext uri="{9D8B030D-6E8A-4147-A177-3AD203B41FA5}">
                      <a16:colId xmlns:a16="http://schemas.microsoft.com/office/drawing/2014/main" val="1428442844"/>
                    </a:ext>
                  </a:extLst>
                </a:gridCol>
                <a:gridCol w="1084911">
                  <a:extLst>
                    <a:ext uri="{9D8B030D-6E8A-4147-A177-3AD203B41FA5}">
                      <a16:colId xmlns:a16="http://schemas.microsoft.com/office/drawing/2014/main" val="406102389"/>
                    </a:ext>
                  </a:extLst>
                </a:gridCol>
              </a:tblGrid>
              <a:tr h="833142">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Á</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M</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Ă</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M</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85061126"/>
                  </a:ext>
                </a:extLst>
              </a:tr>
              <a:tr h="833142">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Ó</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Ớ</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41543499"/>
                  </a:ext>
                </a:extLst>
              </a:tr>
              <a:tr h="833142">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D</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Ầ</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Ô</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3846923"/>
                  </a:ext>
                </a:extLst>
              </a:tr>
              <a:tr h="833142">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Q</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Ả</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98741911"/>
                  </a:ext>
                </a:extLst>
              </a:tr>
              <a:tr h="833142">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Ổ</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Ơ</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9385001"/>
                  </a:ext>
                </a:extLst>
              </a:tr>
              <a:tr h="833142">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B</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Ấ</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Ơ</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804770830"/>
                  </a:ext>
                </a:extLst>
              </a:tr>
              <a:tr h="833142">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Í</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Ệ</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M</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08241041"/>
                  </a:ext>
                </a:extLst>
              </a:tr>
              <a:tr h="833142">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P</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P</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Í</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5920922"/>
                  </a:ext>
                </a:extLst>
              </a:tr>
            </a:tbl>
          </a:graphicData>
        </a:graphic>
      </p:graphicFrame>
    </p:spTree>
    <p:extLst>
      <p:ext uri="{BB962C8B-B14F-4D97-AF65-F5344CB8AC3E}">
        <p14:creationId xmlns:p14="http://schemas.microsoft.com/office/powerpoint/2010/main" val="16129202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E29F1C2F-BB6D-73B9-79AD-9258155726BB}"/>
              </a:ext>
            </a:extLst>
          </p:cNvPr>
          <p:cNvGraphicFramePr>
            <a:graphicFrameLocks noGrp="1"/>
          </p:cNvGraphicFramePr>
          <p:nvPr>
            <p:extLst>
              <p:ext uri="{D42A27DB-BD31-4B8C-83A1-F6EECF244321}">
                <p14:modId xmlns:p14="http://schemas.microsoft.com/office/powerpoint/2010/main" val="314725345"/>
              </p:ext>
            </p:extLst>
          </p:nvPr>
        </p:nvGraphicFramePr>
        <p:xfrm>
          <a:off x="150744" y="81108"/>
          <a:ext cx="11929493" cy="6665136"/>
        </p:xfrm>
        <a:graphic>
          <a:graphicData uri="http://schemas.openxmlformats.org/drawingml/2006/table">
            <a:tbl>
              <a:tblPr firstRow="1" firstCol="1" bandRow="1"/>
              <a:tblGrid>
                <a:gridCol w="1083779">
                  <a:extLst>
                    <a:ext uri="{9D8B030D-6E8A-4147-A177-3AD203B41FA5}">
                      <a16:colId xmlns:a16="http://schemas.microsoft.com/office/drawing/2014/main" val="1330150374"/>
                    </a:ext>
                  </a:extLst>
                </a:gridCol>
                <a:gridCol w="1083779">
                  <a:extLst>
                    <a:ext uri="{9D8B030D-6E8A-4147-A177-3AD203B41FA5}">
                      <a16:colId xmlns:a16="http://schemas.microsoft.com/office/drawing/2014/main" val="2154283047"/>
                    </a:ext>
                  </a:extLst>
                </a:gridCol>
                <a:gridCol w="1083779">
                  <a:extLst>
                    <a:ext uri="{9D8B030D-6E8A-4147-A177-3AD203B41FA5}">
                      <a16:colId xmlns:a16="http://schemas.microsoft.com/office/drawing/2014/main" val="3647057924"/>
                    </a:ext>
                  </a:extLst>
                </a:gridCol>
                <a:gridCol w="1083779">
                  <a:extLst>
                    <a:ext uri="{9D8B030D-6E8A-4147-A177-3AD203B41FA5}">
                      <a16:colId xmlns:a16="http://schemas.microsoft.com/office/drawing/2014/main" val="446130226"/>
                    </a:ext>
                  </a:extLst>
                </a:gridCol>
                <a:gridCol w="1084911">
                  <a:extLst>
                    <a:ext uri="{9D8B030D-6E8A-4147-A177-3AD203B41FA5}">
                      <a16:colId xmlns:a16="http://schemas.microsoft.com/office/drawing/2014/main" val="1632274922"/>
                    </a:ext>
                  </a:extLst>
                </a:gridCol>
                <a:gridCol w="1084911">
                  <a:extLst>
                    <a:ext uri="{9D8B030D-6E8A-4147-A177-3AD203B41FA5}">
                      <a16:colId xmlns:a16="http://schemas.microsoft.com/office/drawing/2014/main" val="884516262"/>
                    </a:ext>
                  </a:extLst>
                </a:gridCol>
                <a:gridCol w="1084911">
                  <a:extLst>
                    <a:ext uri="{9D8B030D-6E8A-4147-A177-3AD203B41FA5}">
                      <a16:colId xmlns:a16="http://schemas.microsoft.com/office/drawing/2014/main" val="1081010620"/>
                    </a:ext>
                  </a:extLst>
                </a:gridCol>
                <a:gridCol w="1084911">
                  <a:extLst>
                    <a:ext uri="{9D8B030D-6E8A-4147-A177-3AD203B41FA5}">
                      <a16:colId xmlns:a16="http://schemas.microsoft.com/office/drawing/2014/main" val="1581182532"/>
                    </a:ext>
                  </a:extLst>
                </a:gridCol>
                <a:gridCol w="1084911">
                  <a:extLst>
                    <a:ext uri="{9D8B030D-6E8A-4147-A177-3AD203B41FA5}">
                      <a16:colId xmlns:a16="http://schemas.microsoft.com/office/drawing/2014/main" val="4222770522"/>
                    </a:ext>
                  </a:extLst>
                </a:gridCol>
                <a:gridCol w="1084911">
                  <a:extLst>
                    <a:ext uri="{9D8B030D-6E8A-4147-A177-3AD203B41FA5}">
                      <a16:colId xmlns:a16="http://schemas.microsoft.com/office/drawing/2014/main" val="1428442844"/>
                    </a:ext>
                  </a:extLst>
                </a:gridCol>
                <a:gridCol w="1084911">
                  <a:extLst>
                    <a:ext uri="{9D8B030D-6E8A-4147-A177-3AD203B41FA5}">
                      <a16:colId xmlns:a16="http://schemas.microsoft.com/office/drawing/2014/main" val="406102389"/>
                    </a:ext>
                  </a:extLst>
                </a:gridCol>
              </a:tblGrid>
              <a:tr h="833142">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Á</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M</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R</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Ă</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M</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85061126"/>
                  </a:ext>
                </a:extLst>
              </a:tr>
              <a:tr h="833142">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Đ</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Ó</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R</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Ớ</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C</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41543499"/>
                  </a:ext>
                </a:extLst>
              </a:tr>
              <a:tr h="833142">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D</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Ầ</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U</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Ô</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3846923"/>
                  </a:ext>
                </a:extLst>
              </a:tr>
              <a:tr h="833142">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Q</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Ả</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A</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98741911"/>
                  </a:ext>
                </a:extLst>
              </a:tr>
              <a:tr h="833142">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Ổ</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Ơ</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9385001"/>
                  </a:ext>
                </a:extLst>
              </a:tr>
              <a:tr h="833142">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B</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Ấ</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L</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Ư</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Ơ</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804770830"/>
                  </a:ext>
                </a:extLst>
              </a:tr>
              <a:tr h="833142">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Í</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Í</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Ệ</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M</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08241041"/>
                  </a:ext>
                </a:extLst>
              </a:tr>
              <a:tr h="833142">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P</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U</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P</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r>
                        <a:rPr lang="en-US"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rPr>
                        <a:t>Í</a:t>
                      </a: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07000"/>
                        </a:lnSpc>
                        <a:spcAft>
                          <a:spcPts val="800"/>
                        </a:spcAft>
                      </a:pPr>
                      <a:endParaRPr lang="vi-VN" sz="5400" b="1">
                        <a:solidFill>
                          <a:sysClr val="windowText" lastClr="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5920922"/>
                  </a:ext>
                </a:extLst>
              </a:tr>
            </a:tbl>
          </a:graphicData>
        </a:graphic>
      </p:graphicFrame>
    </p:spTree>
    <p:extLst>
      <p:ext uri="{BB962C8B-B14F-4D97-AF65-F5344CB8AC3E}">
        <p14:creationId xmlns:p14="http://schemas.microsoft.com/office/powerpoint/2010/main" val="57320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71551"/>
            <a:ext cx="12192000" cy="5551717"/>
          </a:xfrm>
        </p:spPr>
        <p:txBody>
          <a:bodyPr>
            <a:noAutofit/>
          </a:bodyPr>
          <a:lstStyle/>
          <a:p>
            <a:pPr algn="just">
              <a:lnSpc>
                <a:spcPct val="100000"/>
              </a:lnSpc>
              <a:spcBef>
                <a:spcPts val="450"/>
              </a:spcBef>
              <a:spcAft>
                <a:spcPts val="450"/>
              </a:spcAft>
            </a:pPr>
            <a:r>
              <a:rPr lang="vi-VN" sz="6000" b="1">
                <a:latin typeface="Tahoma" panose="020B0604030504040204" pitchFamily="34" charset="0"/>
                <a:ea typeface="Tahoma" panose="020B0604030504040204" pitchFamily="34" charset="0"/>
                <a:cs typeface="Tahoma" panose="020B0604030504040204" pitchFamily="34" charset="0"/>
              </a:rPr>
              <a:t>Khi ấy, Đức Giê-su nói với các môn đệ rằng : “Một nhà phú hộ kia có một người quản gia. Người ta tố cáo với ông là anh này đã phung phí của cải nhà ông.</a:t>
            </a:r>
            <a:endParaRPr lang="en-US" sz="6000" b="1">
              <a:latin typeface="Tahoma" panose="020B0604030504040204" pitchFamily="34" charset="0"/>
              <a:ea typeface="Tahoma" panose="020B0604030504040204" pitchFamily="34" charset="0"/>
              <a:cs typeface="Tahoma" panose="020B0604030504040204" pitchFamily="34" charset="0"/>
            </a:endParaRPr>
          </a:p>
        </p:txBody>
      </p:sp>
      <p:sp>
        <p:nvSpPr>
          <p:cNvPr id="3" name="TextBox 2">
            <a:extLst>
              <a:ext uri="{FF2B5EF4-FFF2-40B4-BE49-F238E27FC236}">
                <a16:creationId xmlns:a16="http://schemas.microsoft.com/office/drawing/2014/main" id="{660EDB3B-D92F-4149-A43E-A60728ADD0BE}"/>
              </a:ext>
            </a:extLst>
          </p:cNvPr>
          <p:cNvSpPr txBox="1"/>
          <p:nvPr/>
        </p:nvSpPr>
        <p:spPr>
          <a:xfrm>
            <a:off x="0" y="101601"/>
            <a:ext cx="12192000" cy="707886"/>
          </a:xfrm>
          <a:prstGeom prst="rect">
            <a:avLst/>
          </a:prstGeom>
          <a:noFill/>
        </p:spPr>
        <p:txBody>
          <a:bodyPr wrap="square" rtlCol="0">
            <a:spAutoFit/>
          </a:bodyPr>
          <a:lstStyle/>
          <a:p>
            <a:pPr algn="ct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TIN </a:t>
            </a:r>
            <a:r>
              <a:rPr lang="en-US" sz="4000" b="1" err="1">
                <a:solidFill>
                  <a:srgbClr val="FF0000"/>
                </a:solidFill>
                <a:latin typeface="Tahoma" panose="020B0604030504040204" pitchFamily="34" charset="0"/>
                <a:ea typeface="Tahoma" panose="020B0604030504040204" pitchFamily="34" charset="0"/>
                <a:cs typeface="Tahoma" panose="020B0604030504040204" pitchFamily="34" charset="0"/>
              </a:rPr>
              <a:t>MỪNG</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err="1">
                <a:solidFill>
                  <a:srgbClr val="FF0000"/>
                </a:solidFill>
                <a:latin typeface="Tahoma" panose="020B0604030504040204" pitchFamily="34" charset="0"/>
                <a:ea typeface="Tahoma" panose="020B0604030504040204" pitchFamily="34" charset="0"/>
                <a:cs typeface="Tahoma" panose="020B0604030504040204" pitchFamily="34" charset="0"/>
              </a:rPr>
              <a:t>CHÚA</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err="1">
                <a:solidFill>
                  <a:srgbClr val="FF0000"/>
                </a:solidFill>
                <a:latin typeface="Tahoma" panose="020B0604030504040204" pitchFamily="34" charset="0"/>
                <a:ea typeface="Tahoma" panose="020B0604030504040204" pitchFamily="34" charset="0"/>
                <a:cs typeface="Tahoma" panose="020B0604030504040204" pitchFamily="34" charset="0"/>
              </a:rPr>
              <a:t>GIÊSU</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THEO </a:t>
            </a:r>
            <a:r>
              <a:rPr lang="en-US" sz="4000" b="1" err="1">
                <a:solidFill>
                  <a:srgbClr val="FF0000"/>
                </a:solidFill>
                <a:latin typeface="Tahoma" panose="020B0604030504040204" pitchFamily="34" charset="0"/>
                <a:ea typeface="Tahoma" panose="020B0604030504040204" pitchFamily="34" charset="0"/>
                <a:cs typeface="Tahoma" panose="020B0604030504040204" pitchFamily="34" charset="0"/>
              </a:rPr>
              <a:t>THÁNH</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LU-CA</a:t>
            </a:r>
            <a:endParaRPr lang="en-US" sz="4000"/>
          </a:p>
        </p:txBody>
      </p:sp>
    </p:spTree>
    <p:extLst>
      <p:ext uri="{BB962C8B-B14F-4D97-AF65-F5344CB8AC3E}">
        <p14:creationId xmlns:p14="http://schemas.microsoft.com/office/powerpoint/2010/main" val="3633898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A024AB3-B27B-412D-A267-0B593066DD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9501" y="1122702"/>
            <a:ext cx="5332997" cy="4468468"/>
          </a:xfrm>
          <a:prstGeom prst="rect">
            <a:avLst/>
          </a:prstGeom>
        </p:spPr>
      </p:pic>
      <p:sp>
        <p:nvSpPr>
          <p:cNvPr id="2054" name="WordArt 6"/>
          <p:cNvSpPr>
            <a:spLocks noChangeArrowheads="1" noChangeShapeType="1" noTextEdit="1"/>
          </p:cNvSpPr>
          <p:nvPr/>
        </p:nvSpPr>
        <p:spPr bwMode="auto">
          <a:xfrm>
            <a:off x="773596" y="254000"/>
            <a:ext cx="10644809" cy="106479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v</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ới</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a:ln>
                  <a:noFill/>
                </a:ln>
                <a:solidFill>
                  <a:srgbClr val="FF000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cùng</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endPar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endParaRPr>
          </a:p>
        </p:txBody>
      </p:sp>
      <p:sp>
        <p:nvSpPr>
          <p:cNvPr id="8" name="AutoShape 9">
            <a:hlinkClick r:id="rId3" action="ppaction://hlinksldjump"/>
          </p:cNvPr>
          <p:cNvSpPr>
            <a:spLocks noChangeArrowheads="1"/>
          </p:cNvSpPr>
          <p:nvPr/>
        </p:nvSpPr>
        <p:spPr bwMode="auto">
          <a:xfrm>
            <a:off x="1524001" y="5539206"/>
            <a:ext cx="9143999" cy="1064795"/>
          </a:xfrm>
          <a:prstGeom prst="flowChartAlternateProcess">
            <a:avLst/>
          </a:prstGeom>
          <a:solidFill>
            <a:srgbClr val="7030A0">
              <a:alpha val="83000"/>
            </a:srgbClr>
          </a:solidFill>
          <a:ln w="38100">
            <a:solidFill>
              <a:srgbClr val="FFFF00"/>
            </a:solidFill>
            <a:miter lim="800000"/>
            <a:headEnd/>
            <a:tailEnd/>
          </a:ln>
          <a:effectLst/>
        </p:spPr>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TRẮC</a:t>
            </a:r>
            <a:r>
              <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rPr>
              <a:t> </a:t>
            </a: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NGHIỆM</a:t>
            </a:r>
            <a:endPar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endParaRPr>
          </a:p>
        </p:txBody>
      </p:sp>
    </p:spTree>
    <p:extLst>
      <p:ext uri="{BB962C8B-B14F-4D97-AF65-F5344CB8AC3E}">
        <p14:creationId xmlns:p14="http://schemas.microsoft.com/office/powerpoint/2010/main" val="17647008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anim calcmode="lin" valueType="num">
                                      <p:cBhvr>
                                        <p:cTn id="8" dur="500" fill="hold"/>
                                        <p:tgtEl>
                                          <p:spTgt spid="8"/>
                                        </p:tgtEl>
                                        <p:attrNameLst>
                                          <p:attrName>ppt_w</p:attrName>
                                        </p:attrNameLst>
                                      </p:cBhvr>
                                      <p:tavLst>
                                        <p:tav tm="0" fmla="#ppt_w*sin(2.5*pi*$)">
                                          <p:val>
                                            <p:fltVal val="0"/>
                                          </p:val>
                                        </p:tav>
                                        <p:tav tm="100000">
                                          <p:val>
                                            <p:fltVal val="1"/>
                                          </p:val>
                                        </p:tav>
                                      </p:tavLst>
                                    </p:anim>
                                    <p:anim calcmode="lin" valueType="num">
                                      <p:cBhvr>
                                        <p:cTn id="9" dur="500" fill="hold"/>
                                        <p:tgtEl>
                                          <p:spTgt spid="8"/>
                                        </p:tgtEl>
                                        <p:attrNameLst>
                                          <p:attrName>ppt_h</p:attrName>
                                        </p:attrNameLst>
                                      </p:cBhvr>
                                      <p:tavLst>
                                        <p:tav tm="0">
                                          <p:val>
                                            <p:strVal val="#ppt_h"/>
                                          </p:val>
                                        </p:tav>
                                        <p:tav tm="100000">
                                          <p:val>
                                            <p:strVal val="#ppt_h"/>
                                          </p:val>
                                        </p:tav>
                                      </p:tavLst>
                                    </p:anim>
                                  </p:childTnLst>
                                </p:cTn>
                              </p:par>
                            </p:childTnLst>
                          </p:cTn>
                        </p:par>
                        <p:par>
                          <p:cTn id="10" fill="hold">
                            <p:stCondLst>
                              <p:cond delay="950"/>
                            </p:stCondLst>
                            <p:childTnLst>
                              <p:par>
                                <p:cTn id="11" presetID="16" presetClass="entr" presetSubtype="21" fill="hold" grpId="0" nodeType="afterEffect">
                                  <p:stCondLst>
                                    <p:cond delay="0"/>
                                  </p:stCondLst>
                                  <p:childTnLst>
                                    <p:set>
                                      <p:cBhvr>
                                        <p:cTn id="12" dur="1" fill="hold">
                                          <p:stCondLst>
                                            <p:cond delay="0"/>
                                          </p:stCondLst>
                                        </p:cTn>
                                        <p:tgtEl>
                                          <p:spTgt spid="2054"/>
                                        </p:tgtEl>
                                        <p:attrNameLst>
                                          <p:attrName>style.visibility</p:attrName>
                                        </p:attrNameLst>
                                      </p:cBhvr>
                                      <p:to>
                                        <p:strVal val="visible"/>
                                      </p:to>
                                    </p:set>
                                    <p:animEffect transition="in" filter="barn(inVertical)">
                                      <p:cBhvr>
                                        <p:cTn id="13" dur="500"/>
                                        <p:tgtEl>
                                          <p:spTgt spid="2054"/>
                                        </p:tgtEl>
                                      </p:cBhvr>
                                    </p:animEffect>
                                  </p:childTnLst>
                                </p:cTn>
                              </p:par>
                              <p:par>
                                <p:cTn id="14" presetID="21" presetClass="emph" presetSubtype="0" repeatCount="indefinite" fill="hold" grpId="1" nodeType="withEffect">
                                  <p:stCondLst>
                                    <p:cond delay="0"/>
                                  </p:stCondLst>
                                  <p:childTnLst>
                                    <p:animClr clrSpc="hsl" dir="cw">
                                      <p:cBhvr override="childStyle">
                                        <p:cTn id="15" dur="500" fill="hold"/>
                                        <p:tgtEl>
                                          <p:spTgt spid="2054"/>
                                        </p:tgtEl>
                                        <p:attrNameLst>
                                          <p:attrName>style.color</p:attrName>
                                        </p:attrNameLst>
                                      </p:cBhvr>
                                      <p:by>
                                        <p:hsl h="7200000" s="0" l="0"/>
                                      </p:by>
                                    </p:animClr>
                                    <p:animClr clrSpc="hsl" dir="cw">
                                      <p:cBhvr>
                                        <p:cTn id="16" dur="500" fill="hold"/>
                                        <p:tgtEl>
                                          <p:spTgt spid="2054"/>
                                        </p:tgtEl>
                                        <p:attrNameLst>
                                          <p:attrName>fillcolor</p:attrName>
                                        </p:attrNameLst>
                                      </p:cBhvr>
                                      <p:by>
                                        <p:hsl h="7200000" s="0" l="0"/>
                                      </p:by>
                                    </p:animClr>
                                    <p:animClr clrSpc="hsl" dir="cw">
                                      <p:cBhvr>
                                        <p:cTn id="17" dur="500" fill="hold"/>
                                        <p:tgtEl>
                                          <p:spTgt spid="2054"/>
                                        </p:tgtEl>
                                        <p:attrNameLst>
                                          <p:attrName>stroke.color</p:attrName>
                                        </p:attrNameLst>
                                      </p:cBhvr>
                                      <p:by>
                                        <p:hsl h="7200000" s="0" l="0"/>
                                      </p:by>
                                    </p:animClr>
                                    <p:set>
                                      <p:cBhvr>
                                        <p:cTn id="18" dur="500" fill="hold"/>
                                        <p:tgtEl>
                                          <p:spTgt spid="20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4" grpId="1"/>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Quản gia khôn khéo</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Quản gia khôn ngoan</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Quản gia bất lương</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Quản gia phung phá</a:t>
              </a:r>
              <a:endPar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kumimoji="0" lang="en-US" sz="5400" b="1" i="0" u="none" strike="noStrike" kern="1200" cap="none" spc="0" normalizeH="0" baseline="0" noProof="0" dirty="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1</a:t>
            </a:r>
            <a:r>
              <a:rPr kumimoji="0" lang="en-US" sz="54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5400" b="1">
                <a:solidFill>
                  <a:schemeClr val="tx1">
                    <a:lumMod val="95000"/>
                    <a:lumOff val="5000"/>
                  </a:schemeClr>
                </a:solidFill>
                <a:latin typeface="Verdana" panose="020B0604030504040204" pitchFamily="34" charset="0"/>
                <a:ea typeface="Verdana" panose="020B0604030504040204" pitchFamily="34" charset="0"/>
              </a:rPr>
              <a:t>DỤ NGÔN LC 16,1-13 </a:t>
            </a:r>
            <a:r>
              <a:rPr lang="en-US" sz="5400" b="1">
                <a:solidFill>
                  <a:schemeClr val="tx1">
                    <a:lumMod val="95000"/>
                    <a:lumOff val="5000"/>
                  </a:schemeClr>
                </a:solidFill>
                <a:latin typeface="Verdana" panose="020B0604030504040204" pitchFamily="34" charset="0"/>
                <a:ea typeface="Verdana" panose="020B0604030504040204" pitchFamily="34" charset="0"/>
              </a:rPr>
              <a:t>VỪA ĐỌC </a:t>
            </a:r>
            <a:r>
              <a:rPr lang="vi-VN" sz="5400" b="1">
                <a:solidFill>
                  <a:schemeClr val="tx1">
                    <a:lumMod val="95000"/>
                    <a:lumOff val="5000"/>
                  </a:schemeClr>
                </a:solidFill>
                <a:latin typeface="Verdana" panose="020B0604030504040204" pitchFamily="34" charset="0"/>
                <a:ea typeface="Verdana" panose="020B0604030504040204" pitchFamily="34" charset="0"/>
              </a:rPr>
              <a:t>CÓ TÊN </a:t>
            </a:r>
            <a:r>
              <a:rPr lang="vi-VN" sz="5400" b="1">
                <a:solidFill>
                  <a:srgbClr val="FF0000"/>
                </a:solidFill>
                <a:latin typeface="Verdana" panose="020B0604030504040204" pitchFamily="34" charset="0"/>
                <a:ea typeface="Verdana" panose="020B0604030504040204" pitchFamily="34" charset="0"/>
              </a:rPr>
              <a:t>LÀ GÌ</a:t>
            </a:r>
            <a:r>
              <a:rPr lang="vi-VN" sz="5400" b="1">
                <a:solidFill>
                  <a:schemeClr val="tx1">
                    <a:lumMod val="95000"/>
                    <a:lumOff val="5000"/>
                  </a:schemeClr>
                </a:solidFill>
                <a:latin typeface="Verdana" panose="020B0604030504040204" pitchFamily="34" charset="0"/>
                <a:ea typeface="Verdana" panose="020B0604030504040204" pitchFamily="34" charset="0"/>
              </a:rPr>
              <a:t>?</a:t>
            </a:r>
          </a:p>
        </p:txBody>
      </p:sp>
      <p:grpSp>
        <p:nvGrpSpPr>
          <p:cNvPr id="9" name="Group 33"/>
          <p:cNvGrpSpPr>
            <a:grpSpLocks/>
          </p:cNvGrpSpPr>
          <p:nvPr/>
        </p:nvGrpSpPr>
        <p:grpSpPr bwMode="auto">
          <a:xfrm>
            <a:off x="-48988" y="3638670"/>
            <a:ext cx="12246884" cy="812666"/>
            <a:chOff x="-1896924" y="4695363"/>
            <a:chExt cx="10572108" cy="696557"/>
          </a:xfrm>
          <a:solidFill>
            <a:srgbClr val="00B0F0"/>
          </a:solidFill>
        </p:grpSpPr>
        <p:sp>
          <p:nvSpPr>
            <p:cNvPr id="33" name="Rounded Rectangle 12"/>
            <p:cNvSpPr>
              <a:spLocks noChangeArrowheads="1"/>
            </p:cNvSpPr>
            <p:nvPr/>
          </p:nvSpPr>
          <p:spPr bwMode="auto">
            <a:xfrm>
              <a:off x="-963885" y="4706120"/>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Quản gia bất lương</a:t>
              </a:r>
              <a:endParaRPr kumimoji="0" lang="pt-BR"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endParaRP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B</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149915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lvl="1" indent="-257175">
                <a:defRPr/>
              </a:pPr>
              <a:r>
                <a:rPr lang="vi-VN" sz="4800" b="1">
                  <a:latin typeface="Times New Roman" pitchFamily="18" charset="0"/>
                  <a:cs typeface="Times New Roman" pitchFamily="18" charset="0"/>
                </a:rPr>
                <a:t>Thiên Chúa</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Ánh sáng</a:t>
              </a:r>
              <a:endPar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Bóng tối</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a:t>
              </a:r>
              <a:r>
                <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Nước trời</a:t>
              </a:r>
              <a:endParaRPr kumimoji="0" lang="pt-BR"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kumimoji="0" lang="en-US" sz="48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2. </a:t>
            </a:r>
            <a:r>
              <a:rPr lang="vi-VN" sz="4800" b="1">
                <a:solidFill>
                  <a:schemeClr val="tx1"/>
                </a:solidFill>
                <a:latin typeface="Verdana" panose="020B0604030504040204" pitchFamily="34" charset="0"/>
                <a:ea typeface="Verdana" panose="020B0604030504040204" pitchFamily="34" charset="0"/>
              </a:rPr>
              <a:t>KHI ĐỐI XỬ VỚI NHAU, CON CÁI ĐỜI NÀY KHÔN KHÉO HƠN CON </a:t>
            </a:r>
            <a:r>
              <a:rPr lang="vi-VN" sz="4800" b="1">
                <a:solidFill>
                  <a:srgbClr val="FF0000"/>
                </a:solidFill>
                <a:latin typeface="Verdana" panose="020B0604030504040204" pitchFamily="34" charset="0"/>
                <a:ea typeface="Verdana" panose="020B0604030504040204" pitchFamily="34" charset="0"/>
              </a:rPr>
              <a:t>CÁI NÀO</a:t>
            </a:r>
            <a:r>
              <a:rPr lang="vi-VN" sz="4800" b="1">
                <a:solidFill>
                  <a:schemeClr val="tx1"/>
                </a:solidFill>
                <a:latin typeface="Verdana" panose="020B0604030504040204" pitchFamily="34" charset="0"/>
                <a:ea typeface="Verdana" panose="020B0604030504040204" pitchFamily="34" charset="0"/>
              </a:rPr>
              <a:t>?</a:t>
            </a:r>
          </a:p>
        </p:txBody>
      </p:sp>
      <p:grpSp>
        <p:nvGrpSpPr>
          <p:cNvPr id="9" name="Group 33"/>
          <p:cNvGrpSpPr>
            <a:grpSpLocks/>
          </p:cNvGrpSpPr>
          <p:nvPr/>
        </p:nvGrpSpPr>
        <p:grpSpPr bwMode="auto">
          <a:xfrm>
            <a:off x="-48988" y="2744995"/>
            <a:ext cx="12240885" cy="806783"/>
            <a:chOff x="-1896924" y="4689645"/>
            <a:chExt cx="10566931" cy="691518"/>
          </a:xfrm>
          <a:solidFill>
            <a:srgbClr val="00B0F0"/>
          </a:solidFill>
        </p:grpSpPr>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Ánh sáng</a:t>
              </a: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A</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4886659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Tiền của</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Danh vọng</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Chức quyền</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Ma quỷ</a:t>
              </a:r>
              <a:endPar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5400" b="1">
                <a:solidFill>
                  <a:schemeClr val="tx1"/>
                </a:solidFill>
                <a:latin typeface="Verdana" panose="020B0604030504040204" pitchFamily="34" charset="0"/>
                <a:ea typeface="Verdana" panose="020B0604030504040204" pitchFamily="34" charset="0"/>
                <a:cs typeface="Tahoma" panose="020B0604030504040204" pitchFamily="34" charset="0"/>
              </a:rPr>
              <a:t>3</a:t>
            </a:r>
            <a:r>
              <a:rPr kumimoji="0" lang="en-US" sz="54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a:t>
            </a:r>
            <a:r>
              <a:rPr lang="vi-VN" sz="5400" b="1">
                <a:solidFill>
                  <a:schemeClr val="tx1"/>
                </a:solidFill>
                <a:latin typeface="Verdana" panose="020B0604030504040204" pitchFamily="34" charset="0"/>
                <a:ea typeface="Verdana" panose="020B0604030504040204" pitchFamily="34" charset="0"/>
              </a:rPr>
              <a:t>	ANH EM KHÔNG THỂ VỪA LÀM TÔI THIÊN CHÚA, VỪA LÀM TÔI </a:t>
            </a:r>
            <a:r>
              <a:rPr lang="vi-VN" sz="5400" b="1">
                <a:solidFill>
                  <a:srgbClr val="FF0000"/>
                </a:solidFill>
                <a:latin typeface="Verdana" panose="020B0604030504040204" pitchFamily="34" charset="0"/>
                <a:ea typeface="Verdana" panose="020B0604030504040204" pitchFamily="34" charset="0"/>
              </a:rPr>
              <a:t>CÁI GÌ</a:t>
            </a:r>
            <a:r>
              <a:rPr lang="vi-VN" sz="5400" b="1">
                <a:solidFill>
                  <a:schemeClr val="tx1"/>
                </a:solidFill>
                <a:latin typeface="Verdana" panose="020B0604030504040204" pitchFamily="34" charset="0"/>
                <a:ea typeface="Verdana" panose="020B0604030504040204" pitchFamily="34" charset="0"/>
              </a:rPr>
              <a:t>?</a:t>
            </a:r>
          </a:p>
        </p:txBody>
      </p:sp>
      <p:grpSp>
        <p:nvGrpSpPr>
          <p:cNvPr id="9" name="Group 33"/>
          <p:cNvGrpSpPr>
            <a:grpSpLocks/>
          </p:cNvGrpSpPr>
          <p:nvPr/>
        </p:nvGrpSpPr>
        <p:grpSpPr bwMode="auto">
          <a:xfrm>
            <a:off x="-48988" y="4502736"/>
            <a:ext cx="12248199" cy="802935"/>
            <a:chOff x="-1896924" y="4683019"/>
            <a:chExt cx="10573245" cy="688223"/>
          </a:xfrm>
          <a:solidFill>
            <a:srgbClr val="00B0F0"/>
          </a:solidFill>
        </p:grpSpPr>
        <p:sp>
          <p:nvSpPr>
            <p:cNvPr id="33" name="Rounded Rectangle 12"/>
            <p:cNvSpPr>
              <a:spLocks noChangeArrowheads="1"/>
            </p:cNvSpPr>
            <p:nvPr/>
          </p:nvSpPr>
          <p:spPr bwMode="auto">
            <a:xfrm>
              <a:off x="-962748" y="4683019"/>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Tiền của</a:t>
              </a:r>
              <a:endParaRPr kumimoji="0" lang="vi-VN"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endParaRPr>
            </a:p>
          </p:txBody>
        </p:sp>
        <p:sp>
          <p:nvSpPr>
            <p:cNvPr id="19" name="AutoShape 46"/>
            <p:cNvSpPr>
              <a:spLocks noChangeArrowheads="1"/>
            </p:cNvSpPr>
            <p:nvPr/>
          </p:nvSpPr>
          <p:spPr bwMode="auto">
            <a:xfrm>
              <a:off x="-1896924" y="4685442"/>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C</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11049203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Tích góp giàu sang</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Đầu cơ lương thực</a:t>
              </a:r>
              <a:endPar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Tạo lấy bạn bè</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Mua lấy ruộng đất</a:t>
              </a:r>
              <a:endPar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lang="vi-VN" sz="5400" b="1">
                <a:solidFill>
                  <a:schemeClr val="tx1"/>
                </a:solidFill>
                <a:latin typeface="Verdana" panose="020B0604030504040204" pitchFamily="34" charset="0"/>
                <a:ea typeface="Verdana" panose="020B0604030504040204" pitchFamily="34" charset="0"/>
              </a:rPr>
              <a:t>4.	ĐỨC GIÊ-SU BẢO HÃY DÙNG</a:t>
            </a:r>
          </a:p>
          <a:p>
            <a:pPr algn="just"/>
            <a:r>
              <a:rPr lang="vi-VN" sz="5400" b="1">
                <a:solidFill>
                  <a:schemeClr val="tx1"/>
                </a:solidFill>
                <a:latin typeface="Verdana" panose="020B0604030504040204" pitchFamily="34" charset="0"/>
                <a:ea typeface="Verdana" panose="020B0604030504040204" pitchFamily="34" charset="0"/>
              </a:rPr>
              <a:t>TIỀN CỦA BẤT CHÍNH ĐỂ </a:t>
            </a:r>
            <a:r>
              <a:rPr lang="vi-VN" sz="5400" b="1">
                <a:solidFill>
                  <a:srgbClr val="FF0000"/>
                </a:solidFill>
                <a:latin typeface="Verdana" panose="020B0604030504040204" pitchFamily="34" charset="0"/>
                <a:ea typeface="Verdana" panose="020B0604030504040204" pitchFamily="34" charset="0"/>
              </a:rPr>
              <a:t>LÀM GÌ</a:t>
            </a:r>
            <a:r>
              <a:rPr lang="vi-VN" sz="5400" b="1">
                <a:solidFill>
                  <a:schemeClr val="tx1"/>
                </a:solidFill>
                <a:latin typeface="Verdana" panose="020B0604030504040204" pitchFamily="34" charset="0"/>
                <a:ea typeface="Verdana" panose="020B0604030504040204" pitchFamily="34" charset="0"/>
              </a:rPr>
              <a:t> ?</a:t>
            </a:r>
          </a:p>
        </p:txBody>
      </p:sp>
      <p:grpSp>
        <p:nvGrpSpPr>
          <p:cNvPr id="9" name="Group 33"/>
          <p:cNvGrpSpPr>
            <a:grpSpLocks/>
          </p:cNvGrpSpPr>
          <p:nvPr/>
        </p:nvGrpSpPr>
        <p:grpSpPr bwMode="auto">
          <a:xfrm>
            <a:off x="-48986" y="3652422"/>
            <a:ext cx="12257041" cy="801998"/>
            <a:chOff x="-1896924" y="4695363"/>
            <a:chExt cx="10580877" cy="687414"/>
          </a:xfrm>
          <a:solidFill>
            <a:srgbClr val="00B0F0"/>
          </a:solidFill>
        </p:grpSpPr>
        <p:sp>
          <p:nvSpPr>
            <p:cNvPr id="33" name="Rounded Rectangle 12"/>
            <p:cNvSpPr>
              <a:spLocks noChangeArrowheads="1"/>
            </p:cNvSpPr>
            <p:nvPr/>
          </p:nvSpPr>
          <p:spPr bwMode="auto">
            <a:xfrm>
              <a:off x="-955116" y="4696977"/>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srgbClr val="FFFF00"/>
                  </a:solidFill>
                  <a:effectLst/>
                  <a:uLnTx/>
                  <a:uFillTx/>
                  <a:latin typeface="Times New Roman" panose="02020603050405020304" pitchFamily="18" charset="0"/>
                  <a:ea typeface="+mn-ea"/>
                  <a:cs typeface="+mn-cs"/>
                </a:rPr>
                <a:t> Tạo lấy bạn bè</a:t>
              </a: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B</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3485893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par>
                                <p:cTn id="10" presetID="47" presetClass="entr" presetSubtype="0" fill="hold" nodeType="with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fade">
                                      <p:cBhvr>
                                        <p:cTn id="12" dur="1000"/>
                                        <p:tgtEl>
                                          <p:spTgt spid="10">
                                            <p:txEl>
                                              <p:pRg st="1" end="1"/>
                                            </p:txEl>
                                          </p:spTgt>
                                        </p:tgtEl>
                                      </p:cBhvr>
                                    </p:animEffect>
                                    <p:anim calcmode="lin" valueType="num">
                                      <p:cBhvr>
                                        <p:cTn id="13"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0">
                                            <p:txEl>
                                              <p:pRg st="1" end="1"/>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voltage.wav"/>
                                        </p:tgtEl>
                                      </p:cMediaNode>
                                    </p:audio>
                                  </p:subTnLst>
                                </p:cTn>
                              </p:par>
                            </p:childTnLst>
                          </p:cTn>
                        </p:par>
                        <p:par>
                          <p:cTn id="15" fill="hold">
                            <p:stCondLst>
                              <p:cond delay="1000"/>
                            </p:stCondLst>
                            <p:childTnLst>
                              <p:par>
                                <p:cTn id="16" presetID="4" presetClass="entr" presetSubtype="16" fill="hold" nodeType="after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ox(in)">
                                      <p:cBhvr>
                                        <p:cTn id="18" dur="1000"/>
                                        <p:tgtEl>
                                          <p:spTgt spid="2"/>
                                        </p:tgtEl>
                                      </p:cBhvr>
                                    </p:animEffect>
                                  </p:childTnLst>
                                  <p:subTnLst>
                                    <p:audio>
                                      <p:cMediaNode>
                                        <p:cTn display="0" masterRel="sameClick">
                                          <p:stCondLst>
                                            <p:cond evt="begin" delay="0">
                                              <p:tn val="16"/>
                                            </p:cond>
                                          </p:stCondLst>
                                          <p:endCondLst>
                                            <p:cond evt="onStopAudio" delay="0">
                                              <p:tgtEl>
                                                <p:sldTgt/>
                                              </p:tgtEl>
                                            </p:cond>
                                          </p:endCondLst>
                                        </p:cTn>
                                        <p:tgtEl>
                                          <p:sndTgt r:embed="rId3" name="camera.wav"/>
                                        </p:tgtEl>
                                      </p:cMediaNode>
                                    </p:audio>
                                  </p:subTnLst>
                                </p:cTn>
                              </p:par>
                            </p:childTnLst>
                          </p:cTn>
                        </p:par>
                        <p:par>
                          <p:cTn id="19" fill="hold" nodeType="afterGroup">
                            <p:stCondLst>
                              <p:cond delay="2000"/>
                            </p:stCondLst>
                            <p:childTnLst>
                              <p:par>
                                <p:cTn id="20" presetID="4" presetClass="entr" presetSubtype="16" fill="hold" nodeType="after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box(in)">
                                      <p:cBhvr>
                                        <p:cTn id="22" dur="1000"/>
                                        <p:tgtEl>
                                          <p:spTgt spid="3"/>
                                        </p:tgtEl>
                                      </p:cBhvr>
                                    </p:animEffect>
                                  </p:childTnLst>
                                  <p:subTnLst>
                                    <p:audio>
                                      <p:cMediaNode>
                                        <p:cTn display="0" masterRel="sameClick">
                                          <p:stCondLst>
                                            <p:cond evt="begin" delay="0">
                                              <p:tn val="20"/>
                                            </p:cond>
                                          </p:stCondLst>
                                          <p:endCondLst>
                                            <p:cond evt="onStopAudio" delay="0">
                                              <p:tgtEl>
                                                <p:sldTgt/>
                                              </p:tgtEl>
                                            </p:cond>
                                          </p:endCondLst>
                                        </p:cTn>
                                        <p:tgtEl>
                                          <p:sndTgt r:embed="rId3" name="camera.wav"/>
                                        </p:tgtEl>
                                      </p:cMediaNode>
                                    </p:audio>
                                  </p:subTnLst>
                                </p:cTn>
                              </p:par>
                            </p:childTnLst>
                          </p:cTn>
                        </p:par>
                        <p:par>
                          <p:cTn id="23" fill="hold" nodeType="afterGroup">
                            <p:stCondLst>
                              <p:cond delay="3000"/>
                            </p:stCondLst>
                            <p:childTnLst>
                              <p:par>
                                <p:cTn id="24" presetID="4" presetClass="entr" presetSubtype="16" fill="hold" nodeType="after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box(in)">
                                      <p:cBhvr>
                                        <p:cTn id="26" dur="1000"/>
                                        <p:tgtEl>
                                          <p:spTgt spid="5"/>
                                        </p:tgtEl>
                                      </p:cBhvr>
                                    </p:animEffect>
                                  </p:childTnLst>
                                  <p:subTnLst>
                                    <p:audio>
                                      <p:cMediaNode>
                                        <p:cTn display="0" masterRel="sameClick">
                                          <p:stCondLst>
                                            <p:cond evt="begin" delay="0">
                                              <p:tn val="24"/>
                                            </p:cond>
                                          </p:stCondLst>
                                          <p:endCondLst>
                                            <p:cond evt="onStopAudio" delay="0">
                                              <p:tgtEl>
                                                <p:sldTgt/>
                                              </p:tgtEl>
                                            </p:cond>
                                          </p:endCondLst>
                                        </p:cTn>
                                        <p:tgtEl>
                                          <p:sndTgt r:embed="rId3" name="camera.wav"/>
                                        </p:tgtEl>
                                      </p:cMediaNode>
                                    </p:audio>
                                  </p:subTnLst>
                                </p:cTn>
                              </p:par>
                            </p:childTnLst>
                          </p:cTn>
                        </p:par>
                        <p:par>
                          <p:cTn id="27" fill="hold" nodeType="afterGroup">
                            <p:stCondLst>
                              <p:cond delay="4000"/>
                            </p:stCondLst>
                            <p:childTnLst>
                              <p:par>
                                <p:cTn id="28" presetID="4" presetClass="entr" presetSubtype="16" fill="hold" nodeType="after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box(in)">
                                      <p:cBhvr>
                                        <p:cTn id="30" dur="1000"/>
                                        <p:tgtEl>
                                          <p:spTgt spid="6"/>
                                        </p:tgtEl>
                                      </p:cBhvr>
                                    </p:animEffect>
                                  </p:childTnLst>
                                  <p:subTnLst>
                                    <p:audio>
                                      <p:cMediaNode>
                                        <p:cTn display="0" masterRel="sameClick">
                                          <p:stCondLst>
                                            <p:cond evt="begin" delay="0">
                                              <p:tn val="28"/>
                                            </p:cond>
                                          </p:stCondLst>
                                          <p:endCondLst>
                                            <p:cond evt="onStopAudio" delay="0">
                                              <p:tgtEl>
                                                <p:sldTgt/>
                                              </p:tgtEl>
                                            </p:cond>
                                          </p:endCondLst>
                                        </p:cTn>
                                        <p:tgtEl>
                                          <p:sndTgt r:embed="rId3" name="camera.wav"/>
                                        </p:tgtEl>
                                      </p:cMediaNode>
                                    </p:audio>
                                  </p:subTnLst>
                                </p:cTn>
                              </p:par>
                            </p:childTnLst>
                          </p:cTn>
                        </p:par>
                        <p:par>
                          <p:cTn id="31" fill="hold" nodeType="afterGroup">
                            <p:stCondLst>
                              <p:cond delay="5000"/>
                            </p:stCondLst>
                            <p:childTnLst>
                              <p:par>
                                <p:cTn id="32" presetID="9" presetClass="entr" presetSubtype="0" fill="hold" grpId="0" nodeType="afterEffect">
                                  <p:stCondLst>
                                    <p:cond delay="0"/>
                                  </p:stCondLst>
                                  <p:childTnLst>
                                    <p:set>
                                      <p:cBhvr>
                                        <p:cTn id="33" dur="1" fill="hold">
                                          <p:stCondLst>
                                            <p:cond delay="0"/>
                                          </p:stCondLst>
                                        </p:cTn>
                                        <p:tgtEl>
                                          <p:spTgt spid="37"/>
                                        </p:tgtEl>
                                        <p:attrNameLst>
                                          <p:attrName>style.visibility</p:attrName>
                                        </p:attrNameLst>
                                      </p:cBhvr>
                                      <p:to>
                                        <p:strVal val="visible"/>
                                      </p:to>
                                    </p:set>
                                    <p:animEffect transition="in" filter="dissolve">
                                      <p:cBhvr>
                                        <p:cTn id="34"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5" restart="whenNotActive" fill="hold" evtFilter="cancelBubble" nodeType="interactiveSeq">
                <p:stCondLst>
                  <p:cond evt="onClick" delay="0">
                    <p:tgtEl>
                      <p:spTgt spid="37"/>
                    </p:tgtEl>
                  </p:cond>
                </p:stCondLst>
                <p:endSync evt="end" delay="0">
                  <p:rtn val="all"/>
                </p:endSync>
                <p:childTnLst>
                  <p:par>
                    <p:cTn id="36" fill="hold">
                      <p:stCondLst>
                        <p:cond delay="0"/>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wipe(left)">
                                      <p:cBhvr>
                                        <p:cTn id="40" dur="500"/>
                                        <p:tgtEl>
                                          <p:spTgt spid="9"/>
                                        </p:tgtEl>
                                      </p:cBhvr>
                                    </p:animEffect>
                                  </p:childTnLst>
                                  <p:subTnLst>
                                    <p:audio>
                                      <p:cMediaNode vol="100000">
                                        <p:cTn display="0" masterRel="sameClick">
                                          <p:stCondLst>
                                            <p:cond evt="begin" delay="0">
                                              <p:tn val="38"/>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Khó khăn với con nợ</a:t>
              </a:r>
              <a:endPar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Khắt khe</a:t>
              </a:r>
              <a:endPar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indent="-257175" defTabSz="457200">
                <a:defRPr/>
              </a:pPr>
              <a:r>
                <a:rPr lang="en-US" sz="4800" b="1">
                  <a:solidFill>
                    <a:prstClr val="black"/>
                  </a:solidFill>
                  <a:latin typeface="Times New Roman" pitchFamily="18" charset="0"/>
                  <a:cs typeface="Times New Roman" pitchFamily="18" charset="0"/>
                </a:rPr>
                <a:t> </a:t>
              </a:r>
              <a:r>
                <a:rPr lang="vi-VN" sz="4800" b="1">
                  <a:solidFill>
                    <a:prstClr val="black"/>
                  </a:solidFill>
                  <a:latin typeface="Times New Roman" pitchFamily="18" charset="0"/>
                  <a:cs typeface="Times New Roman" pitchFamily="18" charset="0"/>
                </a:rPr>
                <a:t>Lường gạt mọi người</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Phung phí của cải nhà ông</a:t>
              </a:r>
              <a:endPar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5400" b="1">
                <a:solidFill>
                  <a:schemeClr val="tx1"/>
                </a:solidFill>
                <a:latin typeface="Verdana" panose="020B0604030504040204" pitchFamily="34" charset="0"/>
                <a:ea typeface="Verdana" panose="020B0604030504040204" pitchFamily="34" charset="0"/>
                <a:cs typeface="Tahoma" panose="020B0604030504040204" pitchFamily="34" charset="0"/>
              </a:rPr>
              <a:t>5</a:t>
            </a:r>
            <a:r>
              <a:rPr kumimoji="0" lang="en-US" sz="54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a:t>
            </a:r>
            <a:r>
              <a:rPr lang="vi-VN" sz="5400" b="1">
                <a:solidFill>
                  <a:schemeClr val="tx1"/>
                </a:solidFill>
                <a:latin typeface="Verdana" panose="020B0604030504040204" pitchFamily="34" charset="0"/>
                <a:ea typeface="Verdana" panose="020B0604030504040204" pitchFamily="34" charset="0"/>
              </a:rPr>
              <a:t> NGƯỜI TA TỐ CÁO VỚI NHÀ PHÚ HỘ</a:t>
            </a:r>
            <a:r>
              <a:rPr lang="en-US" sz="5400" b="1">
                <a:solidFill>
                  <a:schemeClr val="tx1"/>
                </a:solidFill>
                <a:latin typeface="Verdana" panose="020B0604030504040204" pitchFamily="34" charset="0"/>
                <a:ea typeface="Verdana" panose="020B0604030504040204" pitchFamily="34" charset="0"/>
              </a:rPr>
              <a:t> </a:t>
            </a:r>
            <a:r>
              <a:rPr lang="vi-VN" sz="5400" b="1">
                <a:solidFill>
                  <a:schemeClr val="tx1"/>
                </a:solidFill>
                <a:latin typeface="Verdana" panose="020B0604030504040204" pitchFamily="34" charset="0"/>
                <a:ea typeface="Verdana" panose="020B0604030504040204" pitchFamily="34" charset="0"/>
              </a:rPr>
              <a:t>NGƯỜI QUẢN GIA CỦA ÔNG </a:t>
            </a:r>
            <a:r>
              <a:rPr lang="vi-VN" sz="5400" b="1">
                <a:solidFill>
                  <a:srgbClr val="FF0000"/>
                </a:solidFill>
                <a:latin typeface="Verdana" panose="020B0604030504040204" pitchFamily="34" charset="0"/>
                <a:ea typeface="Verdana" panose="020B0604030504040204" pitchFamily="34" charset="0"/>
              </a:rPr>
              <a:t>THẾ NÀO </a:t>
            </a:r>
            <a:r>
              <a:rPr lang="vi-VN" sz="5400" b="1">
                <a:solidFill>
                  <a:schemeClr val="tx1"/>
                </a:solidFill>
                <a:latin typeface="Verdana" panose="020B0604030504040204" pitchFamily="34" charset="0"/>
                <a:ea typeface="Verdana" panose="020B0604030504040204" pitchFamily="34" charset="0"/>
              </a:rPr>
              <a:t>?</a:t>
            </a:r>
          </a:p>
        </p:txBody>
      </p:sp>
      <p:grpSp>
        <p:nvGrpSpPr>
          <p:cNvPr id="9" name="Group 33"/>
          <p:cNvGrpSpPr>
            <a:grpSpLocks/>
          </p:cNvGrpSpPr>
          <p:nvPr/>
        </p:nvGrpSpPr>
        <p:grpSpPr bwMode="auto">
          <a:xfrm>
            <a:off x="-48988" y="5362536"/>
            <a:ext cx="12240888" cy="807537"/>
            <a:chOff x="-1896924" y="4689000"/>
            <a:chExt cx="10566934" cy="692163"/>
          </a:xfrm>
          <a:solidFill>
            <a:srgbClr val="00B0F0"/>
          </a:solidFill>
        </p:grpSpPr>
        <p:sp>
          <p:nvSpPr>
            <p:cNvPr id="33" name="Rounded Rectangle 12"/>
            <p:cNvSpPr>
              <a:spLocks noChangeArrowheads="1"/>
            </p:cNvSpPr>
            <p:nvPr/>
          </p:nvSpPr>
          <p:spPr bwMode="auto">
            <a:xfrm>
              <a:off x="-969059" y="4689000"/>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srgbClr val="FFFF00"/>
                  </a:solidFill>
                  <a:effectLst/>
                  <a:uLnTx/>
                  <a:uFillTx/>
                  <a:latin typeface="Times New Roman" panose="02020603050405020304" pitchFamily="18" charset="0"/>
                  <a:ea typeface="+mn-ea"/>
                  <a:cs typeface="+mn-cs"/>
                </a:rPr>
                <a:t> Phung phí của cải nhà ông</a:t>
              </a:r>
              <a:endParaRPr kumimoji="0" lang="vi-VN" sz="4800" b="1" i="0" u="none" strike="noStrike" kern="1200" cap="none" spc="0" normalizeH="0" baseline="0" noProof="0">
                <a:ln>
                  <a:noFill/>
                </a:ln>
                <a:solidFill>
                  <a:srgbClr val="FFFF00"/>
                </a:solidFill>
                <a:effectLst/>
                <a:uLnTx/>
                <a:uFillTx/>
                <a:latin typeface="Times New Roman" panose="02020603050405020304" pitchFamily="18" charset="0"/>
                <a:ea typeface="+mn-ea"/>
                <a:cs typeface="+mn-cs"/>
              </a:endParaRP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D</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2429774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1E6FF85-6756-434B-A8E1-E10F6E46C57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26070" y="3211551"/>
            <a:ext cx="4022323" cy="328863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Thought Bubble: Cloud 5">
            <a:extLst>
              <a:ext uri="{FF2B5EF4-FFF2-40B4-BE49-F238E27FC236}">
                <a16:creationId xmlns:a16="http://schemas.microsoft.com/office/drawing/2014/main" id="{431C5340-3CA1-47F1-8EAE-0D2383149045}"/>
              </a:ext>
            </a:extLst>
          </p:cNvPr>
          <p:cNvSpPr/>
          <p:nvPr/>
        </p:nvSpPr>
        <p:spPr>
          <a:xfrm>
            <a:off x="4467225" y="86845"/>
            <a:ext cx="7724776" cy="6296025"/>
          </a:xfrm>
          <a:prstGeom prst="cloudCallout">
            <a:avLst>
              <a:gd name="adj1" fmla="val -47502"/>
              <a:gd name="adj2" fmla="val 49905"/>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9F2ADFAF-9DC5-4BFB-A7AD-1DD2DCFFB09F}"/>
              </a:ext>
            </a:extLst>
          </p:cNvPr>
          <p:cNvSpPr txBox="1"/>
          <p:nvPr/>
        </p:nvSpPr>
        <p:spPr>
          <a:xfrm>
            <a:off x="4971947" y="1426414"/>
            <a:ext cx="6234533" cy="4459426"/>
          </a:xfrm>
          <a:prstGeom prst="rect">
            <a:avLst/>
          </a:prstGeom>
          <a:noFill/>
        </p:spPr>
        <p:txBody>
          <a:bodyPr wrap="square">
            <a:spAutoFit/>
          </a:bodyPr>
          <a:lstStyle/>
          <a:p>
            <a:pPr lvl="0" algn="ctr">
              <a:lnSpc>
                <a:spcPct val="107000"/>
              </a:lnSpc>
              <a:spcAft>
                <a:spcPts val="800"/>
              </a:spcAft>
              <a:defRPr/>
            </a:pPr>
            <a:r>
              <a:rPr lang="en-US" sz="5400" b="1">
                <a:solidFill>
                  <a:srgbClr val="FF0000"/>
                </a:solidFill>
                <a:latin typeface="Verdana" panose="020B0604030504040204" pitchFamily="34" charset="0"/>
                <a:ea typeface="Verdana" panose="020B0604030504040204" pitchFamily="34" charset="0"/>
                <a:cs typeface="Times New Roman" panose="02020603050405020304" pitchFamily="18" charset="0"/>
              </a:rPr>
              <a:t>THIẾU NHI THỂ HIỆN SỰ TRUNG TÍN VỚI CHÚA NHƯ THẾ NÀO?</a:t>
            </a:r>
            <a:endParaRPr kumimoji="0" lang="en-US" sz="5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95EF6069-D6E0-4AA3-BC00-AEC2B19ED6CD}"/>
              </a:ext>
            </a:extLst>
          </p:cNvPr>
          <p:cNvSpPr txBox="1"/>
          <p:nvPr/>
        </p:nvSpPr>
        <p:spPr>
          <a:xfrm>
            <a:off x="780654" y="725711"/>
            <a:ext cx="2862101"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w="0"/>
                <a:solidFill>
                  <a:srgbClr val="FF0000"/>
                </a:solidFill>
                <a:effectLst>
                  <a:outerShdw blurRad="38100" dist="25400" dir="5400000" algn="ctr" rotWithShape="0">
                    <a:srgbClr val="6E747A">
                      <a:alpha val="43000"/>
                    </a:srgbClr>
                  </a:outerShdw>
                </a:effectLst>
                <a:uLnTx/>
                <a:uFillTx/>
                <a:latin typeface="Algerian" panose="04020705040A02060702" pitchFamily="82" charset="0"/>
                <a:ea typeface="+mn-ea"/>
                <a:cs typeface="+mn-cs"/>
              </a:rPr>
              <a:t>THIẾU NHI YÊU CHÚA</a:t>
            </a:r>
          </a:p>
        </p:txBody>
      </p:sp>
    </p:spTree>
    <p:extLst>
      <p:ext uri="{BB962C8B-B14F-4D97-AF65-F5344CB8AC3E}">
        <p14:creationId xmlns:p14="http://schemas.microsoft.com/office/powerpoint/2010/main" val="59399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par>
                          <p:cTn id="18" fill="hold">
                            <p:stCondLst>
                              <p:cond delay="2500"/>
                            </p:stCondLst>
                            <p:childTnLst>
                              <p:par>
                                <p:cTn id="19" presetID="1" presetClass="entr" presetSubtype="0" fill="hold" nodeType="after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childTnLst>
                                </p:cTn>
                              </p:par>
                            </p:childTnLst>
                          </p:cTn>
                        </p:par>
                        <p:par>
                          <p:cTn id="21" fill="hold">
                            <p:stCondLst>
                              <p:cond delay="2500"/>
                            </p:stCondLst>
                            <p:childTnLst>
                              <p:par>
                                <p:cTn id="22" presetID="19" presetClass="emph" presetSubtype="0" repeatCount="indefinite" fill="hold" grpId="0" nodeType="afterEffect">
                                  <p:stCondLst>
                                    <p:cond delay="0"/>
                                  </p:stCondLst>
                                  <p:childTnLst>
                                    <p:animClr clrSpc="rgb" dir="cw">
                                      <p:cBhvr override="childStyle">
                                        <p:cTn id="23" dur="1000" fill="hold"/>
                                        <p:tgtEl>
                                          <p:spTgt spid="10">
                                            <p:txEl>
                                              <p:pRg st="0" end="0"/>
                                            </p:txEl>
                                          </p:spTgt>
                                        </p:tgtEl>
                                        <p:attrNameLst>
                                          <p:attrName>style.color</p:attrName>
                                        </p:attrNameLst>
                                      </p:cBhvr>
                                      <p:to>
                                        <a:srgbClr val="3CE250"/>
                                      </p:to>
                                    </p:animClr>
                                    <p:animClr clrSpc="rgb" dir="cw">
                                      <p:cBhvr>
                                        <p:cTn id="24" dur="1000" fill="hold"/>
                                        <p:tgtEl>
                                          <p:spTgt spid="10">
                                            <p:txEl>
                                              <p:pRg st="0" end="0"/>
                                            </p:txEl>
                                          </p:spTgt>
                                        </p:tgtEl>
                                        <p:attrNameLst>
                                          <p:attrName>fillcolor</p:attrName>
                                        </p:attrNameLst>
                                      </p:cBhvr>
                                      <p:to>
                                        <a:srgbClr val="3CE250"/>
                                      </p:to>
                                    </p:animClr>
                                    <p:set>
                                      <p:cBhvr>
                                        <p:cTn id="25" dur="1000" fill="hold"/>
                                        <p:tgtEl>
                                          <p:spTgt spid="10">
                                            <p:txEl>
                                              <p:pRg st="0" end="0"/>
                                            </p:txEl>
                                          </p:spTgt>
                                        </p:tgtEl>
                                        <p:attrNameLst>
                                          <p:attrName>fill.type</p:attrName>
                                        </p:attrNameLst>
                                      </p:cBhvr>
                                      <p:to>
                                        <p:strVal val="solid"/>
                                      </p:to>
                                    </p:set>
                                    <p:set>
                                      <p:cBhvr>
                                        <p:cTn id="26" dur="1000" fill="hold"/>
                                        <p:tgtEl>
                                          <p:spTgt spid="10">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0"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1280"/>
            <a:ext cx="12109142" cy="6800850"/>
          </a:xfrm>
        </p:spPr>
        <p:txBody>
          <a:bodyPr>
            <a:noAutofit/>
          </a:bodyPr>
          <a:lstStyle/>
          <a:p>
            <a:pPr algn="just"/>
            <a:r>
              <a:rPr lang="vi-VN" sz="7000" b="1">
                <a:latin typeface="Tahoma" panose="020B0604030504040204" pitchFamily="34" charset="0"/>
                <a:ea typeface="Tahoma" panose="020B0604030504040204" pitchFamily="34" charset="0"/>
                <a:cs typeface="Tahoma" panose="020B0604030504040204" pitchFamily="34" charset="0"/>
              </a:rPr>
              <a:t>Ông mới gọi anh ta đến mà bảo : ‘Tôi nghe người ta nói gì về anh đó ? Công việc quản lý của anh, anh tính sổ đi, vì từ nay anh không được làm quản gia nữa !’</a:t>
            </a:r>
            <a:endParaRPr lang="en-US" sz="7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79759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Người quản gia liền nghĩ bụng : ‘Mình sẽ làm gì đây? Vì ông chủ đã cất chức quản gia của mình rồi.</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81336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Cuốc đất thì không nổi, ăn mày thì hổ ngươi.  Mình biết phải làm gì rồi, để sau khi mất chức quản gia, sẽ có người đón rước mình về nhà họ !’</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3556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“Anh ta liền cho gọi từng con nợ của chủ đến, và hỏi người thứ nhất : ‘Bác nợ chủ tôi bao nhiêu vậy?’ Người ấy đáp: ‘Một trăm thùng dầu ô-liu.’</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297365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Anh ta bảo : ‘Bác cầm lấy biên lai của bác đây, ngồi xuống mau, viết năm chục thôi.’ Rồi anh ta hỏi người khác : ‘Còn bác, bác nợ bao nhiêu vậy ?’</a:t>
            </a:r>
            <a:endParaRPr lang="en-US" sz="72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11015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Người ấy đáp : ‘Một ngàn giạ lúa.’ Anh ta bảo : ‘Bác cầm lấy biên lai của bác đây, viết lại tám trăm thôi.’</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30706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800"/>
            <a:ext cx="12109142" cy="6800850"/>
          </a:xfrm>
        </p:spPr>
        <p:txBody>
          <a:bodyPr>
            <a:noAutofit/>
          </a:bodyPr>
          <a:lstStyle/>
          <a:p>
            <a:pPr algn="just"/>
            <a:r>
              <a:rPr lang="vi-VN" sz="7000" b="1">
                <a:latin typeface="Tahoma" panose="020B0604030504040204" pitchFamily="34" charset="0"/>
                <a:ea typeface="Tahoma" panose="020B0604030504040204" pitchFamily="34" charset="0"/>
                <a:cs typeface="Tahoma" panose="020B0604030504040204" pitchFamily="34" charset="0"/>
              </a:rPr>
              <a:t>“Và ông chủ khen tên quản gia bất lương đó đã hành động khôn khéo. Quả thế, con cái đời này khôn khéo hơn con cái ánh sáng khi xử sự với người đồng loại.</a:t>
            </a:r>
            <a:endParaRPr lang="en-US" sz="7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1963225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6997</TotalTime>
  <Words>1164</Words>
  <Application>Microsoft Office PowerPoint</Application>
  <PresentationFormat>Widescreen</PresentationFormat>
  <Paragraphs>292</Paragraphs>
  <Slides>26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Algerian</vt:lpstr>
      <vt:lpstr>Arial</vt:lpstr>
      <vt:lpstr>Calibri</vt:lpstr>
      <vt:lpstr>Calibri Light</vt:lpstr>
      <vt:lpstr>Montserrat Black</vt:lpstr>
      <vt:lpstr>Tahoma</vt:lpstr>
      <vt:lpstr>Times New Roman</vt:lpstr>
      <vt:lpstr>Verdana</vt:lpstr>
      <vt:lpstr>Office Theme</vt:lpstr>
      <vt:lpstr>PowerPoint Presentation</vt:lpstr>
      <vt:lpstr>Khi ấy, Đức Giê-su nói với các môn đệ rằng : “Một nhà phú hộ kia có một người quản gia. Người ta tố cáo với ông là anh này đã phung phí của cải nhà ông.</vt:lpstr>
      <vt:lpstr>Ông mới gọi anh ta đến mà bảo : ‘Tôi nghe người ta nói gì về anh đó ? Công việc quản lý của anh, anh tính sổ đi, vì từ nay anh không được làm quản gia nữa !’</vt:lpstr>
      <vt:lpstr>Người quản gia liền nghĩ bụng : ‘Mình sẽ làm gì đây? Vì ông chủ đã cất chức quản gia của mình rồi.</vt:lpstr>
      <vt:lpstr>Cuốc đất thì không nổi, ăn mày thì hổ ngươi.  Mình biết phải làm gì rồi, để sau khi mất chức quản gia, sẽ có người đón rước mình về nhà họ !’</vt:lpstr>
      <vt:lpstr>“Anh ta liền cho gọi từng con nợ của chủ đến, và hỏi người thứ nhất : ‘Bác nợ chủ tôi bao nhiêu vậy?’ Người ấy đáp: ‘Một trăm thùng dầu ô-liu.’</vt:lpstr>
      <vt:lpstr>Anh ta bảo : ‘Bác cầm lấy biên lai của bác đây, ngồi xuống mau, viết năm chục thôi.’ Rồi anh ta hỏi người khác : ‘Còn bác, bác nợ bao nhiêu vậy ?’</vt:lpstr>
      <vt:lpstr>Người ấy đáp : ‘Một ngàn giạ lúa.’ Anh ta bảo : ‘Bác cầm lấy biên lai của bác đây, viết lại tám trăm thôi.’</vt:lpstr>
      <vt:lpstr>“Và ông chủ khen tên quản gia bất lương đó đã hành động khôn khéo. Quả thế, con cái đời này khôn khéo hơn con cái ánh sáng khi xử sự với người đồng loại.</vt:lpstr>
      <vt:lpstr>“Phần Thầy, Thầy bảo cho anh em biết : hãy dùng Tiền Của bất chính mà tạo lấy bạn bè, phòng khi hết tiền hết bạc, họ sẽ đón rước anh em vào nơi ở vĩnh cửu.</vt:lpstr>
      <vt:lpstr>Ai trung tín trong việc rất nhỏ, thì cũng trung tín trong việc lớn ; ai bất lương trong việc rất nhỏ, thì cũng bất lương trong việc lớn.</vt:lpstr>
      <vt:lpstr>Vậy nếu anh em không trung tín trong việc sử dụng Tiền Của bất chính, thì ai sẽ tín nhiệm mà giao phó của cải chân thật cho anh em ?</vt:lpstr>
      <vt:lpstr>Và nếu anh em không trung tín trong việc sử dụng của cải của người khác, thì ai sẽ ban cho anh em của cải dành riêng cho anh em ?</vt:lpstr>
      <vt:lpstr>“Không gia nhân nào có thể làm tôi hai chủ, vì hoặc sẽ ghét chủ này mà yêu chủ kia, hoặc sẽ gắn bó với chủ này mà khinh dể chủ nọ.</vt:lpstr>
      <vt:lpstr>Anh em không thể vừa làm tôi Thiên Chúa, vừa làm tôi Tiền Của được.” Đó là Lời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jacky phan</dc:creator>
  <cp:lastModifiedBy>Mr Tam Nguyen</cp:lastModifiedBy>
  <cp:revision>126</cp:revision>
  <dcterms:created xsi:type="dcterms:W3CDTF">2022-01-14T15:16:50Z</dcterms:created>
  <dcterms:modified xsi:type="dcterms:W3CDTF">2025-09-20T00:34:31Z</dcterms:modified>
</cp:coreProperties>
</file>