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96" r:id="rId6"/>
    <p:sldId id="610" r:id="rId7"/>
    <p:sldId id="611" r:id="rId8"/>
    <p:sldId id="612" r:id="rId9"/>
    <p:sldId id="613" r:id="rId10"/>
    <p:sldId id="614" r:id="rId11"/>
    <p:sldId id="615" r:id="rId12"/>
    <p:sldId id="616" r:id="rId13"/>
    <p:sldId id="617" r:id="rId14"/>
    <p:sldId id="618" r:id="rId15"/>
    <p:sldId id="619" r:id="rId16"/>
    <p:sldId id="620" r:id="rId17"/>
    <p:sldId id="621" r:id="rId18"/>
    <p:sldId id="622" r:id="rId19"/>
    <p:sldId id="623" r:id="rId20"/>
    <p:sldId id="624" r:id="rId21"/>
    <p:sldId id="625" r:id="rId22"/>
    <p:sldId id="626" r:id="rId23"/>
    <p:sldId id="627" r:id="rId24"/>
    <p:sldId id="628" r:id="rId25"/>
    <p:sldId id="629" r:id="rId26"/>
    <p:sldId id="630" r:id="rId27"/>
    <p:sldId id="631" r:id="rId28"/>
    <p:sldId id="569" r:id="rId29"/>
    <p:sldId id="293" r:id="rId30"/>
    <p:sldId id="571" r:id="rId31"/>
    <p:sldId id="393" r:id="rId32"/>
    <p:sldId id="632" r:id="rId33"/>
    <p:sldId id="260" r:id="rId34"/>
    <p:sldId id="308" r:id="rId35"/>
    <p:sldId id="386" r:id="rId36"/>
    <p:sldId id="387" r:id="rId37"/>
    <p:sldId id="388" r:id="rId38"/>
    <p:sldId id="391" r:id="rId39"/>
    <p:sldId id="296" r:id="rId4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2208" y="13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13/09/2025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13/09/2025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XXIV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Cũng thế, tôi nói cho các ông hay : giữa triều thần Thiên Chúa, ai nấy sẽ vui mừng vì một người tội lỗi ăn năn sám hối.”</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996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Rồi Đức Giê-su nói tiếp : “Một người kia có hai con trai. Người con thứ nói với cha rằng : ‘Thưa cha, xin cho con phần tài sản con được hưởng.’</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2901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Và người cha đã chia của cải cho hai con. Ít ngày sau, người con thứ thu góp tất cả rồi trẩy đi phương xa. Ở đó anh ta sống phóng đãng, phung phí tài sản của mình.</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88947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“Khi anh ta đã ăn tiêu hết sạch, thì lại xảy ra trong vùng ấy một nạn đói khủng khiếp. Và anh ta bắt đầu lâm cảnh túng thiếu,</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75081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nên phải đi ở đợ cho một người dân trong vùng ; người này sai anh ta ra đồng chăn heo.</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33111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nên phải đi ở đợ cho một người dân trong vùng ; người này sai anh ta ra đồng chăn heo.</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184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300" b="1">
                <a:latin typeface="Tahoma" panose="020B0604030504040204" pitchFamily="34" charset="0"/>
                <a:ea typeface="Tahoma" panose="020B0604030504040204" pitchFamily="34" charset="0"/>
                <a:cs typeface="Tahoma" panose="020B0604030504040204" pitchFamily="34" charset="0"/>
              </a:rPr>
              <a:t>‘Biết bao nhiêu người làm công cho cha ta được cơm dư gạo thừa, mà ta ở đây lại chết đói ! Thôi, ta đứng lên, đi về cùng cha và thưa với người :</a:t>
            </a:r>
            <a:endParaRPr lang="en-US" sz="73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97315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‘Thưa cha, con thật đắc tội với Trời và với cha, chẳng còn đáng gọi là con cha nữa. Xin coi con như một người làm công cho cha vậy.’</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39447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Thế rồi anh ta đứng lên đi về cùng cha.</a:t>
            </a:r>
            <a:r>
              <a:rPr lang="en-US" sz="7200" b="1">
                <a:latin typeface="Tahoma" panose="020B0604030504040204" pitchFamily="34" charset="0"/>
                <a:ea typeface="Tahoma" panose="020B0604030504040204" pitchFamily="34" charset="0"/>
                <a:cs typeface="Tahoma" panose="020B0604030504040204" pitchFamily="34" charset="0"/>
              </a:rPr>
              <a:t> </a:t>
            </a:r>
            <a:r>
              <a:rPr lang="vi-VN" sz="7200" b="1">
                <a:latin typeface="Tahoma" panose="020B0604030504040204" pitchFamily="34" charset="0"/>
                <a:ea typeface="Tahoma" panose="020B0604030504040204" pitchFamily="34" charset="0"/>
                <a:cs typeface="Tahoma" panose="020B0604030504040204" pitchFamily="34" charset="0"/>
              </a:rPr>
              <a:t>“Anh ta còn ở đằng xa, thì người cha đã trông thấy. Ông chạnh lòng thương, chạy ra ôm cổ anh ta và hôn lấy hôn để.</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190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Bấy giờ người con nói rằng : ‘Thưa cha, con thật đắc tội với Trời và với cha, chẳng còn đáng gọi là con cha nữa ...’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737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000" b="1">
                <a:latin typeface="Tahoma" panose="020B0604030504040204" pitchFamily="34" charset="0"/>
                <a:ea typeface="Tahoma" panose="020B0604030504040204" pitchFamily="34" charset="0"/>
                <a:cs typeface="Tahoma" panose="020B0604030504040204" pitchFamily="34" charset="0"/>
              </a:rPr>
              <a:t>Khi ấy, các người thu thuế và các người tội lỗi đều lui tới với Đức Giê-su để nghe Người giảng. Thấy vậy, những người Pha-ri-sêu và các kinh sư bèn xầm xì với nhau :</a:t>
            </a:r>
            <a:endParaRPr lang="en-US" sz="60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Nhưng người cha liền bảo các đầy tớ rằng : ‘Mau đem áo đẹp nhất ra đây mặc cho cậu, xỏ nhẫn vào ngón tay, xỏ dép vào chân cậu,</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9074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04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rồi đi bắt con bê đã vỗ béo làm thịt để chúng ta mở tiệc ăn mừng ! Vì con ta đây đã chết mà nay sống lại, đã mất mà nay lại tìm thấy.’ Và họ bắt đầu ăn mừng.</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232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“Lúc ấy người con cả của ông đang ở ngoài đồng. Khi anh ta về gần đến nhà, nghe thấy tiếng đàn ca nhảy múa, liền gọi một người đầy tớ ra mà hỏi xem có chuyện gì.</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1109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Người ấy trả lời : ‘Em cậu đã về, và cha cậu đã làm thịt con bê béo, vì gặp lại cậu ấy mạnh khoẻ.’</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64208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Người anh cả liền nổi giận và không chịu vào nhà. Nhưng cha cậu ra năn nỉ. Cậu trả lời cha : ‘Cha coi, đã bao nhiêu năm trời con hầu hạ cha,</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8317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và chẳng khi nào trái lệnh, thế mà chưa bao giờ cha cho lấy được một con dê con để con ăn mừng với bạn bè.</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94763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Còn thằng con của cha đó, sau khi đã nuốt hết của cải của cha với bọn điếm, nay trở về, thì cha lại giết bê béo ăn mừng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48834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“Nhưng người cha nói với anh ta : ‘Con à, lúc nào con cũng ở với cha, tất cả những gì của cha đều là của con.</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37922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Nhưng chúng ta phải ăn mừng, phải vui vẻ, vì em con đây đã chết mà nay lại sống, đã mất mà nay lại tìm thấy.’”</a:t>
            </a:r>
            <a:r>
              <a:rPr lang="en-US" sz="8000" b="1">
                <a:latin typeface="Tahoma" panose="020B0604030504040204" pitchFamily="34" charset="0"/>
                <a:ea typeface="Tahoma" panose="020B0604030504040204" pitchFamily="34" charset="0"/>
                <a:cs typeface="Tahoma" panose="020B0604030504040204" pitchFamily="34" charset="0"/>
              </a:rPr>
              <a:t>. </a:t>
            </a:r>
            <a:r>
              <a:rPr lang="en-US" sz="80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p>
        </p:txBody>
      </p:sp>
    </p:spTree>
    <p:extLst>
      <p:ext uri="{BB962C8B-B14F-4D97-AF65-F5344CB8AC3E}">
        <p14:creationId xmlns:p14="http://schemas.microsoft.com/office/powerpoint/2010/main" val="4112903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“Ông này đón tiếp phường tội lỗi và ăn uống với chúng.” 3 Đức Giê-su mới kể cho họ dụ ngôn này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18" y="48002"/>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18" y="734929"/>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18" y="1419203"/>
            <a:ext cx="671319"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052646"/>
            <a:ext cx="671320"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19" y="2642417"/>
            <a:ext cx="602233"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0" y="3312837"/>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476705054"/>
              </p:ext>
            </p:extLst>
          </p:nvPr>
        </p:nvGraphicFramePr>
        <p:xfrm>
          <a:off x="1176904" y="70948"/>
          <a:ext cx="8523810" cy="5223256"/>
        </p:xfrm>
        <a:graphic>
          <a:graphicData uri="http://schemas.openxmlformats.org/drawingml/2006/table">
            <a:tbl>
              <a:tblPr firstRow="1" firstCol="1" bandRow="1"/>
              <a:tblGrid>
                <a:gridCol w="774377">
                  <a:extLst>
                    <a:ext uri="{9D8B030D-6E8A-4147-A177-3AD203B41FA5}">
                      <a16:colId xmlns:a16="http://schemas.microsoft.com/office/drawing/2014/main" val="1330150374"/>
                    </a:ext>
                  </a:extLst>
                </a:gridCol>
                <a:gridCol w="774377">
                  <a:extLst>
                    <a:ext uri="{9D8B030D-6E8A-4147-A177-3AD203B41FA5}">
                      <a16:colId xmlns:a16="http://schemas.microsoft.com/office/drawing/2014/main" val="2154283047"/>
                    </a:ext>
                  </a:extLst>
                </a:gridCol>
                <a:gridCol w="774377">
                  <a:extLst>
                    <a:ext uri="{9D8B030D-6E8A-4147-A177-3AD203B41FA5}">
                      <a16:colId xmlns:a16="http://schemas.microsoft.com/office/drawing/2014/main" val="3647057924"/>
                    </a:ext>
                  </a:extLst>
                </a:gridCol>
                <a:gridCol w="774377">
                  <a:extLst>
                    <a:ext uri="{9D8B030D-6E8A-4147-A177-3AD203B41FA5}">
                      <a16:colId xmlns:a16="http://schemas.microsoft.com/office/drawing/2014/main" val="446130226"/>
                    </a:ext>
                  </a:extLst>
                </a:gridCol>
                <a:gridCol w="775186">
                  <a:extLst>
                    <a:ext uri="{9D8B030D-6E8A-4147-A177-3AD203B41FA5}">
                      <a16:colId xmlns:a16="http://schemas.microsoft.com/office/drawing/2014/main" val="1632274922"/>
                    </a:ext>
                  </a:extLst>
                </a:gridCol>
                <a:gridCol w="775186">
                  <a:extLst>
                    <a:ext uri="{9D8B030D-6E8A-4147-A177-3AD203B41FA5}">
                      <a16:colId xmlns:a16="http://schemas.microsoft.com/office/drawing/2014/main" val="884516262"/>
                    </a:ext>
                  </a:extLst>
                </a:gridCol>
                <a:gridCol w="775186">
                  <a:extLst>
                    <a:ext uri="{9D8B030D-6E8A-4147-A177-3AD203B41FA5}">
                      <a16:colId xmlns:a16="http://schemas.microsoft.com/office/drawing/2014/main" val="1081010620"/>
                    </a:ext>
                  </a:extLst>
                </a:gridCol>
                <a:gridCol w="775186">
                  <a:extLst>
                    <a:ext uri="{9D8B030D-6E8A-4147-A177-3AD203B41FA5}">
                      <a16:colId xmlns:a16="http://schemas.microsoft.com/office/drawing/2014/main" val="1581182532"/>
                    </a:ext>
                  </a:extLst>
                </a:gridCol>
                <a:gridCol w="775186">
                  <a:extLst>
                    <a:ext uri="{9D8B030D-6E8A-4147-A177-3AD203B41FA5}">
                      <a16:colId xmlns:a16="http://schemas.microsoft.com/office/drawing/2014/main" val="4222770522"/>
                    </a:ext>
                  </a:extLst>
                </a:gridCol>
                <a:gridCol w="775186">
                  <a:extLst>
                    <a:ext uri="{9D8B030D-6E8A-4147-A177-3AD203B41FA5}">
                      <a16:colId xmlns:a16="http://schemas.microsoft.com/office/drawing/2014/main" val="1428442844"/>
                    </a:ext>
                  </a:extLst>
                </a:gridCol>
                <a:gridCol w="775186">
                  <a:extLst>
                    <a:ext uri="{9D8B030D-6E8A-4147-A177-3AD203B41FA5}">
                      <a16:colId xmlns:a16="http://schemas.microsoft.com/office/drawing/2014/main" val="406102389"/>
                    </a:ext>
                  </a:extLst>
                </a:gridCol>
              </a:tblGrid>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Ộ</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785061126"/>
                  </a:ext>
                </a:extLst>
              </a:tr>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Ẹ</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08241041"/>
                  </a:ext>
                </a:extLst>
              </a:tr>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875920922"/>
                  </a:ext>
                </a:extLst>
              </a:tr>
            </a:tbl>
          </a:graphicData>
        </a:graphic>
      </p:graphicFrame>
      <p:sp>
        <p:nvSpPr>
          <p:cNvPr id="60" name="Star: 10 Points 59">
            <a:extLst>
              <a:ext uri="{FF2B5EF4-FFF2-40B4-BE49-F238E27FC236}">
                <a16:creationId xmlns:a16="http://schemas.microsoft.com/office/drawing/2014/main" id="{C9AF7EF7-92CB-4799-A1C7-61637D205988}"/>
              </a:ext>
            </a:extLst>
          </p:cNvPr>
          <p:cNvSpPr/>
          <p:nvPr/>
        </p:nvSpPr>
        <p:spPr>
          <a:xfrm>
            <a:off x="397507" y="3972058"/>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82" name="Rectangle 181">
            <a:extLst>
              <a:ext uri="{FF2B5EF4-FFF2-40B4-BE49-F238E27FC236}">
                <a16:creationId xmlns:a16="http://schemas.microsoft.com/office/drawing/2014/main" id="{6F377E60-25D2-0019-D6DC-249F3991EE0F}"/>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500" b="1">
                <a:solidFill>
                  <a:srgbClr val="FF0000"/>
                </a:solidFill>
                <a:latin typeface="Verdana" panose="020B0604030504040204" pitchFamily="34" charset="0"/>
                <a:ea typeface="Verdana" panose="020B0604030504040204" pitchFamily="34" charset="0"/>
              </a:rPr>
              <a:t>1. NGƯỜI ANH TRÁCH CHA CHƯA BAO GIỜ CHO</a:t>
            </a:r>
            <a:r>
              <a:rPr lang="en-US" sz="3500" b="1">
                <a:solidFill>
                  <a:srgbClr val="FF0000"/>
                </a:solidFill>
                <a:latin typeface="Verdana" panose="020B0604030504040204" pitchFamily="34" charset="0"/>
                <a:ea typeface="Verdana" panose="020B0604030504040204" pitchFamily="34" charset="0"/>
              </a:rPr>
              <a:t> </a:t>
            </a:r>
            <a:r>
              <a:rPr lang="vi-VN" sz="3500" b="1">
                <a:solidFill>
                  <a:srgbClr val="FF0000"/>
                </a:solidFill>
                <a:latin typeface="Verdana" panose="020B0604030504040204" pitchFamily="34" charset="0"/>
                <a:ea typeface="Verdana" panose="020B0604030504040204" pitchFamily="34" charset="0"/>
              </a:rPr>
              <a:t>ANH LẤY ĐƯỢC </a:t>
            </a:r>
            <a:r>
              <a:rPr lang="vi-VN" sz="3500" b="1" u="sng">
                <a:solidFill>
                  <a:srgbClr val="7030A0"/>
                </a:solidFill>
                <a:latin typeface="Verdana" panose="020B0604030504040204" pitchFamily="34" charset="0"/>
                <a:ea typeface="Verdana" panose="020B0604030504040204" pitchFamily="34" charset="0"/>
              </a:rPr>
              <a:t>CÁI GÌ</a:t>
            </a:r>
            <a:r>
              <a:rPr lang="vi-VN" sz="3500" b="1">
                <a:solidFill>
                  <a:srgbClr val="FF0000"/>
                </a:solidFill>
                <a:latin typeface="Verdana" panose="020B0604030504040204" pitchFamily="34" charset="0"/>
                <a:ea typeface="Verdana" panose="020B0604030504040204" pitchFamily="34" charset="0"/>
              </a:rPr>
              <a:t> ĐỂ ĂN MỪNG VỚI BẠN BÈ ?</a:t>
            </a:r>
          </a:p>
        </p:txBody>
      </p:sp>
      <p:sp>
        <p:nvSpPr>
          <p:cNvPr id="6" name="Star: 10 Points 5">
            <a:extLst>
              <a:ext uri="{FF2B5EF4-FFF2-40B4-BE49-F238E27FC236}">
                <a16:creationId xmlns:a16="http://schemas.microsoft.com/office/drawing/2014/main" id="{C2699403-E8EE-8F74-AB0E-E0A4228B055C}"/>
              </a:ext>
            </a:extLst>
          </p:cNvPr>
          <p:cNvSpPr/>
          <p:nvPr/>
        </p:nvSpPr>
        <p:spPr>
          <a:xfrm>
            <a:off x="364712" y="4633749"/>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9" name="Rectangle 8">
            <a:extLst>
              <a:ext uri="{FF2B5EF4-FFF2-40B4-BE49-F238E27FC236}">
                <a16:creationId xmlns:a16="http://schemas.microsoft.com/office/drawing/2014/main" id="{356AC0ED-5EEE-8164-0B29-828070400686}"/>
              </a:ext>
            </a:extLst>
          </p:cNvPr>
          <p:cNvSpPr/>
          <p:nvPr/>
        </p:nvSpPr>
        <p:spPr>
          <a:xfrm>
            <a:off x="1179585" y="665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2720743-9D0B-BC6E-6AAF-75C160D96B48}"/>
              </a:ext>
            </a:extLst>
          </p:cNvPr>
          <p:cNvSpPr/>
          <p:nvPr/>
        </p:nvSpPr>
        <p:spPr>
          <a:xfrm>
            <a:off x="1953015" y="665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882A8D9-AE8D-84C9-8970-E4A3EB74BEAB}"/>
              </a:ext>
            </a:extLst>
          </p:cNvPr>
          <p:cNvSpPr/>
          <p:nvPr/>
        </p:nvSpPr>
        <p:spPr>
          <a:xfrm>
            <a:off x="2726445" y="640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7D2425E-F6F3-E919-774F-76323E2347CE}"/>
              </a:ext>
            </a:extLst>
          </p:cNvPr>
          <p:cNvSpPr/>
          <p:nvPr/>
        </p:nvSpPr>
        <p:spPr>
          <a:xfrm>
            <a:off x="3499875" y="640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085B0C5-7DD4-1E6B-41AE-24D37A7BC1F1}"/>
              </a:ext>
            </a:extLst>
          </p:cNvPr>
          <p:cNvSpPr/>
          <p:nvPr/>
        </p:nvSpPr>
        <p:spPr>
          <a:xfrm>
            <a:off x="4275910" y="716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A8EF1ED-5040-47C7-57EF-0E8D831007E4}"/>
              </a:ext>
            </a:extLst>
          </p:cNvPr>
          <p:cNvSpPr/>
          <p:nvPr/>
        </p:nvSpPr>
        <p:spPr>
          <a:xfrm>
            <a:off x="5049340" y="6912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25A7B95-AEB5-9D48-30FF-675572D8CD16}"/>
              </a:ext>
            </a:extLst>
          </p:cNvPr>
          <p:cNvSpPr/>
          <p:nvPr/>
        </p:nvSpPr>
        <p:spPr>
          <a:xfrm>
            <a:off x="5822770" y="6912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4502A202-69EF-48C1-7022-0EF9FEB93F49}"/>
              </a:ext>
            </a:extLst>
          </p:cNvPr>
          <p:cNvSpPr/>
          <p:nvPr/>
        </p:nvSpPr>
        <p:spPr>
          <a:xfrm>
            <a:off x="6600018" y="6530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26BE087-E92D-C46C-D6D7-457E0BFE0FDB}"/>
              </a:ext>
            </a:extLst>
          </p:cNvPr>
          <p:cNvSpPr/>
          <p:nvPr/>
        </p:nvSpPr>
        <p:spPr>
          <a:xfrm>
            <a:off x="7376053" y="640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C026D3A-6299-BD0B-0570-779ACB85B8D8}"/>
              </a:ext>
            </a:extLst>
          </p:cNvPr>
          <p:cNvSpPr/>
          <p:nvPr/>
        </p:nvSpPr>
        <p:spPr>
          <a:xfrm>
            <a:off x="8149483" y="615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CF7535-D656-3F30-4844-9F76774976EB}"/>
              </a:ext>
            </a:extLst>
          </p:cNvPr>
          <p:cNvSpPr/>
          <p:nvPr/>
        </p:nvSpPr>
        <p:spPr>
          <a:xfrm>
            <a:off x="8922913" y="615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6FBF0AA-7208-1275-DA69-B3C79B1A1F11}"/>
              </a:ext>
            </a:extLst>
          </p:cNvPr>
          <p:cNvSpPr/>
          <p:nvPr/>
        </p:nvSpPr>
        <p:spPr>
          <a:xfrm>
            <a:off x="1181511" y="71669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DFC835-9425-5CE7-0BF9-D6FAFE3EE811}"/>
              </a:ext>
            </a:extLst>
          </p:cNvPr>
          <p:cNvSpPr/>
          <p:nvPr/>
        </p:nvSpPr>
        <p:spPr>
          <a:xfrm>
            <a:off x="1954941" y="71669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755E2F-ACCB-8D14-7F09-63194795C555}"/>
              </a:ext>
            </a:extLst>
          </p:cNvPr>
          <p:cNvSpPr/>
          <p:nvPr/>
        </p:nvSpPr>
        <p:spPr>
          <a:xfrm>
            <a:off x="2728371" y="7141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94330FD-A422-B478-42BB-F2B8F0A5EE6E}"/>
              </a:ext>
            </a:extLst>
          </p:cNvPr>
          <p:cNvSpPr/>
          <p:nvPr/>
        </p:nvSpPr>
        <p:spPr>
          <a:xfrm>
            <a:off x="3501801" y="7141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E2B774C-7FE3-9AE5-D581-53DB24CA2E24}"/>
              </a:ext>
            </a:extLst>
          </p:cNvPr>
          <p:cNvSpPr/>
          <p:nvPr/>
        </p:nvSpPr>
        <p:spPr>
          <a:xfrm>
            <a:off x="4277836" y="72177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51FF342-D67E-61B8-9693-671F4C16A2C2}"/>
              </a:ext>
            </a:extLst>
          </p:cNvPr>
          <p:cNvSpPr/>
          <p:nvPr/>
        </p:nvSpPr>
        <p:spPr>
          <a:xfrm>
            <a:off x="5051266" y="71923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AC09A4D-E442-BCF1-023C-1457850A9EAC}"/>
              </a:ext>
            </a:extLst>
          </p:cNvPr>
          <p:cNvSpPr/>
          <p:nvPr/>
        </p:nvSpPr>
        <p:spPr>
          <a:xfrm>
            <a:off x="5824696" y="71923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1011992-2986-0802-658B-D75F18FEBEA4}"/>
              </a:ext>
            </a:extLst>
          </p:cNvPr>
          <p:cNvSpPr/>
          <p:nvPr/>
        </p:nvSpPr>
        <p:spPr>
          <a:xfrm>
            <a:off x="6601944" y="715415"/>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E022412-6D12-4ECA-B829-8990CDEC2EB4}"/>
              </a:ext>
            </a:extLst>
          </p:cNvPr>
          <p:cNvSpPr/>
          <p:nvPr/>
        </p:nvSpPr>
        <p:spPr>
          <a:xfrm>
            <a:off x="7377979" y="7141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2BAD0CB-08D5-5CD7-9EDD-3EBCDCEA2069}"/>
              </a:ext>
            </a:extLst>
          </p:cNvPr>
          <p:cNvSpPr/>
          <p:nvPr/>
        </p:nvSpPr>
        <p:spPr>
          <a:xfrm>
            <a:off x="8151409" y="71161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EDCDADE-296F-5C0E-D0AD-471E28A2A006}"/>
              </a:ext>
            </a:extLst>
          </p:cNvPr>
          <p:cNvSpPr/>
          <p:nvPr/>
        </p:nvSpPr>
        <p:spPr>
          <a:xfrm>
            <a:off x="8924839" y="71161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84FB89B-F0F9-FEF1-3824-9A6A98610DCD}"/>
              </a:ext>
            </a:extLst>
          </p:cNvPr>
          <p:cNvSpPr/>
          <p:nvPr/>
        </p:nvSpPr>
        <p:spPr>
          <a:xfrm>
            <a:off x="1181513" y="137645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2053B8A-D3A8-07AA-3704-BDFCB82BE93F}"/>
              </a:ext>
            </a:extLst>
          </p:cNvPr>
          <p:cNvSpPr/>
          <p:nvPr/>
        </p:nvSpPr>
        <p:spPr>
          <a:xfrm>
            <a:off x="1954943" y="137645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06A3981-7677-AE71-8790-14A66CF73782}"/>
              </a:ext>
            </a:extLst>
          </p:cNvPr>
          <p:cNvSpPr/>
          <p:nvPr/>
        </p:nvSpPr>
        <p:spPr>
          <a:xfrm>
            <a:off x="2728373"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255FA94-0674-F722-BE59-2E2736CEB793}"/>
              </a:ext>
            </a:extLst>
          </p:cNvPr>
          <p:cNvSpPr/>
          <p:nvPr/>
        </p:nvSpPr>
        <p:spPr>
          <a:xfrm>
            <a:off x="3501803"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DA83471B-F3D2-701B-C2B5-2F1FAF48BD11}"/>
              </a:ext>
            </a:extLst>
          </p:cNvPr>
          <p:cNvSpPr/>
          <p:nvPr/>
        </p:nvSpPr>
        <p:spPr>
          <a:xfrm>
            <a:off x="4277838" y="138153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7AA6FEF-E1C3-093F-F722-00D34ED77C1F}"/>
              </a:ext>
            </a:extLst>
          </p:cNvPr>
          <p:cNvSpPr/>
          <p:nvPr/>
        </p:nvSpPr>
        <p:spPr>
          <a:xfrm>
            <a:off x="5051268" y="137899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9BEA96-3148-3828-A81B-6E01CE55942A}"/>
              </a:ext>
            </a:extLst>
          </p:cNvPr>
          <p:cNvSpPr/>
          <p:nvPr/>
        </p:nvSpPr>
        <p:spPr>
          <a:xfrm>
            <a:off x="5824698" y="137899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178A694-3FE2-A2BF-A525-39D0F5CF5C6E}"/>
              </a:ext>
            </a:extLst>
          </p:cNvPr>
          <p:cNvSpPr/>
          <p:nvPr/>
        </p:nvSpPr>
        <p:spPr>
          <a:xfrm>
            <a:off x="6601946" y="137517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7159259-5F81-45B3-EFC1-2DABC134DD7F}"/>
              </a:ext>
            </a:extLst>
          </p:cNvPr>
          <p:cNvSpPr/>
          <p:nvPr/>
        </p:nvSpPr>
        <p:spPr>
          <a:xfrm>
            <a:off x="7377981"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5DE66A-8F2A-7527-1FCB-5FF4E09A8112}"/>
              </a:ext>
            </a:extLst>
          </p:cNvPr>
          <p:cNvSpPr/>
          <p:nvPr/>
        </p:nvSpPr>
        <p:spPr>
          <a:xfrm>
            <a:off x="1954941" y="20362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A2E9CB8D-D673-5A04-A657-E8EBDAC6E54D}"/>
              </a:ext>
            </a:extLst>
          </p:cNvPr>
          <p:cNvSpPr/>
          <p:nvPr/>
        </p:nvSpPr>
        <p:spPr>
          <a:xfrm>
            <a:off x="2728371" y="20336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12004AF-FCAA-FEC8-1221-EFF77875350A}"/>
              </a:ext>
            </a:extLst>
          </p:cNvPr>
          <p:cNvSpPr/>
          <p:nvPr/>
        </p:nvSpPr>
        <p:spPr>
          <a:xfrm>
            <a:off x="3501801" y="20336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54076939-807B-A6BD-7C16-B3500F290DE3}"/>
              </a:ext>
            </a:extLst>
          </p:cNvPr>
          <p:cNvSpPr/>
          <p:nvPr/>
        </p:nvSpPr>
        <p:spPr>
          <a:xfrm>
            <a:off x="4277836" y="204128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883FED6A-F957-A6BE-6A18-717CBB5287C2}"/>
              </a:ext>
            </a:extLst>
          </p:cNvPr>
          <p:cNvSpPr/>
          <p:nvPr/>
        </p:nvSpPr>
        <p:spPr>
          <a:xfrm>
            <a:off x="5051266" y="20387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A6717551-C975-2045-9C3F-0474ADCDB9ED}"/>
              </a:ext>
            </a:extLst>
          </p:cNvPr>
          <p:cNvSpPr/>
          <p:nvPr/>
        </p:nvSpPr>
        <p:spPr>
          <a:xfrm>
            <a:off x="5824696" y="20387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4969338B-ED8D-560F-3B78-018D507A7CB5}"/>
              </a:ext>
            </a:extLst>
          </p:cNvPr>
          <p:cNvSpPr/>
          <p:nvPr/>
        </p:nvSpPr>
        <p:spPr>
          <a:xfrm>
            <a:off x="6601944" y="2034924"/>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F80AA54-FF9C-7290-D866-63BAE26C3FA8}"/>
              </a:ext>
            </a:extLst>
          </p:cNvPr>
          <p:cNvSpPr/>
          <p:nvPr/>
        </p:nvSpPr>
        <p:spPr>
          <a:xfrm>
            <a:off x="7377979" y="20336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127F393-3A40-B48D-62ED-E31A8A14984F}"/>
              </a:ext>
            </a:extLst>
          </p:cNvPr>
          <p:cNvSpPr/>
          <p:nvPr/>
        </p:nvSpPr>
        <p:spPr>
          <a:xfrm>
            <a:off x="8151409" y="203112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0F3C45E9-DBB4-635F-8F00-96B6A5723A51}"/>
              </a:ext>
            </a:extLst>
          </p:cNvPr>
          <p:cNvSpPr/>
          <p:nvPr/>
        </p:nvSpPr>
        <p:spPr>
          <a:xfrm>
            <a:off x="1179441" y="268438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B087BF24-DE1B-39AC-AA1A-EC019DDD6A4D}"/>
              </a:ext>
            </a:extLst>
          </p:cNvPr>
          <p:cNvSpPr/>
          <p:nvPr/>
        </p:nvSpPr>
        <p:spPr>
          <a:xfrm>
            <a:off x="1952871"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9D9D0DFE-1746-1CBA-4EF8-F85E50F58510}"/>
              </a:ext>
            </a:extLst>
          </p:cNvPr>
          <p:cNvSpPr/>
          <p:nvPr/>
        </p:nvSpPr>
        <p:spPr>
          <a:xfrm>
            <a:off x="2726301"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92BD5B0-D671-138E-C420-1F4B662ECC60}"/>
              </a:ext>
            </a:extLst>
          </p:cNvPr>
          <p:cNvSpPr/>
          <p:nvPr/>
        </p:nvSpPr>
        <p:spPr>
          <a:xfrm>
            <a:off x="3502336" y="268946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B36590A-760E-B7A1-59E9-B59D9D7025F4}"/>
              </a:ext>
            </a:extLst>
          </p:cNvPr>
          <p:cNvSpPr/>
          <p:nvPr/>
        </p:nvSpPr>
        <p:spPr>
          <a:xfrm>
            <a:off x="4275766" y="26869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3DC5DCA6-6713-0A0E-F757-E4DB04C9C7DC}"/>
              </a:ext>
            </a:extLst>
          </p:cNvPr>
          <p:cNvSpPr/>
          <p:nvPr/>
        </p:nvSpPr>
        <p:spPr>
          <a:xfrm>
            <a:off x="5049196" y="26869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9B74C06-BE58-E084-7E40-090026FAA471}"/>
              </a:ext>
            </a:extLst>
          </p:cNvPr>
          <p:cNvSpPr/>
          <p:nvPr/>
        </p:nvSpPr>
        <p:spPr>
          <a:xfrm>
            <a:off x="5826444" y="268310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E825CB5-AA49-F7CE-8522-C038802B2355}"/>
              </a:ext>
            </a:extLst>
          </p:cNvPr>
          <p:cNvSpPr/>
          <p:nvPr/>
        </p:nvSpPr>
        <p:spPr>
          <a:xfrm>
            <a:off x="6602479"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A311318D-A9DC-C9D1-877E-B2A2AAA5C2AD}"/>
              </a:ext>
            </a:extLst>
          </p:cNvPr>
          <p:cNvSpPr/>
          <p:nvPr/>
        </p:nvSpPr>
        <p:spPr>
          <a:xfrm>
            <a:off x="7375909" y="267930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584126EC-9F20-8DE2-9FD5-E453763A6952}"/>
              </a:ext>
            </a:extLst>
          </p:cNvPr>
          <p:cNvSpPr/>
          <p:nvPr/>
        </p:nvSpPr>
        <p:spPr>
          <a:xfrm>
            <a:off x="2730450" y="33441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3826A494-9F3F-C138-3D95-7811ABD807BC}"/>
              </a:ext>
            </a:extLst>
          </p:cNvPr>
          <p:cNvSpPr/>
          <p:nvPr/>
        </p:nvSpPr>
        <p:spPr>
          <a:xfrm>
            <a:off x="3503880"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A9216C3F-B770-733B-F184-9F278B33179D}"/>
              </a:ext>
            </a:extLst>
          </p:cNvPr>
          <p:cNvSpPr/>
          <p:nvPr/>
        </p:nvSpPr>
        <p:spPr>
          <a:xfrm>
            <a:off x="4277310"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BFAD5179-ECCE-454E-211E-50B331CEDE66}"/>
              </a:ext>
            </a:extLst>
          </p:cNvPr>
          <p:cNvSpPr/>
          <p:nvPr/>
        </p:nvSpPr>
        <p:spPr>
          <a:xfrm>
            <a:off x="5053345" y="334922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42CC1569-34DC-75AD-41B0-54A6D638EFA0}"/>
              </a:ext>
            </a:extLst>
          </p:cNvPr>
          <p:cNvSpPr/>
          <p:nvPr/>
        </p:nvSpPr>
        <p:spPr>
          <a:xfrm>
            <a:off x="5826775" y="334668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74FD4A9E-3CBF-ED25-9EB1-CF5EBEE912CB}"/>
              </a:ext>
            </a:extLst>
          </p:cNvPr>
          <p:cNvSpPr/>
          <p:nvPr/>
        </p:nvSpPr>
        <p:spPr>
          <a:xfrm>
            <a:off x="6600205" y="334668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09AEEE2B-EAE1-DFE3-141E-5505DA4031D9}"/>
              </a:ext>
            </a:extLst>
          </p:cNvPr>
          <p:cNvSpPr/>
          <p:nvPr/>
        </p:nvSpPr>
        <p:spPr>
          <a:xfrm>
            <a:off x="7377453" y="3342864"/>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012350EF-A2AB-D1FA-8E27-4E13DDF3E45A}"/>
              </a:ext>
            </a:extLst>
          </p:cNvPr>
          <p:cNvSpPr/>
          <p:nvPr/>
        </p:nvSpPr>
        <p:spPr>
          <a:xfrm>
            <a:off x="8153488"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8630C904-374F-8B29-A134-1774D998749A}"/>
              </a:ext>
            </a:extLst>
          </p:cNvPr>
          <p:cNvSpPr/>
          <p:nvPr/>
        </p:nvSpPr>
        <p:spPr>
          <a:xfrm>
            <a:off x="8926918" y="33390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B075A182-7983-A45E-901A-078C3DBDCE9C}"/>
              </a:ext>
            </a:extLst>
          </p:cNvPr>
          <p:cNvSpPr/>
          <p:nvPr/>
        </p:nvSpPr>
        <p:spPr>
          <a:xfrm>
            <a:off x="2732377" y="399426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DC470809-3EDA-BB46-EA48-0F1E4933F53E}"/>
              </a:ext>
            </a:extLst>
          </p:cNvPr>
          <p:cNvSpPr/>
          <p:nvPr/>
        </p:nvSpPr>
        <p:spPr>
          <a:xfrm>
            <a:off x="3505807" y="399172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578D5911-2C67-A742-DDE3-50EF3BD225A2}"/>
              </a:ext>
            </a:extLst>
          </p:cNvPr>
          <p:cNvSpPr/>
          <p:nvPr/>
        </p:nvSpPr>
        <p:spPr>
          <a:xfrm>
            <a:off x="4279237" y="399172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2EB0E4DA-5ADE-6CA2-F902-AF419A94DF5D}"/>
              </a:ext>
            </a:extLst>
          </p:cNvPr>
          <p:cNvSpPr/>
          <p:nvPr/>
        </p:nvSpPr>
        <p:spPr>
          <a:xfrm>
            <a:off x="5055272" y="399934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395967B7-AFC7-D322-7D1F-A45BB66C864B}"/>
              </a:ext>
            </a:extLst>
          </p:cNvPr>
          <p:cNvSpPr/>
          <p:nvPr/>
        </p:nvSpPr>
        <p:spPr>
          <a:xfrm>
            <a:off x="5828702" y="399680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B7513868-A76C-AD22-09FC-F0B42A6AB5D5}"/>
              </a:ext>
            </a:extLst>
          </p:cNvPr>
          <p:cNvSpPr/>
          <p:nvPr/>
        </p:nvSpPr>
        <p:spPr>
          <a:xfrm>
            <a:off x="6602132" y="399680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B504F910-44DC-C46C-763B-07FA742535D5}"/>
              </a:ext>
            </a:extLst>
          </p:cNvPr>
          <p:cNvSpPr/>
          <p:nvPr/>
        </p:nvSpPr>
        <p:spPr>
          <a:xfrm>
            <a:off x="7379380" y="3992978"/>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6FA23A56-28E0-C956-2315-897F0C2D1912}"/>
              </a:ext>
            </a:extLst>
          </p:cNvPr>
          <p:cNvSpPr/>
          <p:nvPr/>
        </p:nvSpPr>
        <p:spPr>
          <a:xfrm>
            <a:off x="8155415" y="399172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7E21C37D-AD49-B9AF-EADD-CCD0A2B09F5E}"/>
              </a:ext>
            </a:extLst>
          </p:cNvPr>
          <p:cNvSpPr/>
          <p:nvPr/>
        </p:nvSpPr>
        <p:spPr>
          <a:xfrm>
            <a:off x="8928845" y="398918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C18A5AA2-7F81-DDF2-50A2-5384C694AAEC}"/>
              </a:ext>
            </a:extLst>
          </p:cNvPr>
          <p:cNvSpPr/>
          <p:nvPr/>
        </p:nvSpPr>
        <p:spPr>
          <a:xfrm>
            <a:off x="1178117" y="46428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239263A0-05D4-5B64-0680-3B1CB323C667}"/>
              </a:ext>
            </a:extLst>
          </p:cNvPr>
          <p:cNvSpPr/>
          <p:nvPr/>
        </p:nvSpPr>
        <p:spPr>
          <a:xfrm>
            <a:off x="1951547" y="46428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9517B017-A79C-5877-B103-6D9C7B588E78}"/>
              </a:ext>
            </a:extLst>
          </p:cNvPr>
          <p:cNvSpPr/>
          <p:nvPr/>
        </p:nvSpPr>
        <p:spPr>
          <a:xfrm>
            <a:off x="2724977"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76DBF5BC-0713-36A1-928D-ABB13D12B811}"/>
              </a:ext>
            </a:extLst>
          </p:cNvPr>
          <p:cNvSpPr/>
          <p:nvPr/>
        </p:nvSpPr>
        <p:spPr>
          <a:xfrm>
            <a:off x="3498407"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14B951BC-36FE-7C46-6937-C1CCE3342FBC}"/>
              </a:ext>
            </a:extLst>
          </p:cNvPr>
          <p:cNvSpPr/>
          <p:nvPr/>
        </p:nvSpPr>
        <p:spPr>
          <a:xfrm>
            <a:off x="4274442" y="464792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C41FF443-CA08-3635-4C1E-AEF9A92E0974}"/>
              </a:ext>
            </a:extLst>
          </p:cNvPr>
          <p:cNvSpPr/>
          <p:nvPr/>
        </p:nvSpPr>
        <p:spPr>
          <a:xfrm>
            <a:off x="5047872" y="46453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E8B6A6E-06E3-EA63-C628-54F86E43D840}"/>
              </a:ext>
            </a:extLst>
          </p:cNvPr>
          <p:cNvSpPr/>
          <p:nvPr/>
        </p:nvSpPr>
        <p:spPr>
          <a:xfrm>
            <a:off x="5821302" y="46453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2D55E66D-7BD1-1791-07FD-E7E340CE186E}"/>
              </a:ext>
            </a:extLst>
          </p:cNvPr>
          <p:cNvSpPr/>
          <p:nvPr/>
        </p:nvSpPr>
        <p:spPr>
          <a:xfrm>
            <a:off x="6598550" y="464156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3529324F-F6F6-B652-98E1-06597AB2A7A6}"/>
              </a:ext>
            </a:extLst>
          </p:cNvPr>
          <p:cNvSpPr/>
          <p:nvPr/>
        </p:nvSpPr>
        <p:spPr>
          <a:xfrm>
            <a:off x="7374585"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EF1E1C38-FCC0-154F-E721-55B40A0A2F39}"/>
              </a:ext>
            </a:extLst>
          </p:cNvPr>
          <p:cNvSpPr/>
          <p:nvPr/>
        </p:nvSpPr>
        <p:spPr>
          <a:xfrm>
            <a:off x="8148015" y="46377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51F38D2D-FED1-1713-A553-B6D040AF7E14}"/>
              </a:ext>
            </a:extLst>
          </p:cNvPr>
          <p:cNvSpPr/>
          <p:nvPr/>
        </p:nvSpPr>
        <p:spPr>
          <a:xfrm>
            <a:off x="8921445" y="46377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BB1E49EF-D4D7-F465-AE1A-611F4C2D1B9F}"/>
              </a:ext>
            </a:extLst>
          </p:cNvPr>
          <p:cNvSpPr/>
          <p:nvPr/>
        </p:nvSpPr>
        <p:spPr>
          <a:xfrm>
            <a:off x="10160" y="541399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500" b="1">
                <a:solidFill>
                  <a:srgbClr val="FF0000"/>
                </a:solidFill>
                <a:latin typeface="Verdana" panose="020B0604030504040204" pitchFamily="34" charset="0"/>
                <a:ea typeface="Verdana" panose="020B0604030504040204" pitchFamily="34" charset="0"/>
              </a:rPr>
              <a:t>2. GIỮA TRIỀU THẦN THIÊN CHÚA, AI NẤY SẼ</a:t>
            </a:r>
            <a:r>
              <a:rPr lang="en-US" sz="3500" b="1">
                <a:solidFill>
                  <a:srgbClr val="FF0000"/>
                </a:solidFill>
                <a:latin typeface="Verdana" panose="020B0604030504040204" pitchFamily="34" charset="0"/>
                <a:ea typeface="Verdana" panose="020B0604030504040204" pitchFamily="34" charset="0"/>
              </a:rPr>
              <a:t> </a:t>
            </a:r>
            <a:r>
              <a:rPr lang="vi-VN" sz="3500" b="1">
                <a:solidFill>
                  <a:srgbClr val="FF0000"/>
                </a:solidFill>
                <a:latin typeface="Verdana" panose="020B0604030504040204" pitchFamily="34" charset="0"/>
                <a:ea typeface="Verdana" panose="020B0604030504040204" pitchFamily="34" charset="0"/>
              </a:rPr>
              <a:t>VUI MỪNG VÌ MỘT NGƯỜI TỘI LỖI </a:t>
            </a:r>
            <a:r>
              <a:rPr lang="vi-VN" sz="3500" b="1" u="sng">
                <a:solidFill>
                  <a:srgbClr val="7030A0"/>
                </a:solidFill>
                <a:latin typeface="Verdana" panose="020B0604030504040204" pitchFamily="34" charset="0"/>
                <a:ea typeface="Verdana" panose="020B0604030504040204" pitchFamily="34" charset="0"/>
              </a:rPr>
              <a:t>LÀM SAO</a:t>
            </a:r>
            <a:r>
              <a:rPr lang="vi-VN" sz="3500" b="1">
                <a:solidFill>
                  <a:srgbClr val="FF0000"/>
                </a:solidFill>
                <a:latin typeface="Verdana" panose="020B0604030504040204" pitchFamily="34" charset="0"/>
                <a:ea typeface="Verdana" panose="020B0604030504040204" pitchFamily="34" charset="0"/>
              </a:rPr>
              <a:t> ?</a:t>
            </a:r>
          </a:p>
        </p:txBody>
      </p:sp>
      <p:sp>
        <p:nvSpPr>
          <p:cNvPr id="146" name="Rectangle 145">
            <a:extLst>
              <a:ext uri="{FF2B5EF4-FFF2-40B4-BE49-F238E27FC236}">
                <a16:creationId xmlns:a16="http://schemas.microsoft.com/office/drawing/2014/main" id="{546518FB-BBF8-83FC-E6DD-2443DA0A5C8B}"/>
              </a:ext>
            </a:extLst>
          </p:cNvPr>
          <p:cNvSpPr/>
          <p:nvPr/>
        </p:nvSpPr>
        <p:spPr>
          <a:xfrm>
            <a:off x="10160" y="541399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500" b="1">
                <a:solidFill>
                  <a:srgbClr val="FF0000"/>
                </a:solidFill>
                <a:latin typeface="Verdana" panose="020B0604030504040204" pitchFamily="34" charset="0"/>
                <a:ea typeface="Verdana" panose="020B0604030504040204" pitchFamily="34" charset="0"/>
              </a:rPr>
              <a:t>3. ANH TA BẮT ĐẦU LÂM CẢNH </a:t>
            </a:r>
            <a:r>
              <a:rPr lang="vi-VN" sz="3500" b="1" u="sng">
                <a:solidFill>
                  <a:srgbClr val="7030A0"/>
                </a:solidFill>
                <a:latin typeface="Verdana" panose="020B0604030504040204" pitchFamily="34" charset="0"/>
                <a:ea typeface="Verdana" panose="020B0604030504040204" pitchFamily="34" charset="0"/>
              </a:rPr>
              <a:t>THẾ NÀO</a:t>
            </a:r>
            <a:r>
              <a:rPr lang="vi-VN" sz="3500" b="1">
                <a:solidFill>
                  <a:srgbClr val="FF0000"/>
                </a:solidFill>
                <a:latin typeface="Verdana" panose="020B0604030504040204" pitchFamily="34" charset="0"/>
                <a:ea typeface="Verdana" panose="020B0604030504040204" pitchFamily="34" charset="0"/>
              </a:rPr>
              <a:t>, SAU KHI ĂN</a:t>
            </a:r>
            <a:r>
              <a:rPr lang="en-US" sz="3500" b="1">
                <a:solidFill>
                  <a:srgbClr val="FF0000"/>
                </a:solidFill>
                <a:latin typeface="Verdana" panose="020B0604030504040204" pitchFamily="34" charset="0"/>
                <a:ea typeface="Verdana" panose="020B0604030504040204" pitchFamily="34" charset="0"/>
              </a:rPr>
              <a:t> </a:t>
            </a:r>
            <a:r>
              <a:rPr lang="vi-VN" sz="3500" b="1">
                <a:solidFill>
                  <a:srgbClr val="FF0000"/>
                </a:solidFill>
                <a:latin typeface="Verdana" panose="020B0604030504040204" pitchFamily="34" charset="0"/>
                <a:ea typeface="Verdana" panose="020B0604030504040204" pitchFamily="34" charset="0"/>
              </a:rPr>
              <a:t>TIÊU HẾT SẠCH VÀ XẢY RA NẠN ĐÓI KHỦNG KHIẾP ?</a:t>
            </a:r>
          </a:p>
        </p:txBody>
      </p:sp>
      <p:sp>
        <p:nvSpPr>
          <p:cNvPr id="147" name="Rectangle 146">
            <a:extLst>
              <a:ext uri="{FF2B5EF4-FFF2-40B4-BE49-F238E27FC236}">
                <a16:creationId xmlns:a16="http://schemas.microsoft.com/office/drawing/2014/main" id="{BBCCC611-0F56-CBC4-A58A-60564246208F}"/>
              </a:ext>
            </a:extLst>
          </p:cNvPr>
          <p:cNvSpPr/>
          <p:nvPr/>
        </p:nvSpPr>
        <p:spPr>
          <a:xfrm>
            <a:off x="1016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4. TÌM ĐƯỢC CON CHIÊN BỊ MẤT ĐÓ RỒI,</a:t>
            </a:r>
            <a:r>
              <a:rPr lang="en-US" sz="4000" b="1">
                <a:solidFill>
                  <a:srgbClr val="FF000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NGƯỜI CHỦ MỪNG RỠ </a:t>
            </a:r>
            <a:r>
              <a:rPr lang="vi-VN" sz="4000" b="1" u="sng">
                <a:solidFill>
                  <a:srgbClr val="7030A0"/>
                </a:solidFill>
                <a:latin typeface="Verdana" panose="020B0604030504040204" pitchFamily="34" charset="0"/>
                <a:ea typeface="Verdana" panose="020B0604030504040204" pitchFamily="34" charset="0"/>
              </a:rPr>
              <a:t>LÀM GÌ</a:t>
            </a:r>
            <a:r>
              <a:rPr lang="vi-VN" sz="4000" b="1">
                <a:solidFill>
                  <a:srgbClr val="FF0000"/>
                </a:solidFill>
                <a:latin typeface="Verdana" panose="020B0604030504040204" pitchFamily="34" charset="0"/>
                <a:ea typeface="Verdana" panose="020B0604030504040204" pitchFamily="34" charset="0"/>
              </a:rPr>
              <a:t> ?</a:t>
            </a:r>
          </a:p>
        </p:txBody>
      </p:sp>
      <p:sp>
        <p:nvSpPr>
          <p:cNvPr id="148" name="Rectangle 147">
            <a:extLst>
              <a:ext uri="{FF2B5EF4-FFF2-40B4-BE49-F238E27FC236}">
                <a16:creationId xmlns:a16="http://schemas.microsoft.com/office/drawing/2014/main" id="{AA55DC4A-60E9-F52A-418C-3BE9288F9A44}"/>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5. NGƯỜI CHA LIỀN BẢO CÁC ĐẦY TỚ</a:t>
            </a:r>
            <a:r>
              <a:rPr lang="en-US" sz="4000" b="1">
                <a:solidFill>
                  <a:srgbClr val="FF000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MAU ĐEM </a:t>
            </a:r>
            <a:r>
              <a:rPr lang="vi-VN" sz="4000" b="1" u="sng">
                <a:solidFill>
                  <a:srgbClr val="7030A0"/>
                </a:solidFill>
                <a:latin typeface="Verdana" panose="020B0604030504040204" pitchFamily="34" charset="0"/>
                <a:ea typeface="Verdana" panose="020B0604030504040204" pitchFamily="34" charset="0"/>
              </a:rPr>
              <a:t>CÁI GÌ</a:t>
            </a:r>
            <a:r>
              <a:rPr lang="vi-VN" sz="4000" b="1">
                <a:solidFill>
                  <a:srgbClr val="FF0000"/>
                </a:solidFill>
                <a:latin typeface="Verdana" panose="020B0604030504040204" pitchFamily="34" charset="0"/>
                <a:ea typeface="Verdana" panose="020B0604030504040204" pitchFamily="34" charset="0"/>
              </a:rPr>
              <a:t> RA MẶC CHO CẬU ?</a:t>
            </a:r>
          </a:p>
        </p:txBody>
      </p:sp>
      <p:sp>
        <p:nvSpPr>
          <p:cNvPr id="149" name="Rectangle 148">
            <a:extLst>
              <a:ext uri="{FF2B5EF4-FFF2-40B4-BE49-F238E27FC236}">
                <a16:creationId xmlns:a16="http://schemas.microsoft.com/office/drawing/2014/main" id="{F47F6784-2EEF-8507-82D1-666A2B515ED4}"/>
              </a:ext>
            </a:extLst>
          </p:cNvPr>
          <p:cNvSpPr/>
          <p:nvPr/>
        </p:nvSpPr>
        <p:spPr>
          <a:xfrm>
            <a:off x="10160" y="541399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400" b="1">
                <a:solidFill>
                  <a:srgbClr val="FF0000"/>
                </a:solidFill>
                <a:latin typeface="Verdana" panose="020B0604030504040204" pitchFamily="34" charset="0"/>
                <a:ea typeface="Verdana" panose="020B0604030504040204" pitchFamily="34" charset="0"/>
              </a:rPr>
              <a:t>6. “GIỮA TRIỀU THẦN THIÊN CHÚA, AI NẤY </a:t>
            </a:r>
            <a:r>
              <a:rPr lang="vi-VN" sz="3400" b="1" u="sng">
                <a:solidFill>
                  <a:srgbClr val="7030A0"/>
                </a:solidFill>
                <a:latin typeface="Verdana" panose="020B0604030504040204" pitchFamily="34" charset="0"/>
                <a:ea typeface="Verdana" panose="020B0604030504040204" pitchFamily="34" charset="0"/>
              </a:rPr>
              <a:t>… … …</a:t>
            </a:r>
            <a:r>
              <a:rPr lang="en-US" sz="3400" b="1">
                <a:solidFill>
                  <a:srgbClr val="FF0000"/>
                </a:solidFill>
                <a:latin typeface="Verdana" panose="020B0604030504040204" pitchFamily="34" charset="0"/>
                <a:ea typeface="Verdana" panose="020B0604030504040204" pitchFamily="34" charset="0"/>
              </a:rPr>
              <a:t> </a:t>
            </a:r>
            <a:r>
              <a:rPr lang="vi-VN" sz="3400" b="1">
                <a:solidFill>
                  <a:srgbClr val="FF0000"/>
                </a:solidFill>
                <a:latin typeface="Verdana" panose="020B0604030504040204" pitchFamily="34" charset="0"/>
                <a:ea typeface="Verdana" panose="020B0604030504040204" pitchFamily="34" charset="0"/>
              </a:rPr>
              <a:t>VÌ MỘT NGƯỜI TỘI LỖI ĂN NĂN SÁM HỐI.”</a:t>
            </a:r>
          </a:p>
        </p:txBody>
      </p:sp>
      <p:sp>
        <p:nvSpPr>
          <p:cNvPr id="150" name="Rectangle 149">
            <a:extLst>
              <a:ext uri="{FF2B5EF4-FFF2-40B4-BE49-F238E27FC236}">
                <a16:creationId xmlns:a16="http://schemas.microsoft.com/office/drawing/2014/main" id="{2E38B262-6F61-A835-CF9A-9CFF0CAEFB1B}"/>
              </a:ext>
            </a:extLst>
          </p:cNvPr>
          <p:cNvSpPr/>
          <p:nvPr/>
        </p:nvSpPr>
        <p:spPr>
          <a:xfrm>
            <a:off x="-10160" y="538351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400" b="1">
                <a:solidFill>
                  <a:srgbClr val="FF0000"/>
                </a:solidFill>
                <a:latin typeface="Verdana" panose="020B0604030504040204" pitchFamily="34" charset="0"/>
                <a:ea typeface="Verdana" panose="020B0604030504040204" pitchFamily="34" charset="0"/>
              </a:rPr>
              <a:t>7. NGƯỜI ANH TRÁCH CHA LẠI CÒN </a:t>
            </a:r>
            <a:r>
              <a:rPr lang="vi-VN" sz="3400" b="1" u="sng">
                <a:solidFill>
                  <a:srgbClr val="7030A0"/>
                </a:solidFill>
                <a:latin typeface="Verdana" panose="020B0604030504040204" pitchFamily="34" charset="0"/>
                <a:ea typeface="Verdana" panose="020B0604030504040204" pitchFamily="34" charset="0"/>
              </a:rPr>
              <a:t>LÀM GÌ</a:t>
            </a:r>
            <a:r>
              <a:rPr lang="en-US" sz="3400" b="1">
                <a:solidFill>
                  <a:srgbClr val="FF0000"/>
                </a:solidFill>
                <a:latin typeface="Verdana" panose="020B0604030504040204" pitchFamily="34" charset="0"/>
                <a:ea typeface="Verdana" panose="020B0604030504040204" pitchFamily="34" charset="0"/>
              </a:rPr>
              <a:t> </a:t>
            </a:r>
            <a:r>
              <a:rPr lang="vi-VN" sz="3400" b="1">
                <a:solidFill>
                  <a:srgbClr val="FF0000"/>
                </a:solidFill>
                <a:latin typeface="Verdana" panose="020B0604030504040204" pitchFamily="34" charset="0"/>
                <a:ea typeface="Verdana" panose="020B0604030504040204" pitchFamily="34" charset="0"/>
              </a:rPr>
              <a:t>ĐỂ ĂN MỪNG ĐỨA EM TRỞ VỀ SAU KHI ĐÃ</a:t>
            </a:r>
            <a:r>
              <a:rPr lang="en-US" sz="3400" b="1">
                <a:solidFill>
                  <a:srgbClr val="FF0000"/>
                </a:solidFill>
                <a:latin typeface="Verdana" panose="020B0604030504040204" pitchFamily="34" charset="0"/>
                <a:ea typeface="Verdana" panose="020B0604030504040204" pitchFamily="34" charset="0"/>
              </a:rPr>
              <a:t> </a:t>
            </a:r>
            <a:r>
              <a:rPr lang="vi-VN" sz="3400" b="1">
                <a:solidFill>
                  <a:srgbClr val="FF0000"/>
                </a:solidFill>
                <a:latin typeface="Verdana" panose="020B0604030504040204" pitchFamily="34" charset="0"/>
                <a:ea typeface="Verdana" panose="020B0604030504040204" pitchFamily="34" charset="0"/>
              </a:rPr>
              <a:t>NUỐT HẾT CỦA CẢI VỚI BỌN ĐIẾM ?</a:t>
            </a:r>
          </a:p>
        </p:txBody>
      </p:sp>
      <p:sp>
        <p:nvSpPr>
          <p:cNvPr id="151" name="Rectangle 150">
            <a:extLst>
              <a:ext uri="{FF2B5EF4-FFF2-40B4-BE49-F238E27FC236}">
                <a16:creationId xmlns:a16="http://schemas.microsoft.com/office/drawing/2014/main" id="{CBCE6B4A-3FD2-862F-2B27-081A56580B23}"/>
              </a:ext>
            </a:extLst>
          </p:cNvPr>
          <p:cNvSpPr/>
          <p:nvPr/>
        </p:nvSpPr>
        <p:spPr>
          <a:xfrm>
            <a:off x="-28513"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400" b="1">
                <a:solidFill>
                  <a:srgbClr val="FF0000"/>
                </a:solidFill>
                <a:latin typeface="Verdana" panose="020B0604030504040204" pitchFamily="34" charset="0"/>
                <a:ea typeface="Verdana" panose="020B0604030504040204" pitchFamily="34" charset="0"/>
              </a:rPr>
              <a:t>8. KHI NGHE BIẾT CHA ĂN MỪNG EM TRỞ VỀ, NGƯỜI ANH </a:t>
            </a:r>
            <a:r>
              <a:rPr lang="vi-VN" sz="3400" b="1" u="sng">
                <a:solidFill>
                  <a:srgbClr val="7030A0"/>
                </a:solidFill>
                <a:latin typeface="Verdana" panose="020B0604030504040204" pitchFamily="34" charset="0"/>
                <a:ea typeface="Verdana" panose="020B0604030504040204" pitchFamily="34" charset="0"/>
              </a:rPr>
              <a:t>LÀM SAO</a:t>
            </a:r>
            <a:r>
              <a:rPr lang="vi-VN" sz="3400" b="1">
                <a:solidFill>
                  <a:srgbClr val="FF0000"/>
                </a:solidFill>
                <a:latin typeface="Verdana" panose="020B0604030504040204" pitchFamily="34" charset="0"/>
                <a:ea typeface="Verdana" panose="020B0604030504040204" pitchFamily="34" charset="0"/>
              </a:rPr>
              <a:t> VÀ KHÔNG CHIU VÀO NHÀ?</a:t>
            </a: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9"/>
                                        </p:tgtEl>
                                        <p:attrNameLst>
                                          <p:attrName>style.color</p:attrName>
                                        </p:attrNameLst>
                                      </p:cBhvr>
                                      <p:to>
                                        <a:schemeClr val="accent2"/>
                                      </p:to>
                                    </p:animClr>
                                    <p:animClr clrSpc="rgb" dir="cw">
                                      <p:cBhvr>
                                        <p:cTn id="10" dur="500" fill="hold"/>
                                        <p:tgtEl>
                                          <p:spTgt spid="9"/>
                                        </p:tgtEl>
                                        <p:attrNameLst>
                                          <p:attrName>fillcolor</p:attrName>
                                        </p:attrNameLst>
                                      </p:cBhvr>
                                      <p:to>
                                        <a:schemeClr val="accent2"/>
                                      </p:to>
                                    </p:animClr>
                                    <p:set>
                                      <p:cBhvr>
                                        <p:cTn id="11" dur="500" fill="hold"/>
                                        <p:tgtEl>
                                          <p:spTgt spid="9"/>
                                        </p:tgtEl>
                                        <p:attrNameLst>
                                          <p:attrName>fill.type</p:attrName>
                                        </p:attrNameLst>
                                      </p:cBhvr>
                                      <p:to>
                                        <p:strVal val="solid"/>
                                      </p:to>
                                    </p:set>
                                    <p:set>
                                      <p:cBhvr>
                                        <p:cTn id="12" dur="500" fill="hold"/>
                                        <p:tgtEl>
                                          <p:spTgt spid="9"/>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29"/>
                                        </p:tgtEl>
                                        <p:attrNameLst>
                                          <p:attrName>style.color</p:attrName>
                                        </p:attrNameLst>
                                      </p:cBhvr>
                                      <p:to>
                                        <a:schemeClr val="accent2"/>
                                      </p:to>
                                    </p:animClr>
                                    <p:animClr clrSpc="rgb" dir="cw">
                                      <p:cBhvr>
                                        <p:cTn id="15" dur="500" fill="hold"/>
                                        <p:tgtEl>
                                          <p:spTgt spid="29"/>
                                        </p:tgtEl>
                                        <p:attrNameLst>
                                          <p:attrName>fillcolor</p:attrName>
                                        </p:attrNameLst>
                                      </p:cBhvr>
                                      <p:to>
                                        <a:schemeClr val="accent2"/>
                                      </p:to>
                                    </p:animClr>
                                    <p:set>
                                      <p:cBhvr>
                                        <p:cTn id="16" dur="500" fill="hold"/>
                                        <p:tgtEl>
                                          <p:spTgt spid="29"/>
                                        </p:tgtEl>
                                        <p:attrNameLst>
                                          <p:attrName>fill.type</p:attrName>
                                        </p:attrNameLst>
                                      </p:cBhvr>
                                      <p:to>
                                        <p:strVal val="solid"/>
                                      </p:to>
                                    </p:set>
                                    <p:set>
                                      <p:cBhvr>
                                        <p:cTn id="17" dur="500" fill="hold"/>
                                        <p:tgtEl>
                                          <p:spTgt spid="29"/>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31"/>
                                        </p:tgtEl>
                                        <p:attrNameLst>
                                          <p:attrName>style.color</p:attrName>
                                        </p:attrNameLst>
                                      </p:cBhvr>
                                      <p:to>
                                        <a:schemeClr val="accent2"/>
                                      </p:to>
                                    </p:animClr>
                                    <p:animClr clrSpc="rgb" dir="cw">
                                      <p:cBhvr>
                                        <p:cTn id="20" dur="500" fill="hold"/>
                                        <p:tgtEl>
                                          <p:spTgt spid="31"/>
                                        </p:tgtEl>
                                        <p:attrNameLst>
                                          <p:attrName>fillcolor</p:attrName>
                                        </p:attrNameLst>
                                      </p:cBhvr>
                                      <p:to>
                                        <a:schemeClr val="accent2"/>
                                      </p:to>
                                    </p:animClr>
                                    <p:set>
                                      <p:cBhvr>
                                        <p:cTn id="21" dur="500" fill="hold"/>
                                        <p:tgtEl>
                                          <p:spTgt spid="31"/>
                                        </p:tgtEl>
                                        <p:attrNameLst>
                                          <p:attrName>fill.type</p:attrName>
                                        </p:attrNameLst>
                                      </p:cBhvr>
                                      <p:to>
                                        <p:strVal val="solid"/>
                                      </p:to>
                                    </p:set>
                                    <p:set>
                                      <p:cBhvr>
                                        <p:cTn id="22" dur="500" fill="hold"/>
                                        <p:tgtEl>
                                          <p:spTgt spid="31"/>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33"/>
                                        </p:tgtEl>
                                        <p:attrNameLst>
                                          <p:attrName>style.color</p:attrName>
                                        </p:attrNameLst>
                                      </p:cBhvr>
                                      <p:to>
                                        <a:schemeClr val="accent2"/>
                                      </p:to>
                                    </p:animClr>
                                    <p:animClr clrSpc="rgb" dir="cw">
                                      <p:cBhvr>
                                        <p:cTn id="25" dur="500" fill="hold"/>
                                        <p:tgtEl>
                                          <p:spTgt spid="33"/>
                                        </p:tgtEl>
                                        <p:attrNameLst>
                                          <p:attrName>fillcolor</p:attrName>
                                        </p:attrNameLst>
                                      </p:cBhvr>
                                      <p:to>
                                        <a:schemeClr val="accent2"/>
                                      </p:to>
                                    </p:animClr>
                                    <p:set>
                                      <p:cBhvr>
                                        <p:cTn id="26" dur="500" fill="hold"/>
                                        <p:tgtEl>
                                          <p:spTgt spid="33"/>
                                        </p:tgtEl>
                                        <p:attrNameLst>
                                          <p:attrName>fill.type</p:attrName>
                                        </p:attrNameLst>
                                      </p:cBhvr>
                                      <p:to>
                                        <p:strVal val="solid"/>
                                      </p:to>
                                    </p:set>
                                    <p:set>
                                      <p:cBhvr>
                                        <p:cTn id="27" dur="500" fill="hold"/>
                                        <p:tgtEl>
                                          <p:spTgt spid="33"/>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35"/>
                                        </p:tgtEl>
                                        <p:attrNameLst>
                                          <p:attrName>style.color</p:attrName>
                                        </p:attrNameLst>
                                      </p:cBhvr>
                                      <p:to>
                                        <a:schemeClr val="accent2"/>
                                      </p:to>
                                    </p:animClr>
                                    <p:animClr clrSpc="rgb" dir="cw">
                                      <p:cBhvr>
                                        <p:cTn id="30" dur="500" fill="hold"/>
                                        <p:tgtEl>
                                          <p:spTgt spid="35"/>
                                        </p:tgtEl>
                                        <p:attrNameLst>
                                          <p:attrName>fillcolor</p:attrName>
                                        </p:attrNameLst>
                                      </p:cBhvr>
                                      <p:to>
                                        <a:schemeClr val="accent2"/>
                                      </p:to>
                                    </p:animClr>
                                    <p:set>
                                      <p:cBhvr>
                                        <p:cTn id="31" dur="500" fill="hold"/>
                                        <p:tgtEl>
                                          <p:spTgt spid="35"/>
                                        </p:tgtEl>
                                        <p:attrNameLst>
                                          <p:attrName>fill.type</p:attrName>
                                        </p:attrNameLst>
                                      </p:cBhvr>
                                      <p:to>
                                        <p:strVal val="solid"/>
                                      </p:to>
                                    </p:set>
                                    <p:set>
                                      <p:cBhvr>
                                        <p:cTn id="32" dur="500" fill="hold"/>
                                        <p:tgtEl>
                                          <p:spTgt spid="35"/>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37"/>
                                        </p:tgtEl>
                                        <p:attrNameLst>
                                          <p:attrName>style.color</p:attrName>
                                        </p:attrNameLst>
                                      </p:cBhvr>
                                      <p:to>
                                        <a:schemeClr val="accent2"/>
                                      </p:to>
                                    </p:animClr>
                                    <p:animClr clrSpc="rgb" dir="cw">
                                      <p:cBhvr>
                                        <p:cTn id="35" dur="500" fill="hold"/>
                                        <p:tgtEl>
                                          <p:spTgt spid="37"/>
                                        </p:tgtEl>
                                        <p:attrNameLst>
                                          <p:attrName>fillcolor</p:attrName>
                                        </p:attrNameLst>
                                      </p:cBhvr>
                                      <p:to>
                                        <a:schemeClr val="accent2"/>
                                      </p:to>
                                    </p:animClr>
                                    <p:set>
                                      <p:cBhvr>
                                        <p:cTn id="36" dur="500" fill="hold"/>
                                        <p:tgtEl>
                                          <p:spTgt spid="37"/>
                                        </p:tgtEl>
                                        <p:attrNameLst>
                                          <p:attrName>fill.type</p:attrName>
                                        </p:attrNameLst>
                                      </p:cBhvr>
                                      <p:to>
                                        <p:strVal val="solid"/>
                                      </p:to>
                                    </p:set>
                                    <p:set>
                                      <p:cBhvr>
                                        <p:cTn id="37" dur="500" fill="hold"/>
                                        <p:tgtEl>
                                          <p:spTgt spid="37"/>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39"/>
                                        </p:tgtEl>
                                        <p:attrNameLst>
                                          <p:attrName>style.color</p:attrName>
                                        </p:attrNameLst>
                                      </p:cBhvr>
                                      <p:to>
                                        <a:schemeClr val="accent2"/>
                                      </p:to>
                                    </p:animClr>
                                    <p:animClr clrSpc="rgb" dir="cw">
                                      <p:cBhvr>
                                        <p:cTn id="40" dur="500" fill="hold"/>
                                        <p:tgtEl>
                                          <p:spTgt spid="39"/>
                                        </p:tgtEl>
                                        <p:attrNameLst>
                                          <p:attrName>fillcolor</p:attrName>
                                        </p:attrNameLst>
                                      </p:cBhvr>
                                      <p:to>
                                        <a:schemeClr val="accent2"/>
                                      </p:to>
                                    </p:animClr>
                                    <p:set>
                                      <p:cBhvr>
                                        <p:cTn id="41" dur="500" fill="hold"/>
                                        <p:tgtEl>
                                          <p:spTgt spid="39"/>
                                        </p:tgtEl>
                                        <p:attrNameLst>
                                          <p:attrName>fill.type</p:attrName>
                                        </p:attrNameLst>
                                      </p:cBhvr>
                                      <p:to>
                                        <p:strVal val="solid"/>
                                      </p:to>
                                    </p:set>
                                    <p:set>
                                      <p:cBhvr>
                                        <p:cTn id="42" dur="500" fill="hold"/>
                                        <p:tgtEl>
                                          <p:spTgt spid="39"/>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2"/>
                                        </p:tgtEl>
                                        <p:attrNameLst>
                                          <p:attrName>style.color</p:attrName>
                                        </p:attrNameLst>
                                      </p:cBhvr>
                                      <p:to>
                                        <a:schemeClr val="accent2"/>
                                      </p:to>
                                    </p:animClr>
                                    <p:animClr clrSpc="rgb" dir="cw">
                                      <p:cBhvr>
                                        <p:cTn id="45" dur="500" fill="hold"/>
                                        <p:tgtEl>
                                          <p:spTgt spid="2"/>
                                        </p:tgtEl>
                                        <p:attrNameLst>
                                          <p:attrName>fillcolor</p:attrName>
                                        </p:attrNameLst>
                                      </p:cBhvr>
                                      <p:to>
                                        <a:schemeClr val="accent2"/>
                                      </p:to>
                                    </p:animClr>
                                    <p:set>
                                      <p:cBhvr>
                                        <p:cTn id="46" dur="500" fill="hold"/>
                                        <p:tgtEl>
                                          <p:spTgt spid="2"/>
                                        </p:tgtEl>
                                        <p:attrNameLst>
                                          <p:attrName>fill.type</p:attrName>
                                        </p:attrNameLst>
                                      </p:cBhvr>
                                      <p:to>
                                        <p:strVal val="solid"/>
                                      </p:to>
                                    </p:set>
                                    <p:set>
                                      <p:cBhvr>
                                        <p:cTn id="47" dur="500" fill="hold"/>
                                        <p:tgtEl>
                                          <p:spTgt spid="2"/>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3"/>
                                        </p:tgtEl>
                                        <p:attrNameLst>
                                          <p:attrName>style.color</p:attrName>
                                        </p:attrNameLst>
                                      </p:cBhvr>
                                      <p:to>
                                        <a:schemeClr val="accent2"/>
                                      </p:to>
                                    </p:animClr>
                                    <p:animClr clrSpc="rgb" dir="cw">
                                      <p:cBhvr>
                                        <p:cTn id="50" dur="500" fill="hold"/>
                                        <p:tgtEl>
                                          <p:spTgt spid="3"/>
                                        </p:tgtEl>
                                        <p:attrNameLst>
                                          <p:attrName>fillcolor</p:attrName>
                                        </p:attrNameLst>
                                      </p:cBhvr>
                                      <p:to>
                                        <a:schemeClr val="accent2"/>
                                      </p:to>
                                    </p:animClr>
                                    <p:set>
                                      <p:cBhvr>
                                        <p:cTn id="51" dur="500" fill="hold"/>
                                        <p:tgtEl>
                                          <p:spTgt spid="3"/>
                                        </p:tgtEl>
                                        <p:attrNameLst>
                                          <p:attrName>fill.type</p:attrName>
                                        </p:attrNameLst>
                                      </p:cBhvr>
                                      <p:to>
                                        <p:strVal val="solid"/>
                                      </p:to>
                                    </p:set>
                                    <p:set>
                                      <p:cBhvr>
                                        <p:cTn id="52" dur="500" fill="hold"/>
                                        <p:tgtEl>
                                          <p:spTgt spid="3"/>
                                        </p:tgtEl>
                                        <p:attrNameLst>
                                          <p:attrName>fill.on</p:attrName>
                                        </p:attrNameLst>
                                      </p:cBhvr>
                                      <p:to>
                                        <p:strVal val="true"/>
                                      </p:to>
                                    </p:set>
                                  </p:childTnLst>
                                </p:cTn>
                              </p:par>
                              <p:par>
                                <p:cTn id="53" presetID="19" presetClass="emph" presetSubtype="0" fill="hold" grpId="0" nodeType="withEffect">
                                  <p:stCondLst>
                                    <p:cond delay="0"/>
                                  </p:stCondLst>
                                  <p:childTnLst>
                                    <p:animClr clrSpc="rgb" dir="cw">
                                      <p:cBhvr override="childStyle">
                                        <p:cTn id="54" dur="500" fill="hold"/>
                                        <p:tgtEl>
                                          <p:spTgt spid="4"/>
                                        </p:tgtEl>
                                        <p:attrNameLst>
                                          <p:attrName>style.color</p:attrName>
                                        </p:attrNameLst>
                                      </p:cBhvr>
                                      <p:to>
                                        <a:schemeClr val="accent2"/>
                                      </p:to>
                                    </p:animClr>
                                    <p:animClr clrSpc="rgb" dir="cw">
                                      <p:cBhvr>
                                        <p:cTn id="55" dur="500" fill="hold"/>
                                        <p:tgtEl>
                                          <p:spTgt spid="4"/>
                                        </p:tgtEl>
                                        <p:attrNameLst>
                                          <p:attrName>fillcolor</p:attrName>
                                        </p:attrNameLst>
                                      </p:cBhvr>
                                      <p:to>
                                        <a:schemeClr val="accent2"/>
                                      </p:to>
                                    </p:animClr>
                                    <p:set>
                                      <p:cBhvr>
                                        <p:cTn id="56" dur="500" fill="hold"/>
                                        <p:tgtEl>
                                          <p:spTgt spid="4"/>
                                        </p:tgtEl>
                                        <p:attrNameLst>
                                          <p:attrName>fill.type</p:attrName>
                                        </p:attrNameLst>
                                      </p:cBhvr>
                                      <p:to>
                                        <p:strVal val="solid"/>
                                      </p:to>
                                    </p:set>
                                    <p:set>
                                      <p:cBhvr>
                                        <p:cTn id="57" dur="500" fill="hold"/>
                                        <p:tgtEl>
                                          <p:spTgt spid="4"/>
                                        </p:tgtEl>
                                        <p:attrNameLst>
                                          <p:attrName>fill.on</p:attrName>
                                        </p:attrNameLst>
                                      </p:cBhvr>
                                      <p:to>
                                        <p:strVal val="true"/>
                                      </p:to>
                                    </p:set>
                                  </p:childTnLst>
                                </p:cTn>
                              </p:par>
                              <p:par>
                                <p:cTn id="58" presetID="19" presetClass="emph" presetSubtype="0" fill="hold" grpId="0" nodeType="withEffect">
                                  <p:stCondLst>
                                    <p:cond delay="0"/>
                                  </p:stCondLst>
                                  <p:childTnLst>
                                    <p:animClr clrSpc="rgb" dir="cw">
                                      <p:cBhvr override="childStyle">
                                        <p:cTn id="59" dur="500" fill="hold"/>
                                        <p:tgtEl>
                                          <p:spTgt spid="8"/>
                                        </p:tgtEl>
                                        <p:attrNameLst>
                                          <p:attrName>style.color</p:attrName>
                                        </p:attrNameLst>
                                      </p:cBhvr>
                                      <p:to>
                                        <a:schemeClr val="accent2"/>
                                      </p:to>
                                    </p:animClr>
                                    <p:animClr clrSpc="rgb" dir="cw">
                                      <p:cBhvr>
                                        <p:cTn id="60" dur="500" fill="hold"/>
                                        <p:tgtEl>
                                          <p:spTgt spid="8"/>
                                        </p:tgtEl>
                                        <p:attrNameLst>
                                          <p:attrName>fillcolor</p:attrName>
                                        </p:attrNameLst>
                                      </p:cBhvr>
                                      <p:to>
                                        <a:schemeClr val="accent2"/>
                                      </p:to>
                                    </p:animClr>
                                    <p:set>
                                      <p:cBhvr>
                                        <p:cTn id="61" dur="500" fill="hold"/>
                                        <p:tgtEl>
                                          <p:spTgt spid="8"/>
                                        </p:tgtEl>
                                        <p:attrNameLst>
                                          <p:attrName>fill.type</p:attrName>
                                        </p:attrNameLst>
                                      </p:cBhvr>
                                      <p:to>
                                        <p:strVal val="solid"/>
                                      </p:to>
                                    </p:set>
                                    <p:set>
                                      <p:cBhvr>
                                        <p:cTn id="62" dur="500" fill="hold"/>
                                        <p:tgtEl>
                                          <p:spTgt spid="8"/>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6" presetClass="exit" presetSubtype="32" fill="hold" grpId="1" nodeType="clickEffect">
                                  <p:stCondLst>
                                    <p:cond delay="0"/>
                                  </p:stCondLst>
                                  <p:childTnLst>
                                    <p:animEffect transition="out" filter="circle(out)">
                                      <p:cBhvr>
                                        <p:cTn id="66" dur="2000"/>
                                        <p:tgtEl>
                                          <p:spTgt spid="9"/>
                                        </p:tgtEl>
                                      </p:cBhvr>
                                    </p:animEffect>
                                    <p:set>
                                      <p:cBhvr>
                                        <p:cTn id="67" dur="1" fill="hold">
                                          <p:stCondLst>
                                            <p:cond delay="1999"/>
                                          </p:stCondLst>
                                        </p:cTn>
                                        <p:tgtEl>
                                          <p:spTgt spid="9"/>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29"/>
                                        </p:tgtEl>
                                      </p:cBhvr>
                                    </p:animEffect>
                                    <p:set>
                                      <p:cBhvr>
                                        <p:cTn id="70" dur="1" fill="hold">
                                          <p:stCondLst>
                                            <p:cond delay="1999"/>
                                          </p:stCondLst>
                                        </p:cTn>
                                        <p:tgtEl>
                                          <p:spTgt spid="29"/>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31"/>
                                        </p:tgtEl>
                                      </p:cBhvr>
                                    </p:animEffect>
                                    <p:set>
                                      <p:cBhvr>
                                        <p:cTn id="73" dur="1" fill="hold">
                                          <p:stCondLst>
                                            <p:cond delay="1999"/>
                                          </p:stCondLst>
                                        </p:cTn>
                                        <p:tgtEl>
                                          <p:spTgt spid="31"/>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33"/>
                                        </p:tgtEl>
                                      </p:cBhvr>
                                    </p:animEffect>
                                    <p:set>
                                      <p:cBhvr>
                                        <p:cTn id="76" dur="1" fill="hold">
                                          <p:stCondLst>
                                            <p:cond delay="1999"/>
                                          </p:stCondLst>
                                        </p:cTn>
                                        <p:tgtEl>
                                          <p:spTgt spid="33"/>
                                        </p:tgtEl>
                                        <p:attrNameLst>
                                          <p:attrName>style.visibility</p:attrName>
                                        </p:attrNameLst>
                                      </p:cBhvr>
                                      <p:to>
                                        <p:strVal val="hidden"/>
                                      </p:to>
                                    </p:set>
                                  </p:childTnLst>
                                </p:cTn>
                              </p:par>
                              <p:par>
                                <p:cTn id="77" presetID="6" presetClass="exit" presetSubtype="32" fill="hold" grpId="1" nodeType="withEffect">
                                  <p:stCondLst>
                                    <p:cond delay="0"/>
                                  </p:stCondLst>
                                  <p:childTnLst>
                                    <p:animEffect transition="out" filter="circle(out)">
                                      <p:cBhvr>
                                        <p:cTn id="78" dur="2000"/>
                                        <p:tgtEl>
                                          <p:spTgt spid="35"/>
                                        </p:tgtEl>
                                      </p:cBhvr>
                                    </p:animEffect>
                                    <p:set>
                                      <p:cBhvr>
                                        <p:cTn id="79" dur="1" fill="hold">
                                          <p:stCondLst>
                                            <p:cond delay="1999"/>
                                          </p:stCondLst>
                                        </p:cTn>
                                        <p:tgtEl>
                                          <p:spTgt spid="35"/>
                                        </p:tgtEl>
                                        <p:attrNameLst>
                                          <p:attrName>style.visibility</p:attrName>
                                        </p:attrNameLst>
                                      </p:cBhvr>
                                      <p:to>
                                        <p:strVal val="hidden"/>
                                      </p:to>
                                    </p:set>
                                  </p:childTnLst>
                                </p:cTn>
                              </p:par>
                              <p:par>
                                <p:cTn id="80" presetID="6" presetClass="exit" presetSubtype="32" fill="hold" grpId="1" nodeType="withEffect">
                                  <p:stCondLst>
                                    <p:cond delay="0"/>
                                  </p:stCondLst>
                                  <p:childTnLst>
                                    <p:animEffect transition="out" filter="circle(out)">
                                      <p:cBhvr>
                                        <p:cTn id="81" dur="2000"/>
                                        <p:tgtEl>
                                          <p:spTgt spid="37"/>
                                        </p:tgtEl>
                                      </p:cBhvr>
                                    </p:animEffect>
                                    <p:set>
                                      <p:cBhvr>
                                        <p:cTn id="82" dur="1" fill="hold">
                                          <p:stCondLst>
                                            <p:cond delay="1999"/>
                                          </p:stCondLst>
                                        </p:cTn>
                                        <p:tgtEl>
                                          <p:spTgt spid="37"/>
                                        </p:tgtEl>
                                        <p:attrNameLst>
                                          <p:attrName>style.visibility</p:attrName>
                                        </p:attrNameLst>
                                      </p:cBhvr>
                                      <p:to>
                                        <p:strVal val="hidden"/>
                                      </p:to>
                                    </p:set>
                                  </p:childTnLst>
                                </p:cTn>
                              </p:par>
                              <p:par>
                                <p:cTn id="83" presetID="6" presetClass="exit" presetSubtype="32" fill="hold" grpId="1" nodeType="withEffect">
                                  <p:stCondLst>
                                    <p:cond delay="0"/>
                                  </p:stCondLst>
                                  <p:childTnLst>
                                    <p:animEffect transition="out" filter="circle(out)">
                                      <p:cBhvr>
                                        <p:cTn id="84" dur="2000"/>
                                        <p:tgtEl>
                                          <p:spTgt spid="39"/>
                                        </p:tgtEl>
                                      </p:cBhvr>
                                    </p:animEffect>
                                    <p:set>
                                      <p:cBhvr>
                                        <p:cTn id="85" dur="1" fill="hold">
                                          <p:stCondLst>
                                            <p:cond delay="1999"/>
                                          </p:stCondLst>
                                        </p:cTn>
                                        <p:tgtEl>
                                          <p:spTgt spid="39"/>
                                        </p:tgtEl>
                                        <p:attrNameLst>
                                          <p:attrName>style.visibility</p:attrName>
                                        </p:attrNameLst>
                                      </p:cBhvr>
                                      <p:to>
                                        <p:strVal val="hidden"/>
                                      </p:to>
                                    </p:set>
                                  </p:childTnLst>
                                </p:cTn>
                              </p:par>
                              <p:par>
                                <p:cTn id="86" presetID="6" presetClass="exit" presetSubtype="32" fill="hold" grpId="1" nodeType="withEffect">
                                  <p:stCondLst>
                                    <p:cond delay="0"/>
                                  </p:stCondLst>
                                  <p:childTnLst>
                                    <p:animEffect transition="out" filter="circle(out)">
                                      <p:cBhvr>
                                        <p:cTn id="87" dur="2000"/>
                                        <p:tgtEl>
                                          <p:spTgt spid="2"/>
                                        </p:tgtEl>
                                      </p:cBhvr>
                                    </p:animEffect>
                                    <p:set>
                                      <p:cBhvr>
                                        <p:cTn id="88" dur="1" fill="hold">
                                          <p:stCondLst>
                                            <p:cond delay="1999"/>
                                          </p:stCondLst>
                                        </p:cTn>
                                        <p:tgtEl>
                                          <p:spTgt spid="2"/>
                                        </p:tgtEl>
                                        <p:attrNameLst>
                                          <p:attrName>style.visibility</p:attrName>
                                        </p:attrNameLst>
                                      </p:cBhvr>
                                      <p:to>
                                        <p:strVal val="hidden"/>
                                      </p:to>
                                    </p:set>
                                  </p:childTnLst>
                                </p:cTn>
                              </p:par>
                              <p:par>
                                <p:cTn id="89" presetID="6" presetClass="exit" presetSubtype="32" fill="hold" grpId="1" nodeType="withEffect">
                                  <p:stCondLst>
                                    <p:cond delay="0"/>
                                  </p:stCondLst>
                                  <p:childTnLst>
                                    <p:animEffect transition="out" filter="circle(out)">
                                      <p:cBhvr>
                                        <p:cTn id="90" dur="2000"/>
                                        <p:tgtEl>
                                          <p:spTgt spid="3"/>
                                        </p:tgtEl>
                                      </p:cBhvr>
                                    </p:animEffect>
                                    <p:set>
                                      <p:cBhvr>
                                        <p:cTn id="91" dur="1" fill="hold">
                                          <p:stCondLst>
                                            <p:cond delay="1999"/>
                                          </p:stCondLst>
                                        </p:cTn>
                                        <p:tgtEl>
                                          <p:spTgt spid="3"/>
                                        </p:tgtEl>
                                        <p:attrNameLst>
                                          <p:attrName>style.visibility</p:attrName>
                                        </p:attrNameLst>
                                      </p:cBhvr>
                                      <p:to>
                                        <p:strVal val="hidden"/>
                                      </p:to>
                                    </p:set>
                                  </p:childTnLst>
                                </p:cTn>
                              </p:par>
                              <p:par>
                                <p:cTn id="92" presetID="6" presetClass="exit" presetSubtype="32" fill="hold" grpId="1" nodeType="withEffect">
                                  <p:stCondLst>
                                    <p:cond delay="0"/>
                                  </p:stCondLst>
                                  <p:childTnLst>
                                    <p:animEffect transition="out" filter="circle(out)">
                                      <p:cBhvr>
                                        <p:cTn id="93" dur="2000"/>
                                        <p:tgtEl>
                                          <p:spTgt spid="4"/>
                                        </p:tgtEl>
                                      </p:cBhvr>
                                    </p:animEffect>
                                    <p:set>
                                      <p:cBhvr>
                                        <p:cTn id="94" dur="1" fill="hold">
                                          <p:stCondLst>
                                            <p:cond delay="1999"/>
                                          </p:stCondLst>
                                        </p:cTn>
                                        <p:tgtEl>
                                          <p:spTgt spid="4"/>
                                        </p:tgtEl>
                                        <p:attrNameLst>
                                          <p:attrName>style.visibility</p:attrName>
                                        </p:attrNameLst>
                                      </p:cBhvr>
                                      <p:to>
                                        <p:strVal val="hidden"/>
                                      </p:to>
                                    </p:set>
                                  </p:childTnLst>
                                </p:cTn>
                              </p:par>
                              <p:par>
                                <p:cTn id="95" presetID="6" presetClass="exit" presetSubtype="32" fill="hold" grpId="1" nodeType="withEffect">
                                  <p:stCondLst>
                                    <p:cond delay="0"/>
                                  </p:stCondLst>
                                  <p:childTnLst>
                                    <p:animEffect transition="out" filter="circle(out)">
                                      <p:cBhvr>
                                        <p:cTn id="96" dur="2000"/>
                                        <p:tgtEl>
                                          <p:spTgt spid="8"/>
                                        </p:tgtEl>
                                      </p:cBhvr>
                                    </p:animEffect>
                                    <p:set>
                                      <p:cBhvr>
                                        <p:cTn id="97" dur="1" fill="hold">
                                          <p:stCondLst>
                                            <p:cond delay="1999"/>
                                          </p:stCondLst>
                                        </p:cTn>
                                        <p:tgtEl>
                                          <p:spTgt spid="8"/>
                                        </p:tgtEl>
                                        <p:attrNameLst>
                                          <p:attrName>style.visibility</p:attrName>
                                        </p:attrNameLst>
                                      </p:cBhvr>
                                      <p:to>
                                        <p:strVal val="hidden"/>
                                      </p:to>
                                    </p:set>
                                  </p:childTnLst>
                                </p:cTn>
                              </p:par>
                              <p:par>
                                <p:cTn id="98" presetID="6" presetClass="exit" presetSubtype="32" fill="hold" grpId="1" nodeType="withEffect">
                                  <p:stCondLst>
                                    <p:cond delay="0"/>
                                  </p:stCondLst>
                                  <p:childTnLst>
                                    <p:animEffect transition="out" filter="circle(out)">
                                      <p:cBhvr>
                                        <p:cTn id="99" dur="2000"/>
                                        <p:tgtEl>
                                          <p:spTgt spid="182"/>
                                        </p:tgtEl>
                                      </p:cBhvr>
                                    </p:animEffect>
                                    <p:set>
                                      <p:cBhvr>
                                        <p:cTn id="100"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01" restart="whenNotActive" fill="hold" evtFilter="cancelBubble" nodeType="interactiveSeq">
                <p:stCondLst>
                  <p:cond evt="onClick" delay="0">
                    <p:tgtEl>
                      <p:spTgt spid="20"/>
                    </p:tgtEl>
                  </p:cond>
                </p:stCondLst>
                <p:endSync evt="end" delay="0">
                  <p:rtn val="all"/>
                </p:endSync>
                <p:childTnLst>
                  <p:par>
                    <p:cTn id="102" fill="hold">
                      <p:stCondLst>
                        <p:cond delay="0"/>
                      </p:stCondLst>
                      <p:childTnLst>
                        <p:par>
                          <p:cTn id="103" fill="hold">
                            <p:stCondLst>
                              <p:cond delay="0"/>
                            </p:stCondLst>
                            <p:childTnLst>
                              <p:par>
                                <p:cTn id="104" presetID="6" presetClass="entr" presetSubtype="16" fill="hold" grpId="0" nodeType="clickEffect">
                                  <p:stCondLst>
                                    <p:cond delay="0"/>
                                  </p:stCondLst>
                                  <p:childTnLst>
                                    <p:set>
                                      <p:cBhvr>
                                        <p:cTn id="105" dur="1" fill="hold">
                                          <p:stCondLst>
                                            <p:cond delay="0"/>
                                          </p:stCondLst>
                                        </p:cTn>
                                        <p:tgtEl>
                                          <p:spTgt spid="145"/>
                                        </p:tgtEl>
                                        <p:attrNameLst>
                                          <p:attrName>style.visibility</p:attrName>
                                        </p:attrNameLst>
                                      </p:cBhvr>
                                      <p:to>
                                        <p:strVal val="visible"/>
                                      </p:to>
                                    </p:set>
                                    <p:animEffect transition="in" filter="circle(in)">
                                      <p:cBhvr>
                                        <p:cTn id="106" dur="2000"/>
                                        <p:tgtEl>
                                          <p:spTgt spid="145"/>
                                        </p:tgtEl>
                                      </p:cBhvr>
                                    </p:animEffect>
                                  </p:childTnLst>
                                </p:cTn>
                              </p:par>
                              <p:par>
                                <p:cTn id="107" presetID="19" presetClass="emph" presetSubtype="0" fill="hold" grpId="0" nodeType="withEffect">
                                  <p:stCondLst>
                                    <p:cond delay="0"/>
                                  </p:stCondLst>
                                  <p:childTnLst>
                                    <p:animClr clrSpc="rgb" dir="cw">
                                      <p:cBhvr override="childStyle">
                                        <p:cTn id="108" dur="500" fill="hold"/>
                                        <p:tgtEl>
                                          <p:spTgt spid="10"/>
                                        </p:tgtEl>
                                        <p:attrNameLst>
                                          <p:attrName>style.color</p:attrName>
                                        </p:attrNameLst>
                                      </p:cBhvr>
                                      <p:to>
                                        <a:schemeClr val="accent2"/>
                                      </p:to>
                                    </p:animClr>
                                    <p:animClr clrSpc="rgb" dir="cw">
                                      <p:cBhvr>
                                        <p:cTn id="109" dur="500" fill="hold"/>
                                        <p:tgtEl>
                                          <p:spTgt spid="10"/>
                                        </p:tgtEl>
                                        <p:attrNameLst>
                                          <p:attrName>fillcolor</p:attrName>
                                        </p:attrNameLst>
                                      </p:cBhvr>
                                      <p:to>
                                        <a:schemeClr val="accent2"/>
                                      </p:to>
                                    </p:animClr>
                                    <p:set>
                                      <p:cBhvr>
                                        <p:cTn id="110" dur="500" fill="hold"/>
                                        <p:tgtEl>
                                          <p:spTgt spid="10"/>
                                        </p:tgtEl>
                                        <p:attrNameLst>
                                          <p:attrName>fill.type</p:attrName>
                                        </p:attrNameLst>
                                      </p:cBhvr>
                                      <p:to>
                                        <p:strVal val="solid"/>
                                      </p:to>
                                    </p:set>
                                    <p:set>
                                      <p:cBhvr>
                                        <p:cTn id="111" dur="500" fill="hold"/>
                                        <p:tgtEl>
                                          <p:spTgt spid="10"/>
                                        </p:tgtEl>
                                        <p:attrNameLst>
                                          <p:attrName>fill.on</p:attrName>
                                        </p:attrNameLst>
                                      </p:cBhvr>
                                      <p:to>
                                        <p:strVal val="true"/>
                                      </p:to>
                                    </p:set>
                                  </p:childTnLst>
                                </p:cTn>
                              </p:par>
                              <p:par>
                                <p:cTn id="112" presetID="19" presetClass="emph" presetSubtype="0" fill="hold" grpId="0" nodeType="withEffect">
                                  <p:stCondLst>
                                    <p:cond delay="0"/>
                                  </p:stCondLst>
                                  <p:childTnLst>
                                    <p:animClr clrSpc="rgb" dir="cw">
                                      <p:cBhvr override="childStyle">
                                        <p:cTn id="113" dur="500" fill="hold"/>
                                        <p:tgtEl>
                                          <p:spTgt spid="11"/>
                                        </p:tgtEl>
                                        <p:attrNameLst>
                                          <p:attrName>style.color</p:attrName>
                                        </p:attrNameLst>
                                      </p:cBhvr>
                                      <p:to>
                                        <a:schemeClr val="accent2"/>
                                      </p:to>
                                    </p:animClr>
                                    <p:animClr clrSpc="rgb" dir="cw">
                                      <p:cBhvr>
                                        <p:cTn id="114" dur="500" fill="hold"/>
                                        <p:tgtEl>
                                          <p:spTgt spid="11"/>
                                        </p:tgtEl>
                                        <p:attrNameLst>
                                          <p:attrName>fillcolor</p:attrName>
                                        </p:attrNameLst>
                                      </p:cBhvr>
                                      <p:to>
                                        <a:schemeClr val="accent2"/>
                                      </p:to>
                                    </p:animClr>
                                    <p:set>
                                      <p:cBhvr>
                                        <p:cTn id="115" dur="500" fill="hold"/>
                                        <p:tgtEl>
                                          <p:spTgt spid="11"/>
                                        </p:tgtEl>
                                        <p:attrNameLst>
                                          <p:attrName>fill.type</p:attrName>
                                        </p:attrNameLst>
                                      </p:cBhvr>
                                      <p:to>
                                        <p:strVal val="solid"/>
                                      </p:to>
                                    </p:set>
                                    <p:set>
                                      <p:cBhvr>
                                        <p:cTn id="116" dur="500" fill="hold"/>
                                        <p:tgtEl>
                                          <p:spTgt spid="11"/>
                                        </p:tgtEl>
                                        <p:attrNameLst>
                                          <p:attrName>fill.on</p:attrName>
                                        </p:attrNameLst>
                                      </p:cBhvr>
                                      <p:to>
                                        <p:strVal val="true"/>
                                      </p:to>
                                    </p:set>
                                  </p:childTnLst>
                                </p:cTn>
                              </p:par>
                              <p:par>
                                <p:cTn id="117" presetID="19" presetClass="emph" presetSubtype="0" fill="hold" grpId="0" nodeType="withEffect">
                                  <p:stCondLst>
                                    <p:cond delay="0"/>
                                  </p:stCondLst>
                                  <p:childTnLst>
                                    <p:animClr clrSpc="rgb" dir="cw">
                                      <p:cBhvr override="childStyle">
                                        <p:cTn id="118" dur="500" fill="hold"/>
                                        <p:tgtEl>
                                          <p:spTgt spid="12"/>
                                        </p:tgtEl>
                                        <p:attrNameLst>
                                          <p:attrName>style.color</p:attrName>
                                        </p:attrNameLst>
                                      </p:cBhvr>
                                      <p:to>
                                        <a:schemeClr val="accent2"/>
                                      </p:to>
                                    </p:animClr>
                                    <p:animClr clrSpc="rgb" dir="cw">
                                      <p:cBhvr>
                                        <p:cTn id="119" dur="500" fill="hold"/>
                                        <p:tgtEl>
                                          <p:spTgt spid="12"/>
                                        </p:tgtEl>
                                        <p:attrNameLst>
                                          <p:attrName>fillcolor</p:attrName>
                                        </p:attrNameLst>
                                      </p:cBhvr>
                                      <p:to>
                                        <a:schemeClr val="accent2"/>
                                      </p:to>
                                    </p:animClr>
                                    <p:set>
                                      <p:cBhvr>
                                        <p:cTn id="120" dur="500" fill="hold"/>
                                        <p:tgtEl>
                                          <p:spTgt spid="12"/>
                                        </p:tgtEl>
                                        <p:attrNameLst>
                                          <p:attrName>fill.type</p:attrName>
                                        </p:attrNameLst>
                                      </p:cBhvr>
                                      <p:to>
                                        <p:strVal val="solid"/>
                                      </p:to>
                                    </p:set>
                                    <p:set>
                                      <p:cBhvr>
                                        <p:cTn id="121" dur="500" fill="hold"/>
                                        <p:tgtEl>
                                          <p:spTgt spid="12"/>
                                        </p:tgtEl>
                                        <p:attrNameLst>
                                          <p:attrName>fill.on</p:attrName>
                                        </p:attrNameLst>
                                      </p:cBhvr>
                                      <p:to>
                                        <p:strVal val="true"/>
                                      </p:to>
                                    </p:set>
                                  </p:childTnLst>
                                </p:cTn>
                              </p:par>
                              <p:par>
                                <p:cTn id="122" presetID="19" presetClass="emph" presetSubtype="0" fill="hold" grpId="0" nodeType="withEffect">
                                  <p:stCondLst>
                                    <p:cond delay="0"/>
                                  </p:stCondLst>
                                  <p:childTnLst>
                                    <p:animClr clrSpc="rgb" dir="cw">
                                      <p:cBhvr override="childStyle">
                                        <p:cTn id="123" dur="500" fill="hold"/>
                                        <p:tgtEl>
                                          <p:spTgt spid="13"/>
                                        </p:tgtEl>
                                        <p:attrNameLst>
                                          <p:attrName>style.color</p:attrName>
                                        </p:attrNameLst>
                                      </p:cBhvr>
                                      <p:to>
                                        <a:schemeClr val="accent2"/>
                                      </p:to>
                                    </p:animClr>
                                    <p:animClr clrSpc="rgb" dir="cw">
                                      <p:cBhvr>
                                        <p:cTn id="124" dur="500" fill="hold"/>
                                        <p:tgtEl>
                                          <p:spTgt spid="13"/>
                                        </p:tgtEl>
                                        <p:attrNameLst>
                                          <p:attrName>fillcolor</p:attrName>
                                        </p:attrNameLst>
                                      </p:cBhvr>
                                      <p:to>
                                        <a:schemeClr val="accent2"/>
                                      </p:to>
                                    </p:animClr>
                                    <p:set>
                                      <p:cBhvr>
                                        <p:cTn id="125" dur="500" fill="hold"/>
                                        <p:tgtEl>
                                          <p:spTgt spid="13"/>
                                        </p:tgtEl>
                                        <p:attrNameLst>
                                          <p:attrName>fill.type</p:attrName>
                                        </p:attrNameLst>
                                      </p:cBhvr>
                                      <p:to>
                                        <p:strVal val="solid"/>
                                      </p:to>
                                    </p:set>
                                    <p:set>
                                      <p:cBhvr>
                                        <p:cTn id="126" dur="500" fill="hold"/>
                                        <p:tgtEl>
                                          <p:spTgt spid="13"/>
                                        </p:tgtEl>
                                        <p:attrNameLst>
                                          <p:attrName>fill.on</p:attrName>
                                        </p:attrNameLst>
                                      </p:cBhvr>
                                      <p:to>
                                        <p:strVal val="true"/>
                                      </p:to>
                                    </p:set>
                                  </p:childTnLst>
                                </p:cTn>
                              </p:par>
                              <p:par>
                                <p:cTn id="127" presetID="19" presetClass="emph" presetSubtype="0" fill="hold" grpId="0" nodeType="withEffect">
                                  <p:stCondLst>
                                    <p:cond delay="0"/>
                                  </p:stCondLst>
                                  <p:childTnLst>
                                    <p:animClr clrSpc="rgb" dir="cw">
                                      <p:cBhvr override="childStyle">
                                        <p:cTn id="128" dur="500" fill="hold"/>
                                        <p:tgtEl>
                                          <p:spTgt spid="14"/>
                                        </p:tgtEl>
                                        <p:attrNameLst>
                                          <p:attrName>style.color</p:attrName>
                                        </p:attrNameLst>
                                      </p:cBhvr>
                                      <p:to>
                                        <a:schemeClr val="accent2"/>
                                      </p:to>
                                    </p:animClr>
                                    <p:animClr clrSpc="rgb" dir="cw">
                                      <p:cBhvr>
                                        <p:cTn id="129" dur="500" fill="hold"/>
                                        <p:tgtEl>
                                          <p:spTgt spid="14"/>
                                        </p:tgtEl>
                                        <p:attrNameLst>
                                          <p:attrName>fillcolor</p:attrName>
                                        </p:attrNameLst>
                                      </p:cBhvr>
                                      <p:to>
                                        <a:schemeClr val="accent2"/>
                                      </p:to>
                                    </p:animClr>
                                    <p:set>
                                      <p:cBhvr>
                                        <p:cTn id="130" dur="500" fill="hold"/>
                                        <p:tgtEl>
                                          <p:spTgt spid="14"/>
                                        </p:tgtEl>
                                        <p:attrNameLst>
                                          <p:attrName>fill.type</p:attrName>
                                        </p:attrNameLst>
                                      </p:cBhvr>
                                      <p:to>
                                        <p:strVal val="solid"/>
                                      </p:to>
                                    </p:set>
                                    <p:set>
                                      <p:cBhvr>
                                        <p:cTn id="131" dur="500" fill="hold"/>
                                        <p:tgtEl>
                                          <p:spTgt spid="14"/>
                                        </p:tgtEl>
                                        <p:attrNameLst>
                                          <p:attrName>fill.on</p:attrName>
                                        </p:attrNameLst>
                                      </p:cBhvr>
                                      <p:to>
                                        <p:strVal val="true"/>
                                      </p:to>
                                    </p:set>
                                  </p:childTnLst>
                                </p:cTn>
                              </p:par>
                              <p:par>
                                <p:cTn id="132" presetID="19" presetClass="emph" presetSubtype="0" fill="hold" grpId="0" nodeType="withEffect">
                                  <p:stCondLst>
                                    <p:cond delay="0"/>
                                  </p:stCondLst>
                                  <p:childTnLst>
                                    <p:animClr clrSpc="rgb" dir="cw">
                                      <p:cBhvr override="childStyle">
                                        <p:cTn id="133" dur="500" fill="hold"/>
                                        <p:tgtEl>
                                          <p:spTgt spid="15"/>
                                        </p:tgtEl>
                                        <p:attrNameLst>
                                          <p:attrName>style.color</p:attrName>
                                        </p:attrNameLst>
                                      </p:cBhvr>
                                      <p:to>
                                        <a:schemeClr val="accent2"/>
                                      </p:to>
                                    </p:animClr>
                                    <p:animClr clrSpc="rgb" dir="cw">
                                      <p:cBhvr>
                                        <p:cTn id="134" dur="500" fill="hold"/>
                                        <p:tgtEl>
                                          <p:spTgt spid="15"/>
                                        </p:tgtEl>
                                        <p:attrNameLst>
                                          <p:attrName>fillcolor</p:attrName>
                                        </p:attrNameLst>
                                      </p:cBhvr>
                                      <p:to>
                                        <a:schemeClr val="accent2"/>
                                      </p:to>
                                    </p:animClr>
                                    <p:set>
                                      <p:cBhvr>
                                        <p:cTn id="135" dur="500" fill="hold"/>
                                        <p:tgtEl>
                                          <p:spTgt spid="15"/>
                                        </p:tgtEl>
                                        <p:attrNameLst>
                                          <p:attrName>fill.type</p:attrName>
                                        </p:attrNameLst>
                                      </p:cBhvr>
                                      <p:to>
                                        <p:strVal val="solid"/>
                                      </p:to>
                                    </p:set>
                                    <p:set>
                                      <p:cBhvr>
                                        <p:cTn id="136" dur="500" fill="hold"/>
                                        <p:tgtEl>
                                          <p:spTgt spid="15"/>
                                        </p:tgtEl>
                                        <p:attrNameLst>
                                          <p:attrName>fill.on</p:attrName>
                                        </p:attrNameLst>
                                      </p:cBhvr>
                                      <p:to>
                                        <p:strVal val="true"/>
                                      </p:to>
                                    </p:set>
                                  </p:childTnLst>
                                </p:cTn>
                              </p:par>
                              <p:par>
                                <p:cTn id="137" presetID="19" presetClass="emph" presetSubtype="0" fill="hold" grpId="0" nodeType="withEffect">
                                  <p:stCondLst>
                                    <p:cond delay="0"/>
                                  </p:stCondLst>
                                  <p:childTnLst>
                                    <p:animClr clrSpc="rgb" dir="cw">
                                      <p:cBhvr override="childStyle">
                                        <p:cTn id="138" dur="500" fill="hold"/>
                                        <p:tgtEl>
                                          <p:spTgt spid="16"/>
                                        </p:tgtEl>
                                        <p:attrNameLst>
                                          <p:attrName>style.color</p:attrName>
                                        </p:attrNameLst>
                                      </p:cBhvr>
                                      <p:to>
                                        <a:schemeClr val="accent2"/>
                                      </p:to>
                                    </p:animClr>
                                    <p:animClr clrSpc="rgb" dir="cw">
                                      <p:cBhvr>
                                        <p:cTn id="139" dur="500" fill="hold"/>
                                        <p:tgtEl>
                                          <p:spTgt spid="16"/>
                                        </p:tgtEl>
                                        <p:attrNameLst>
                                          <p:attrName>fillcolor</p:attrName>
                                        </p:attrNameLst>
                                      </p:cBhvr>
                                      <p:to>
                                        <a:schemeClr val="accent2"/>
                                      </p:to>
                                    </p:animClr>
                                    <p:set>
                                      <p:cBhvr>
                                        <p:cTn id="140" dur="500" fill="hold"/>
                                        <p:tgtEl>
                                          <p:spTgt spid="16"/>
                                        </p:tgtEl>
                                        <p:attrNameLst>
                                          <p:attrName>fill.type</p:attrName>
                                        </p:attrNameLst>
                                      </p:cBhvr>
                                      <p:to>
                                        <p:strVal val="solid"/>
                                      </p:to>
                                    </p:set>
                                    <p:set>
                                      <p:cBhvr>
                                        <p:cTn id="141" dur="500" fill="hold"/>
                                        <p:tgtEl>
                                          <p:spTgt spid="16"/>
                                        </p:tgtEl>
                                        <p:attrNameLst>
                                          <p:attrName>fill.on</p:attrName>
                                        </p:attrNameLst>
                                      </p:cBhvr>
                                      <p:to>
                                        <p:strVal val="true"/>
                                      </p:to>
                                    </p:set>
                                  </p:childTnLst>
                                </p:cTn>
                              </p:par>
                              <p:par>
                                <p:cTn id="142" presetID="19" presetClass="emph" presetSubtype="0" fill="hold" grpId="0" nodeType="withEffect">
                                  <p:stCondLst>
                                    <p:cond delay="0"/>
                                  </p:stCondLst>
                                  <p:childTnLst>
                                    <p:animClr clrSpc="rgb" dir="cw">
                                      <p:cBhvr override="childStyle">
                                        <p:cTn id="143" dur="500" fill="hold"/>
                                        <p:tgtEl>
                                          <p:spTgt spid="17"/>
                                        </p:tgtEl>
                                        <p:attrNameLst>
                                          <p:attrName>style.color</p:attrName>
                                        </p:attrNameLst>
                                      </p:cBhvr>
                                      <p:to>
                                        <a:schemeClr val="accent2"/>
                                      </p:to>
                                    </p:animClr>
                                    <p:animClr clrSpc="rgb" dir="cw">
                                      <p:cBhvr>
                                        <p:cTn id="144" dur="500" fill="hold"/>
                                        <p:tgtEl>
                                          <p:spTgt spid="17"/>
                                        </p:tgtEl>
                                        <p:attrNameLst>
                                          <p:attrName>fillcolor</p:attrName>
                                        </p:attrNameLst>
                                      </p:cBhvr>
                                      <p:to>
                                        <a:schemeClr val="accent2"/>
                                      </p:to>
                                    </p:animClr>
                                    <p:set>
                                      <p:cBhvr>
                                        <p:cTn id="145" dur="500" fill="hold"/>
                                        <p:tgtEl>
                                          <p:spTgt spid="17"/>
                                        </p:tgtEl>
                                        <p:attrNameLst>
                                          <p:attrName>fill.type</p:attrName>
                                        </p:attrNameLst>
                                      </p:cBhvr>
                                      <p:to>
                                        <p:strVal val="solid"/>
                                      </p:to>
                                    </p:set>
                                    <p:set>
                                      <p:cBhvr>
                                        <p:cTn id="146" dur="500" fill="hold"/>
                                        <p:tgtEl>
                                          <p:spTgt spid="17"/>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18"/>
                                        </p:tgtEl>
                                        <p:attrNameLst>
                                          <p:attrName>style.color</p:attrName>
                                        </p:attrNameLst>
                                      </p:cBhvr>
                                      <p:to>
                                        <a:schemeClr val="accent2"/>
                                      </p:to>
                                    </p:animClr>
                                    <p:animClr clrSpc="rgb" dir="cw">
                                      <p:cBhvr>
                                        <p:cTn id="149" dur="500" fill="hold"/>
                                        <p:tgtEl>
                                          <p:spTgt spid="18"/>
                                        </p:tgtEl>
                                        <p:attrNameLst>
                                          <p:attrName>fillcolor</p:attrName>
                                        </p:attrNameLst>
                                      </p:cBhvr>
                                      <p:to>
                                        <a:schemeClr val="accent2"/>
                                      </p:to>
                                    </p:animClr>
                                    <p:set>
                                      <p:cBhvr>
                                        <p:cTn id="150" dur="500" fill="hold"/>
                                        <p:tgtEl>
                                          <p:spTgt spid="18"/>
                                        </p:tgtEl>
                                        <p:attrNameLst>
                                          <p:attrName>fill.type</p:attrName>
                                        </p:attrNameLst>
                                      </p:cBhvr>
                                      <p:to>
                                        <p:strVal val="solid"/>
                                      </p:to>
                                    </p:set>
                                    <p:set>
                                      <p:cBhvr>
                                        <p:cTn id="151" dur="500" fill="hold"/>
                                        <p:tgtEl>
                                          <p:spTgt spid="18"/>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25"/>
                                        </p:tgtEl>
                                        <p:attrNameLst>
                                          <p:attrName>style.color</p:attrName>
                                        </p:attrNameLst>
                                      </p:cBhvr>
                                      <p:to>
                                        <a:schemeClr val="accent2"/>
                                      </p:to>
                                    </p:animClr>
                                    <p:animClr clrSpc="rgb" dir="cw">
                                      <p:cBhvr>
                                        <p:cTn id="154" dur="500" fill="hold"/>
                                        <p:tgtEl>
                                          <p:spTgt spid="25"/>
                                        </p:tgtEl>
                                        <p:attrNameLst>
                                          <p:attrName>fillcolor</p:attrName>
                                        </p:attrNameLst>
                                      </p:cBhvr>
                                      <p:to>
                                        <a:schemeClr val="accent2"/>
                                      </p:to>
                                    </p:animClr>
                                    <p:set>
                                      <p:cBhvr>
                                        <p:cTn id="155" dur="500" fill="hold"/>
                                        <p:tgtEl>
                                          <p:spTgt spid="25"/>
                                        </p:tgtEl>
                                        <p:attrNameLst>
                                          <p:attrName>fill.type</p:attrName>
                                        </p:attrNameLst>
                                      </p:cBhvr>
                                      <p:to>
                                        <p:strVal val="solid"/>
                                      </p:to>
                                    </p:set>
                                    <p:set>
                                      <p:cBhvr>
                                        <p:cTn id="156" dur="500" fill="hold"/>
                                        <p:tgtEl>
                                          <p:spTgt spid="25"/>
                                        </p:tgtEl>
                                        <p:attrNameLst>
                                          <p:attrName>fill.on</p:attrName>
                                        </p:attrNameLst>
                                      </p:cBhvr>
                                      <p:to>
                                        <p:strVal val="true"/>
                                      </p:to>
                                    </p:set>
                                  </p:childTnLst>
                                </p:cTn>
                              </p:par>
                              <p:par>
                                <p:cTn id="157" presetID="19" presetClass="emph" presetSubtype="0" fill="hold" grpId="0" nodeType="withEffect">
                                  <p:stCondLst>
                                    <p:cond delay="0"/>
                                  </p:stCondLst>
                                  <p:childTnLst>
                                    <p:animClr clrSpc="rgb" dir="cw">
                                      <p:cBhvr override="childStyle">
                                        <p:cTn id="158" dur="500" fill="hold"/>
                                        <p:tgtEl>
                                          <p:spTgt spid="26"/>
                                        </p:tgtEl>
                                        <p:attrNameLst>
                                          <p:attrName>style.color</p:attrName>
                                        </p:attrNameLst>
                                      </p:cBhvr>
                                      <p:to>
                                        <a:schemeClr val="accent2"/>
                                      </p:to>
                                    </p:animClr>
                                    <p:animClr clrSpc="rgb" dir="cw">
                                      <p:cBhvr>
                                        <p:cTn id="159" dur="500" fill="hold"/>
                                        <p:tgtEl>
                                          <p:spTgt spid="26"/>
                                        </p:tgtEl>
                                        <p:attrNameLst>
                                          <p:attrName>fillcolor</p:attrName>
                                        </p:attrNameLst>
                                      </p:cBhvr>
                                      <p:to>
                                        <a:schemeClr val="accent2"/>
                                      </p:to>
                                    </p:animClr>
                                    <p:set>
                                      <p:cBhvr>
                                        <p:cTn id="160" dur="500" fill="hold"/>
                                        <p:tgtEl>
                                          <p:spTgt spid="26"/>
                                        </p:tgtEl>
                                        <p:attrNameLst>
                                          <p:attrName>fill.type</p:attrName>
                                        </p:attrNameLst>
                                      </p:cBhvr>
                                      <p:to>
                                        <p:strVal val="solid"/>
                                      </p:to>
                                    </p:set>
                                    <p:set>
                                      <p:cBhvr>
                                        <p:cTn id="161" dur="500" fill="hold"/>
                                        <p:tgtEl>
                                          <p:spTgt spid="26"/>
                                        </p:tgtEl>
                                        <p:attrNameLst>
                                          <p:attrName>fill.on</p:attrName>
                                        </p:attrNameLst>
                                      </p:cBhvr>
                                      <p:to>
                                        <p:strVal val="true"/>
                                      </p:to>
                                    </p:set>
                                  </p:childTnLst>
                                </p:cTn>
                              </p:par>
                            </p:childTnLst>
                          </p:cTn>
                        </p:par>
                      </p:childTnLst>
                    </p:cTn>
                  </p:par>
                  <p:par>
                    <p:cTn id="162" fill="hold">
                      <p:stCondLst>
                        <p:cond delay="indefinite"/>
                      </p:stCondLst>
                      <p:childTnLst>
                        <p:par>
                          <p:cTn id="163" fill="hold">
                            <p:stCondLst>
                              <p:cond delay="0"/>
                            </p:stCondLst>
                            <p:childTnLst>
                              <p:par>
                                <p:cTn id="164" presetID="6" presetClass="exit" presetSubtype="32" fill="hold" grpId="1" nodeType="clickEffect">
                                  <p:stCondLst>
                                    <p:cond delay="0"/>
                                  </p:stCondLst>
                                  <p:childTnLst>
                                    <p:animEffect transition="out" filter="circle(out)">
                                      <p:cBhvr>
                                        <p:cTn id="165" dur="2000"/>
                                        <p:tgtEl>
                                          <p:spTgt spid="10"/>
                                        </p:tgtEl>
                                      </p:cBhvr>
                                    </p:animEffect>
                                    <p:set>
                                      <p:cBhvr>
                                        <p:cTn id="166" dur="1" fill="hold">
                                          <p:stCondLst>
                                            <p:cond delay="1999"/>
                                          </p:stCondLst>
                                        </p:cTn>
                                        <p:tgtEl>
                                          <p:spTgt spid="10"/>
                                        </p:tgtEl>
                                        <p:attrNameLst>
                                          <p:attrName>style.visibility</p:attrName>
                                        </p:attrNameLst>
                                      </p:cBhvr>
                                      <p:to>
                                        <p:strVal val="hidden"/>
                                      </p:to>
                                    </p:set>
                                  </p:childTnLst>
                                </p:cTn>
                              </p:par>
                              <p:par>
                                <p:cTn id="167" presetID="6" presetClass="exit" presetSubtype="32" fill="hold" grpId="1" nodeType="withEffect">
                                  <p:stCondLst>
                                    <p:cond delay="0"/>
                                  </p:stCondLst>
                                  <p:childTnLst>
                                    <p:animEffect transition="out" filter="circle(out)">
                                      <p:cBhvr>
                                        <p:cTn id="168" dur="2000"/>
                                        <p:tgtEl>
                                          <p:spTgt spid="11"/>
                                        </p:tgtEl>
                                      </p:cBhvr>
                                    </p:animEffect>
                                    <p:set>
                                      <p:cBhvr>
                                        <p:cTn id="169" dur="1" fill="hold">
                                          <p:stCondLst>
                                            <p:cond delay="1999"/>
                                          </p:stCondLst>
                                        </p:cTn>
                                        <p:tgtEl>
                                          <p:spTgt spid="11"/>
                                        </p:tgtEl>
                                        <p:attrNameLst>
                                          <p:attrName>style.visibility</p:attrName>
                                        </p:attrNameLst>
                                      </p:cBhvr>
                                      <p:to>
                                        <p:strVal val="hidden"/>
                                      </p:to>
                                    </p:set>
                                  </p:childTnLst>
                                </p:cTn>
                              </p:par>
                              <p:par>
                                <p:cTn id="170" presetID="6" presetClass="exit" presetSubtype="32" fill="hold" grpId="1" nodeType="withEffect">
                                  <p:stCondLst>
                                    <p:cond delay="0"/>
                                  </p:stCondLst>
                                  <p:childTnLst>
                                    <p:animEffect transition="out" filter="circle(out)">
                                      <p:cBhvr>
                                        <p:cTn id="171" dur="2000"/>
                                        <p:tgtEl>
                                          <p:spTgt spid="12"/>
                                        </p:tgtEl>
                                      </p:cBhvr>
                                    </p:animEffect>
                                    <p:set>
                                      <p:cBhvr>
                                        <p:cTn id="172" dur="1" fill="hold">
                                          <p:stCondLst>
                                            <p:cond delay="1999"/>
                                          </p:stCondLst>
                                        </p:cTn>
                                        <p:tgtEl>
                                          <p:spTgt spid="12"/>
                                        </p:tgtEl>
                                        <p:attrNameLst>
                                          <p:attrName>style.visibility</p:attrName>
                                        </p:attrNameLst>
                                      </p:cBhvr>
                                      <p:to>
                                        <p:strVal val="hidden"/>
                                      </p:to>
                                    </p:set>
                                  </p:childTnLst>
                                </p:cTn>
                              </p:par>
                              <p:par>
                                <p:cTn id="173" presetID="6" presetClass="exit" presetSubtype="32" fill="hold" grpId="1" nodeType="withEffect">
                                  <p:stCondLst>
                                    <p:cond delay="0"/>
                                  </p:stCondLst>
                                  <p:childTnLst>
                                    <p:animEffect transition="out" filter="circle(out)">
                                      <p:cBhvr>
                                        <p:cTn id="174" dur="2000"/>
                                        <p:tgtEl>
                                          <p:spTgt spid="13"/>
                                        </p:tgtEl>
                                      </p:cBhvr>
                                    </p:animEffect>
                                    <p:set>
                                      <p:cBhvr>
                                        <p:cTn id="175" dur="1" fill="hold">
                                          <p:stCondLst>
                                            <p:cond delay="1999"/>
                                          </p:stCondLst>
                                        </p:cTn>
                                        <p:tgtEl>
                                          <p:spTgt spid="13"/>
                                        </p:tgtEl>
                                        <p:attrNameLst>
                                          <p:attrName>style.visibility</p:attrName>
                                        </p:attrNameLst>
                                      </p:cBhvr>
                                      <p:to>
                                        <p:strVal val="hidden"/>
                                      </p:to>
                                    </p:set>
                                  </p:childTnLst>
                                </p:cTn>
                              </p:par>
                              <p:par>
                                <p:cTn id="176" presetID="6" presetClass="exit" presetSubtype="32" fill="hold" grpId="1" nodeType="withEffect">
                                  <p:stCondLst>
                                    <p:cond delay="0"/>
                                  </p:stCondLst>
                                  <p:childTnLst>
                                    <p:animEffect transition="out" filter="circle(out)">
                                      <p:cBhvr>
                                        <p:cTn id="177" dur="2000"/>
                                        <p:tgtEl>
                                          <p:spTgt spid="14"/>
                                        </p:tgtEl>
                                      </p:cBhvr>
                                    </p:animEffect>
                                    <p:set>
                                      <p:cBhvr>
                                        <p:cTn id="178" dur="1" fill="hold">
                                          <p:stCondLst>
                                            <p:cond delay="1999"/>
                                          </p:stCondLst>
                                        </p:cTn>
                                        <p:tgtEl>
                                          <p:spTgt spid="14"/>
                                        </p:tgtEl>
                                        <p:attrNameLst>
                                          <p:attrName>style.visibility</p:attrName>
                                        </p:attrNameLst>
                                      </p:cBhvr>
                                      <p:to>
                                        <p:strVal val="hidden"/>
                                      </p:to>
                                    </p:set>
                                  </p:childTnLst>
                                </p:cTn>
                              </p:par>
                              <p:par>
                                <p:cTn id="179" presetID="6" presetClass="exit" presetSubtype="32" fill="hold" grpId="1" nodeType="withEffect">
                                  <p:stCondLst>
                                    <p:cond delay="0"/>
                                  </p:stCondLst>
                                  <p:childTnLst>
                                    <p:animEffect transition="out" filter="circle(out)">
                                      <p:cBhvr>
                                        <p:cTn id="180" dur="2000"/>
                                        <p:tgtEl>
                                          <p:spTgt spid="15"/>
                                        </p:tgtEl>
                                      </p:cBhvr>
                                    </p:animEffect>
                                    <p:set>
                                      <p:cBhvr>
                                        <p:cTn id="181" dur="1" fill="hold">
                                          <p:stCondLst>
                                            <p:cond delay="1999"/>
                                          </p:stCondLst>
                                        </p:cTn>
                                        <p:tgtEl>
                                          <p:spTgt spid="15"/>
                                        </p:tgtEl>
                                        <p:attrNameLst>
                                          <p:attrName>style.visibility</p:attrName>
                                        </p:attrNameLst>
                                      </p:cBhvr>
                                      <p:to>
                                        <p:strVal val="hidden"/>
                                      </p:to>
                                    </p:set>
                                  </p:childTnLst>
                                </p:cTn>
                              </p:par>
                              <p:par>
                                <p:cTn id="182" presetID="6" presetClass="exit" presetSubtype="32" fill="hold" grpId="1" nodeType="withEffect">
                                  <p:stCondLst>
                                    <p:cond delay="0"/>
                                  </p:stCondLst>
                                  <p:childTnLst>
                                    <p:animEffect transition="out" filter="circle(out)">
                                      <p:cBhvr>
                                        <p:cTn id="183" dur="2000"/>
                                        <p:tgtEl>
                                          <p:spTgt spid="16"/>
                                        </p:tgtEl>
                                      </p:cBhvr>
                                    </p:animEffect>
                                    <p:set>
                                      <p:cBhvr>
                                        <p:cTn id="184" dur="1" fill="hold">
                                          <p:stCondLst>
                                            <p:cond delay="1999"/>
                                          </p:stCondLst>
                                        </p:cTn>
                                        <p:tgtEl>
                                          <p:spTgt spid="16"/>
                                        </p:tgtEl>
                                        <p:attrNameLst>
                                          <p:attrName>style.visibility</p:attrName>
                                        </p:attrNameLst>
                                      </p:cBhvr>
                                      <p:to>
                                        <p:strVal val="hidden"/>
                                      </p:to>
                                    </p:set>
                                  </p:childTnLst>
                                </p:cTn>
                              </p:par>
                              <p:par>
                                <p:cTn id="185" presetID="6" presetClass="exit" presetSubtype="32" fill="hold" grpId="1" nodeType="withEffect">
                                  <p:stCondLst>
                                    <p:cond delay="0"/>
                                  </p:stCondLst>
                                  <p:childTnLst>
                                    <p:animEffect transition="out" filter="circle(out)">
                                      <p:cBhvr>
                                        <p:cTn id="186" dur="2000"/>
                                        <p:tgtEl>
                                          <p:spTgt spid="17"/>
                                        </p:tgtEl>
                                      </p:cBhvr>
                                    </p:animEffect>
                                    <p:set>
                                      <p:cBhvr>
                                        <p:cTn id="187" dur="1" fill="hold">
                                          <p:stCondLst>
                                            <p:cond delay="1999"/>
                                          </p:stCondLst>
                                        </p:cTn>
                                        <p:tgtEl>
                                          <p:spTgt spid="17"/>
                                        </p:tgtEl>
                                        <p:attrNameLst>
                                          <p:attrName>style.visibility</p:attrName>
                                        </p:attrNameLst>
                                      </p:cBhvr>
                                      <p:to>
                                        <p:strVal val="hidden"/>
                                      </p:to>
                                    </p:set>
                                  </p:childTnLst>
                                </p:cTn>
                              </p:par>
                              <p:par>
                                <p:cTn id="188" presetID="6" presetClass="exit" presetSubtype="32" fill="hold" grpId="1" nodeType="withEffect">
                                  <p:stCondLst>
                                    <p:cond delay="0"/>
                                  </p:stCondLst>
                                  <p:childTnLst>
                                    <p:animEffect transition="out" filter="circle(out)">
                                      <p:cBhvr>
                                        <p:cTn id="189" dur="2000"/>
                                        <p:tgtEl>
                                          <p:spTgt spid="18"/>
                                        </p:tgtEl>
                                      </p:cBhvr>
                                    </p:animEffect>
                                    <p:set>
                                      <p:cBhvr>
                                        <p:cTn id="190" dur="1" fill="hold">
                                          <p:stCondLst>
                                            <p:cond delay="1999"/>
                                          </p:stCondLst>
                                        </p:cTn>
                                        <p:tgtEl>
                                          <p:spTgt spid="18"/>
                                        </p:tgtEl>
                                        <p:attrNameLst>
                                          <p:attrName>style.visibility</p:attrName>
                                        </p:attrNameLst>
                                      </p:cBhvr>
                                      <p:to>
                                        <p:strVal val="hidden"/>
                                      </p:to>
                                    </p:set>
                                  </p:childTnLst>
                                </p:cTn>
                              </p:par>
                              <p:par>
                                <p:cTn id="191" presetID="6" presetClass="exit" presetSubtype="32" fill="hold" grpId="1" nodeType="withEffect">
                                  <p:stCondLst>
                                    <p:cond delay="0"/>
                                  </p:stCondLst>
                                  <p:childTnLst>
                                    <p:animEffect transition="out" filter="circle(out)">
                                      <p:cBhvr>
                                        <p:cTn id="192" dur="2000"/>
                                        <p:tgtEl>
                                          <p:spTgt spid="25"/>
                                        </p:tgtEl>
                                      </p:cBhvr>
                                    </p:animEffect>
                                    <p:set>
                                      <p:cBhvr>
                                        <p:cTn id="193" dur="1" fill="hold">
                                          <p:stCondLst>
                                            <p:cond delay="1999"/>
                                          </p:stCondLst>
                                        </p:cTn>
                                        <p:tgtEl>
                                          <p:spTgt spid="25"/>
                                        </p:tgtEl>
                                        <p:attrNameLst>
                                          <p:attrName>style.visibility</p:attrName>
                                        </p:attrNameLst>
                                      </p:cBhvr>
                                      <p:to>
                                        <p:strVal val="hidden"/>
                                      </p:to>
                                    </p:set>
                                  </p:childTnLst>
                                </p:cTn>
                              </p:par>
                              <p:par>
                                <p:cTn id="194" presetID="6" presetClass="exit" presetSubtype="32" fill="hold" grpId="1" nodeType="withEffect">
                                  <p:stCondLst>
                                    <p:cond delay="0"/>
                                  </p:stCondLst>
                                  <p:childTnLst>
                                    <p:animEffect transition="out" filter="circle(out)">
                                      <p:cBhvr>
                                        <p:cTn id="195" dur="2000"/>
                                        <p:tgtEl>
                                          <p:spTgt spid="26"/>
                                        </p:tgtEl>
                                      </p:cBhvr>
                                    </p:animEffect>
                                    <p:set>
                                      <p:cBhvr>
                                        <p:cTn id="196" dur="1" fill="hold">
                                          <p:stCondLst>
                                            <p:cond delay="1999"/>
                                          </p:stCondLst>
                                        </p:cTn>
                                        <p:tgtEl>
                                          <p:spTgt spid="26"/>
                                        </p:tgtEl>
                                        <p:attrNameLst>
                                          <p:attrName>style.visibility</p:attrName>
                                        </p:attrNameLst>
                                      </p:cBhvr>
                                      <p:to>
                                        <p:strVal val="hidden"/>
                                      </p:to>
                                    </p:set>
                                  </p:childTnLst>
                                </p:cTn>
                              </p:par>
                              <p:par>
                                <p:cTn id="197" presetID="6" presetClass="exit" presetSubtype="32" fill="hold" grpId="1" nodeType="withEffect">
                                  <p:stCondLst>
                                    <p:cond delay="0"/>
                                  </p:stCondLst>
                                  <p:childTnLst>
                                    <p:animEffect transition="out" filter="circle(out)">
                                      <p:cBhvr>
                                        <p:cTn id="198" dur="2000"/>
                                        <p:tgtEl>
                                          <p:spTgt spid="145"/>
                                        </p:tgtEl>
                                      </p:cBhvr>
                                    </p:animEffect>
                                    <p:set>
                                      <p:cBhvr>
                                        <p:cTn id="199" dur="1" fill="hold">
                                          <p:stCondLst>
                                            <p:cond delay="1999"/>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200" restart="whenNotActive" fill="hold" evtFilter="cancelBubble" nodeType="interactiveSeq">
                <p:stCondLst>
                  <p:cond evt="onClick" delay="0">
                    <p:tgtEl>
                      <p:spTgt spid="21"/>
                    </p:tgtEl>
                  </p:cond>
                </p:stCondLst>
                <p:endSync evt="end" delay="0">
                  <p:rtn val="all"/>
                </p:endSync>
                <p:childTnLst>
                  <p:par>
                    <p:cTn id="201" fill="hold">
                      <p:stCondLst>
                        <p:cond delay="0"/>
                      </p:stCondLst>
                      <p:childTnLst>
                        <p:par>
                          <p:cTn id="202" fill="hold">
                            <p:stCondLst>
                              <p:cond delay="0"/>
                            </p:stCondLst>
                            <p:childTnLst>
                              <p:par>
                                <p:cTn id="203" presetID="6" presetClass="entr" presetSubtype="16" fill="hold" grpId="0" nodeType="clickEffect">
                                  <p:stCondLst>
                                    <p:cond delay="0"/>
                                  </p:stCondLst>
                                  <p:childTnLst>
                                    <p:set>
                                      <p:cBhvr>
                                        <p:cTn id="204" dur="1" fill="hold">
                                          <p:stCondLst>
                                            <p:cond delay="0"/>
                                          </p:stCondLst>
                                        </p:cTn>
                                        <p:tgtEl>
                                          <p:spTgt spid="146"/>
                                        </p:tgtEl>
                                        <p:attrNameLst>
                                          <p:attrName>style.visibility</p:attrName>
                                        </p:attrNameLst>
                                      </p:cBhvr>
                                      <p:to>
                                        <p:strVal val="visible"/>
                                      </p:to>
                                    </p:set>
                                    <p:animEffect transition="in" filter="circle(in)">
                                      <p:cBhvr>
                                        <p:cTn id="205" dur="2000"/>
                                        <p:tgtEl>
                                          <p:spTgt spid="146"/>
                                        </p:tgtEl>
                                      </p:cBhvr>
                                    </p:animEffect>
                                  </p:childTnLst>
                                </p:cTn>
                              </p:par>
                              <p:par>
                                <p:cTn id="206" presetID="19" presetClass="emph" presetSubtype="0" fill="hold" grpId="0" nodeType="withEffect">
                                  <p:stCondLst>
                                    <p:cond delay="0"/>
                                  </p:stCondLst>
                                  <p:childTnLst>
                                    <p:animClr clrSpc="rgb" dir="cw">
                                      <p:cBhvr override="childStyle">
                                        <p:cTn id="207" dur="500" fill="hold"/>
                                        <p:tgtEl>
                                          <p:spTgt spid="27"/>
                                        </p:tgtEl>
                                        <p:attrNameLst>
                                          <p:attrName>style.color</p:attrName>
                                        </p:attrNameLst>
                                      </p:cBhvr>
                                      <p:to>
                                        <a:schemeClr val="accent2"/>
                                      </p:to>
                                    </p:animClr>
                                    <p:animClr clrSpc="rgb" dir="cw">
                                      <p:cBhvr>
                                        <p:cTn id="208" dur="500" fill="hold"/>
                                        <p:tgtEl>
                                          <p:spTgt spid="27"/>
                                        </p:tgtEl>
                                        <p:attrNameLst>
                                          <p:attrName>fillcolor</p:attrName>
                                        </p:attrNameLst>
                                      </p:cBhvr>
                                      <p:to>
                                        <a:schemeClr val="accent2"/>
                                      </p:to>
                                    </p:animClr>
                                    <p:set>
                                      <p:cBhvr>
                                        <p:cTn id="209" dur="500" fill="hold"/>
                                        <p:tgtEl>
                                          <p:spTgt spid="27"/>
                                        </p:tgtEl>
                                        <p:attrNameLst>
                                          <p:attrName>fill.type</p:attrName>
                                        </p:attrNameLst>
                                      </p:cBhvr>
                                      <p:to>
                                        <p:strVal val="solid"/>
                                      </p:to>
                                    </p:set>
                                    <p:set>
                                      <p:cBhvr>
                                        <p:cTn id="210" dur="500" fill="hold"/>
                                        <p:tgtEl>
                                          <p:spTgt spid="27"/>
                                        </p:tgtEl>
                                        <p:attrNameLst>
                                          <p:attrName>fill.on</p:attrName>
                                        </p:attrNameLst>
                                      </p:cBhvr>
                                      <p:to>
                                        <p:strVal val="true"/>
                                      </p:to>
                                    </p:set>
                                  </p:childTnLst>
                                </p:cTn>
                              </p:par>
                              <p:par>
                                <p:cTn id="211" presetID="19" presetClass="emph" presetSubtype="0" fill="hold" grpId="0" nodeType="withEffect">
                                  <p:stCondLst>
                                    <p:cond delay="0"/>
                                  </p:stCondLst>
                                  <p:childTnLst>
                                    <p:animClr clrSpc="rgb" dir="cw">
                                      <p:cBhvr override="childStyle">
                                        <p:cTn id="212" dur="500" fill="hold"/>
                                        <p:tgtEl>
                                          <p:spTgt spid="28"/>
                                        </p:tgtEl>
                                        <p:attrNameLst>
                                          <p:attrName>style.color</p:attrName>
                                        </p:attrNameLst>
                                      </p:cBhvr>
                                      <p:to>
                                        <a:schemeClr val="accent2"/>
                                      </p:to>
                                    </p:animClr>
                                    <p:animClr clrSpc="rgb" dir="cw">
                                      <p:cBhvr>
                                        <p:cTn id="213" dur="500" fill="hold"/>
                                        <p:tgtEl>
                                          <p:spTgt spid="28"/>
                                        </p:tgtEl>
                                        <p:attrNameLst>
                                          <p:attrName>fillcolor</p:attrName>
                                        </p:attrNameLst>
                                      </p:cBhvr>
                                      <p:to>
                                        <a:schemeClr val="accent2"/>
                                      </p:to>
                                    </p:animClr>
                                    <p:set>
                                      <p:cBhvr>
                                        <p:cTn id="214" dur="500" fill="hold"/>
                                        <p:tgtEl>
                                          <p:spTgt spid="28"/>
                                        </p:tgtEl>
                                        <p:attrNameLst>
                                          <p:attrName>fill.type</p:attrName>
                                        </p:attrNameLst>
                                      </p:cBhvr>
                                      <p:to>
                                        <p:strVal val="solid"/>
                                      </p:to>
                                    </p:set>
                                    <p:set>
                                      <p:cBhvr>
                                        <p:cTn id="215" dur="500" fill="hold"/>
                                        <p:tgtEl>
                                          <p:spTgt spid="28"/>
                                        </p:tgtEl>
                                        <p:attrNameLst>
                                          <p:attrName>fill.on</p:attrName>
                                        </p:attrNameLst>
                                      </p:cBhvr>
                                      <p:to>
                                        <p:strVal val="true"/>
                                      </p:to>
                                    </p:set>
                                  </p:childTnLst>
                                </p:cTn>
                              </p:par>
                              <p:par>
                                <p:cTn id="216" presetID="19" presetClass="emph" presetSubtype="0" fill="hold" grpId="0" nodeType="withEffect">
                                  <p:stCondLst>
                                    <p:cond delay="0"/>
                                  </p:stCondLst>
                                  <p:childTnLst>
                                    <p:animClr clrSpc="rgb" dir="cw">
                                      <p:cBhvr override="childStyle">
                                        <p:cTn id="217" dur="500" fill="hold"/>
                                        <p:tgtEl>
                                          <p:spTgt spid="30"/>
                                        </p:tgtEl>
                                        <p:attrNameLst>
                                          <p:attrName>style.color</p:attrName>
                                        </p:attrNameLst>
                                      </p:cBhvr>
                                      <p:to>
                                        <a:schemeClr val="accent2"/>
                                      </p:to>
                                    </p:animClr>
                                    <p:animClr clrSpc="rgb" dir="cw">
                                      <p:cBhvr>
                                        <p:cTn id="218" dur="500" fill="hold"/>
                                        <p:tgtEl>
                                          <p:spTgt spid="30"/>
                                        </p:tgtEl>
                                        <p:attrNameLst>
                                          <p:attrName>fillcolor</p:attrName>
                                        </p:attrNameLst>
                                      </p:cBhvr>
                                      <p:to>
                                        <a:schemeClr val="accent2"/>
                                      </p:to>
                                    </p:animClr>
                                    <p:set>
                                      <p:cBhvr>
                                        <p:cTn id="219" dur="500" fill="hold"/>
                                        <p:tgtEl>
                                          <p:spTgt spid="30"/>
                                        </p:tgtEl>
                                        <p:attrNameLst>
                                          <p:attrName>fill.type</p:attrName>
                                        </p:attrNameLst>
                                      </p:cBhvr>
                                      <p:to>
                                        <p:strVal val="solid"/>
                                      </p:to>
                                    </p:set>
                                    <p:set>
                                      <p:cBhvr>
                                        <p:cTn id="220" dur="500" fill="hold"/>
                                        <p:tgtEl>
                                          <p:spTgt spid="30"/>
                                        </p:tgtEl>
                                        <p:attrNameLst>
                                          <p:attrName>fill.on</p:attrName>
                                        </p:attrNameLst>
                                      </p:cBhvr>
                                      <p:to>
                                        <p:strVal val="true"/>
                                      </p:to>
                                    </p:set>
                                  </p:childTnLst>
                                </p:cTn>
                              </p:par>
                              <p:par>
                                <p:cTn id="221" presetID="19" presetClass="emph" presetSubtype="0" fill="hold" grpId="0" nodeType="withEffect">
                                  <p:stCondLst>
                                    <p:cond delay="0"/>
                                  </p:stCondLst>
                                  <p:childTnLst>
                                    <p:animClr clrSpc="rgb" dir="cw">
                                      <p:cBhvr override="childStyle">
                                        <p:cTn id="222" dur="500" fill="hold"/>
                                        <p:tgtEl>
                                          <p:spTgt spid="32"/>
                                        </p:tgtEl>
                                        <p:attrNameLst>
                                          <p:attrName>style.color</p:attrName>
                                        </p:attrNameLst>
                                      </p:cBhvr>
                                      <p:to>
                                        <a:schemeClr val="accent2"/>
                                      </p:to>
                                    </p:animClr>
                                    <p:animClr clrSpc="rgb" dir="cw">
                                      <p:cBhvr>
                                        <p:cTn id="223" dur="500" fill="hold"/>
                                        <p:tgtEl>
                                          <p:spTgt spid="32"/>
                                        </p:tgtEl>
                                        <p:attrNameLst>
                                          <p:attrName>fillcolor</p:attrName>
                                        </p:attrNameLst>
                                      </p:cBhvr>
                                      <p:to>
                                        <a:schemeClr val="accent2"/>
                                      </p:to>
                                    </p:animClr>
                                    <p:set>
                                      <p:cBhvr>
                                        <p:cTn id="224" dur="500" fill="hold"/>
                                        <p:tgtEl>
                                          <p:spTgt spid="32"/>
                                        </p:tgtEl>
                                        <p:attrNameLst>
                                          <p:attrName>fill.type</p:attrName>
                                        </p:attrNameLst>
                                      </p:cBhvr>
                                      <p:to>
                                        <p:strVal val="solid"/>
                                      </p:to>
                                    </p:set>
                                    <p:set>
                                      <p:cBhvr>
                                        <p:cTn id="225" dur="500" fill="hold"/>
                                        <p:tgtEl>
                                          <p:spTgt spid="32"/>
                                        </p:tgtEl>
                                        <p:attrNameLst>
                                          <p:attrName>fill.on</p:attrName>
                                        </p:attrNameLst>
                                      </p:cBhvr>
                                      <p:to>
                                        <p:strVal val="true"/>
                                      </p:to>
                                    </p:set>
                                  </p:childTnLst>
                                </p:cTn>
                              </p:par>
                              <p:par>
                                <p:cTn id="226" presetID="19" presetClass="emph" presetSubtype="0" fill="hold" grpId="0" nodeType="withEffect">
                                  <p:stCondLst>
                                    <p:cond delay="0"/>
                                  </p:stCondLst>
                                  <p:childTnLst>
                                    <p:animClr clrSpc="rgb" dir="cw">
                                      <p:cBhvr override="childStyle">
                                        <p:cTn id="227" dur="500" fill="hold"/>
                                        <p:tgtEl>
                                          <p:spTgt spid="34"/>
                                        </p:tgtEl>
                                        <p:attrNameLst>
                                          <p:attrName>style.color</p:attrName>
                                        </p:attrNameLst>
                                      </p:cBhvr>
                                      <p:to>
                                        <a:schemeClr val="accent2"/>
                                      </p:to>
                                    </p:animClr>
                                    <p:animClr clrSpc="rgb" dir="cw">
                                      <p:cBhvr>
                                        <p:cTn id="228" dur="500" fill="hold"/>
                                        <p:tgtEl>
                                          <p:spTgt spid="34"/>
                                        </p:tgtEl>
                                        <p:attrNameLst>
                                          <p:attrName>fillcolor</p:attrName>
                                        </p:attrNameLst>
                                      </p:cBhvr>
                                      <p:to>
                                        <a:schemeClr val="accent2"/>
                                      </p:to>
                                    </p:animClr>
                                    <p:set>
                                      <p:cBhvr>
                                        <p:cTn id="229" dur="500" fill="hold"/>
                                        <p:tgtEl>
                                          <p:spTgt spid="34"/>
                                        </p:tgtEl>
                                        <p:attrNameLst>
                                          <p:attrName>fill.type</p:attrName>
                                        </p:attrNameLst>
                                      </p:cBhvr>
                                      <p:to>
                                        <p:strVal val="solid"/>
                                      </p:to>
                                    </p:set>
                                    <p:set>
                                      <p:cBhvr>
                                        <p:cTn id="230" dur="500" fill="hold"/>
                                        <p:tgtEl>
                                          <p:spTgt spid="34"/>
                                        </p:tgtEl>
                                        <p:attrNameLst>
                                          <p:attrName>fill.on</p:attrName>
                                        </p:attrNameLst>
                                      </p:cBhvr>
                                      <p:to>
                                        <p:strVal val="true"/>
                                      </p:to>
                                    </p:set>
                                  </p:childTnLst>
                                </p:cTn>
                              </p:par>
                              <p:par>
                                <p:cTn id="231" presetID="19" presetClass="emph" presetSubtype="0" fill="hold" grpId="0" nodeType="withEffect">
                                  <p:stCondLst>
                                    <p:cond delay="0"/>
                                  </p:stCondLst>
                                  <p:childTnLst>
                                    <p:animClr clrSpc="rgb" dir="cw">
                                      <p:cBhvr override="childStyle">
                                        <p:cTn id="232" dur="500" fill="hold"/>
                                        <p:tgtEl>
                                          <p:spTgt spid="36"/>
                                        </p:tgtEl>
                                        <p:attrNameLst>
                                          <p:attrName>style.color</p:attrName>
                                        </p:attrNameLst>
                                      </p:cBhvr>
                                      <p:to>
                                        <a:schemeClr val="accent2"/>
                                      </p:to>
                                    </p:animClr>
                                    <p:animClr clrSpc="rgb" dir="cw">
                                      <p:cBhvr>
                                        <p:cTn id="233" dur="500" fill="hold"/>
                                        <p:tgtEl>
                                          <p:spTgt spid="36"/>
                                        </p:tgtEl>
                                        <p:attrNameLst>
                                          <p:attrName>fillcolor</p:attrName>
                                        </p:attrNameLst>
                                      </p:cBhvr>
                                      <p:to>
                                        <a:schemeClr val="accent2"/>
                                      </p:to>
                                    </p:animClr>
                                    <p:set>
                                      <p:cBhvr>
                                        <p:cTn id="234" dur="500" fill="hold"/>
                                        <p:tgtEl>
                                          <p:spTgt spid="36"/>
                                        </p:tgtEl>
                                        <p:attrNameLst>
                                          <p:attrName>fill.type</p:attrName>
                                        </p:attrNameLst>
                                      </p:cBhvr>
                                      <p:to>
                                        <p:strVal val="solid"/>
                                      </p:to>
                                    </p:set>
                                    <p:set>
                                      <p:cBhvr>
                                        <p:cTn id="235" dur="500" fill="hold"/>
                                        <p:tgtEl>
                                          <p:spTgt spid="36"/>
                                        </p:tgtEl>
                                        <p:attrNameLst>
                                          <p:attrName>fill.on</p:attrName>
                                        </p:attrNameLst>
                                      </p:cBhvr>
                                      <p:to>
                                        <p:strVal val="true"/>
                                      </p:to>
                                    </p:set>
                                  </p:childTnLst>
                                </p:cTn>
                              </p:par>
                              <p:par>
                                <p:cTn id="236" presetID="19" presetClass="emph" presetSubtype="0" fill="hold" grpId="0" nodeType="withEffect">
                                  <p:stCondLst>
                                    <p:cond delay="0"/>
                                  </p:stCondLst>
                                  <p:childTnLst>
                                    <p:animClr clrSpc="rgb" dir="cw">
                                      <p:cBhvr override="childStyle">
                                        <p:cTn id="237" dur="500" fill="hold"/>
                                        <p:tgtEl>
                                          <p:spTgt spid="38"/>
                                        </p:tgtEl>
                                        <p:attrNameLst>
                                          <p:attrName>style.color</p:attrName>
                                        </p:attrNameLst>
                                      </p:cBhvr>
                                      <p:to>
                                        <a:schemeClr val="accent2"/>
                                      </p:to>
                                    </p:animClr>
                                    <p:animClr clrSpc="rgb" dir="cw">
                                      <p:cBhvr>
                                        <p:cTn id="238" dur="500" fill="hold"/>
                                        <p:tgtEl>
                                          <p:spTgt spid="38"/>
                                        </p:tgtEl>
                                        <p:attrNameLst>
                                          <p:attrName>fillcolor</p:attrName>
                                        </p:attrNameLst>
                                      </p:cBhvr>
                                      <p:to>
                                        <a:schemeClr val="accent2"/>
                                      </p:to>
                                    </p:animClr>
                                    <p:set>
                                      <p:cBhvr>
                                        <p:cTn id="239" dur="500" fill="hold"/>
                                        <p:tgtEl>
                                          <p:spTgt spid="38"/>
                                        </p:tgtEl>
                                        <p:attrNameLst>
                                          <p:attrName>fill.type</p:attrName>
                                        </p:attrNameLst>
                                      </p:cBhvr>
                                      <p:to>
                                        <p:strVal val="solid"/>
                                      </p:to>
                                    </p:set>
                                    <p:set>
                                      <p:cBhvr>
                                        <p:cTn id="240" dur="500" fill="hold"/>
                                        <p:tgtEl>
                                          <p:spTgt spid="38"/>
                                        </p:tgtEl>
                                        <p:attrNameLst>
                                          <p:attrName>fill.on</p:attrName>
                                        </p:attrNameLst>
                                      </p:cBhvr>
                                      <p:to>
                                        <p:strVal val="true"/>
                                      </p:to>
                                    </p:set>
                                  </p:childTnLst>
                                </p:cTn>
                              </p:par>
                              <p:par>
                                <p:cTn id="241" presetID="19" presetClass="emph" presetSubtype="0" fill="hold" grpId="0" nodeType="withEffect">
                                  <p:stCondLst>
                                    <p:cond delay="0"/>
                                  </p:stCondLst>
                                  <p:childTnLst>
                                    <p:animClr clrSpc="rgb" dir="cw">
                                      <p:cBhvr override="childStyle">
                                        <p:cTn id="242" dur="500" fill="hold"/>
                                        <p:tgtEl>
                                          <p:spTgt spid="40"/>
                                        </p:tgtEl>
                                        <p:attrNameLst>
                                          <p:attrName>style.color</p:attrName>
                                        </p:attrNameLst>
                                      </p:cBhvr>
                                      <p:to>
                                        <a:schemeClr val="accent2"/>
                                      </p:to>
                                    </p:animClr>
                                    <p:animClr clrSpc="rgb" dir="cw">
                                      <p:cBhvr>
                                        <p:cTn id="243" dur="500" fill="hold"/>
                                        <p:tgtEl>
                                          <p:spTgt spid="40"/>
                                        </p:tgtEl>
                                        <p:attrNameLst>
                                          <p:attrName>fillcolor</p:attrName>
                                        </p:attrNameLst>
                                      </p:cBhvr>
                                      <p:to>
                                        <a:schemeClr val="accent2"/>
                                      </p:to>
                                    </p:animClr>
                                    <p:set>
                                      <p:cBhvr>
                                        <p:cTn id="244" dur="500" fill="hold"/>
                                        <p:tgtEl>
                                          <p:spTgt spid="40"/>
                                        </p:tgtEl>
                                        <p:attrNameLst>
                                          <p:attrName>fill.type</p:attrName>
                                        </p:attrNameLst>
                                      </p:cBhvr>
                                      <p:to>
                                        <p:strVal val="solid"/>
                                      </p:to>
                                    </p:set>
                                    <p:set>
                                      <p:cBhvr>
                                        <p:cTn id="245" dur="500" fill="hold"/>
                                        <p:tgtEl>
                                          <p:spTgt spid="40"/>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42"/>
                                        </p:tgtEl>
                                        <p:attrNameLst>
                                          <p:attrName>style.color</p:attrName>
                                        </p:attrNameLst>
                                      </p:cBhvr>
                                      <p:to>
                                        <a:schemeClr val="accent2"/>
                                      </p:to>
                                    </p:animClr>
                                    <p:animClr clrSpc="rgb" dir="cw">
                                      <p:cBhvr>
                                        <p:cTn id="248" dur="500" fill="hold"/>
                                        <p:tgtEl>
                                          <p:spTgt spid="42"/>
                                        </p:tgtEl>
                                        <p:attrNameLst>
                                          <p:attrName>fillcolor</p:attrName>
                                        </p:attrNameLst>
                                      </p:cBhvr>
                                      <p:to>
                                        <a:schemeClr val="accent2"/>
                                      </p:to>
                                    </p:animClr>
                                    <p:set>
                                      <p:cBhvr>
                                        <p:cTn id="249" dur="500" fill="hold"/>
                                        <p:tgtEl>
                                          <p:spTgt spid="42"/>
                                        </p:tgtEl>
                                        <p:attrNameLst>
                                          <p:attrName>fill.type</p:attrName>
                                        </p:attrNameLst>
                                      </p:cBhvr>
                                      <p:to>
                                        <p:strVal val="solid"/>
                                      </p:to>
                                    </p:set>
                                    <p:set>
                                      <p:cBhvr>
                                        <p:cTn id="250" dur="500" fill="hold"/>
                                        <p:tgtEl>
                                          <p:spTgt spid="42"/>
                                        </p:tgtEl>
                                        <p:attrNameLst>
                                          <p:attrName>fill.on</p:attrName>
                                        </p:attrNameLst>
                                      </p:cBhvr>
                                      <p:to>
                                        <p:strVal val="true"/>
                                      </p:to>
                                    </p:set>
                                  </p:childTnLst>
                                </p:cTn>
                              </p:par>
                            </p:childTnLst>
                          </p:cTn>
                        </p:par>
                      </p:childTnLst>
                    </p:cTn>
                  </p:par>
                  <p:par>
                    <p:cTn id="251" fill="hold">
                      <p:stCondLst>
                        <p:cond delay="indefinite"/>
                      </p:stCondLst>
                      <p:childTnLst>
                        <p:par>
                          <p:cTn id="252" fill="hold">
                            <p:stCondLst>
                              <p:cond delay="0"/>
                            </p:stCondLst>
                            <p:childTnLst>
                              <p:par>
                                <p:cTn id="253" presetID="6" presetClass="exit" presetSubtype="32" fill="hold" grpId="1" nodeType="clickEffect">
                                  <p:stCondLst>
                                    <p:cond delay="0"/>
                                  </p:stCondLst>
                                  <p:childTnLst>
                                    <p:animEffect transition="out" filter="circle(out)">
                                      <p:cBhvr>
                                        <p:cTn id="254" dur="2000"/>
                                        <p:tgtEl>
                                          <p:spTgt spid="27"/>
                                        </p:tgtEl>
                                      </p:cBhvr>
                                    </p:animEffect>
                                    <p:set>
                                      <p:cBhvr>
                                        <p:cTn id="255" dur="1" fill="hold">
                                          <p:stCondLst>
                                            <p:cond delay="1999"/>
                                          </p:stCondLst>
                                        </p:cTn>
                                        <p:tgtEl>
                                          <p:spTgt spid="27"/>
                                        </p:tgtEl>
                                        <p:attrNameLst>
                                          <p:attrName>style.visibility</p:attrName>
                                        </p:attrNameLst>
                                      </p:cBhvr>
                                      <p:to>
                                        <p:strVal val="hidden"/>
                                      </p:to>
                                    </p:set>
                                  </p:childTnLst>
                                </p:cTn>
                              </p:par>
                              <p:par>
                                <p:cTn id="256" presetID="6" presetClass="exit" presetSubtype="32" fill="hold" grpId="1" nodeType="withEffect">
                                  <p:stCondLst>
                                    <p:cond delay="0"/>
                                  </p:stCondLst>
                                  <p:childTnLst>
                                    <p:animEffect transition="out" filter="circle(out)">
                                      <p:cBhvr>
                                        <p:cTn id="257" dur="2000"/>
                                        <p:tgtEl>
                                          <p:spTgt spid="28"/>
                                        </p:tgtEl>
                                      </p:cBhvr>
                                    </p:animEffect>
                                    <p:set>
                                      <p:cBhvr>
                                        <p:cTn id="258" dur="1" fill="hold">
                                          <p:stCondLst>
                                            <p:cond delay="1999"/>
                                          </p:stCondLst>
                                        </p:cTn>
                                        <p:tgtEl>
                                          <p:spTgt spid="28"/>
                                        </p:tgtEl>
                                        <p:attrNameLst>
                                          <p:attrName>style.visibility</p:attrName>
                                        </p:attrNameLst>
                                      </p:cBhvr>
                                      <p:to>
                                        <p:strVal val="hidden"/>
                                      </p:to>
                                    </p:set>
                                  </p:childTnLst>
                                </p:cTn>
                              </p:par>
                              <p:par>
                                <p:cTn id="259" presetID="6" presetClass="exit" presetSubtype="32" fill="hold" grpId="1" nodeType="withEffect">
                                  <p:stCondLst>
                                    <p:cond delay="0"/>
                                  </p:stCondLst>
                                  <p:childTnLst>
                                    <p:animEffect transition="out" filter="circle(out)">
                                      <p:cBhvr>
                                        <p:cTn id="260" dur="2000"/>
                                        <p:tgtEl>
                                          <p:spTgt spid="30"/>
                                        </p:tgtEl>
                                      </p:cBhvr>
                                    </p:animEffect>
                                    <p:set>
                                      <p:cBhvr>
                                        <p:cTn id="261" dur="1" fill="hold">
                                          <p:stCondLst>
                                            <p:cond delay="1999"/>
                                          </p:stCondLst>
                                        </p:cTn>
                                        <p:tgtEl>
                                          <p:spTgt spid="30"/>
                                        </p:tgtEl>
                                        <p:attrNameLst>
                                          <p:attrName>style.visibility</p:attrName>
                                        </p:attrNameLst>
                                      </p:cBhvr>
                                      <p:to>
                                        <p:strVal val="hidden"/>
                                      </p:to>
                                    </p:set>
                                  </p:childTnLst>
                                </p:cTn>
                              </p:par>
                              <p:par>
                                <p:cTn id="262" presetID="6" presetClass="exit" presetSubtype="32" fill="hold" grpId="1" nodeType="withEffect">
                                  <p:stCondLst>
                                    <p:cond delay="0"/>
                                  </p:stCondLst>
                                  <p:childTnLst>
                                    <p:animEffect transition="out" filter="circle(out)">
                                      <p:cBhvr>
                                        <p:cTn id="263" dur="2000"/>
                                        <p:tgtEl>
                                          <p:spTgt spid="32"/>
                                        </p:tgtEl>
                                      </p:cBhvr>
                                    </p:animEffect>
                                    <p:set>
                                      <p:cBhvr>
                                        <p:cTn id="264" dur="1" fill="hold">
                                          <p:stCondLst>
                                            <p:cond delay="1999"/>
                                          </p:stCondLst>
                                        </p:cTn>
                                        <p:tgtEl>
                                          <p:spTgt spid="32"/>
                                        </p:tgtEl>
                                        <p:attrNameLst>
                                          <p:attrName>style.visibility</p:attrName>
                                        </p:attrNameLst>
                                      </p:cBhvr>
                                      <p:to>
                                        <p:strVal val="hidden"/>
                                      </p:to>
                                    </p:set>
                                  </p:childTnLst>
                                </p:cTn>
                              </p:par>
                              <p:par>
                                <p:cTn id="265" presetID="6" presetClass="exit" presetSubtype="32" fill="hold" grpId="1" nodeType="withEffect">
                                  <p:stCondLst>
                                    <p:cond delay="0"/>
                                  </p:stCondLst>
                                  <p:childTnLst>
                                    <p:animEffect transition="out" filter="circle(out)">
                                      <p:cBhvr>
                                        <p:cTn id="266" dur="2000"/>
                                        <p:tgtEl>
                                          <p:spTgt spid="34"/>
                                        </p:tgtEl>
                                      </p:cBhvr>
                                    </p:animEffect>
                                    <p:set>
                                      <p:cBhvr>
                                        <p:cTn id="267" dur="1" fill="hold">
                                          <p:stCondLst>
                                            <p:cond delay="1999"/>
                                          </p:stCondLst>
                                        </p:cTn>
                                        <p:tgtEl>
                                          <p:spTgt spid="34"/>
                                        </p:tgtEl>
                                        <p:attrNameLst>
                                          <p:attrName>style.visibility</p:attrName>
                                        </p:attrNameLst>
                                      </p:cBhvr>
                                      <p:to>
                                        <p:strVal val="hidden"/>
                                      </p:to>
                                    </p:set>
                                  </p:childTnLst>
                                </p:cTn>
                              </p:par>
                              <p:par>
                                <p:cTn id="268" presetID="6" presetClass="exit" presetSubtype="32" fill="hold" grpId="1" nodeType="withEffect">
                                  <p:stCondLst>
                                    <p:cond delay="0"/>
                                  </p:stCondLst>
                                  <p:childTnLst>
                                    <p:animEffect transition="out" filter="circle(out)">
                                      <p:cBhvr>
                                        <p:cTn id="269" dur="2000"/>
                                        <p:tgtEl>
                                          <p:spTgt spid="36"/>
                                        </p:tgtEl>
                                      </p:cBhvr>
                                    </p:animEffect>
                                    <p:set>
                                      <p:cBhvr>
                                        <p:cTn id="270" dur="1" fill="hold">
                                          <p:stCondLst>
                                            <p:cond delay="1999"/>
                                          </p:stCondLst>
                                        </p:cTn>
                                        <p:tgtEl>
                                          <p:spTgt spid="36"/>
                                        </p:tgtEl>
                                        <p:attrNameLst>
                                          <p:attrName>style.visibility</p:attrName>
                                        </p:attrNameLst>
                                      </p:cBhvr>
                                      <p:to>
                                        <p:strVal val="hidden"/>
                                      </p:to>
                                    </p:set>
                                  </p:childTnLst>
                                </p:cTn>
                              </p:par>
                              <p:par>
                                <p:cTn id="271" presetID="6" presetClass="exit" presetSubtype="32" fill="hold" grpId="1" nodeType="withEffect">
                                  <p:stCondLst>
                                    <p:cond delay="0"/>
                                  </p:stCondLst>
                                  <p:childTnLst>
                                    <p:animEffect transition="out" filter="circle(out)">
                                      <p:cBhvr>
                                        <p:cTn id="272" dur="2000"/>
                                        <p:tgtEl>
                                          <p:spTgt spid="38"/>
                                        </p:tgtEl>
                                      </p:cBhvr>
                                    </p:animEffect>
                                    <p:set>
                                      <p:cBhvr>
                                        <p:cTn id="273" dur="1" fill="hold">
                                          <p:stCondLst>
                                            <p:cond delay="1999"/>
                                          </p:stCondLst>
                                        </p:cTn>
                                        <p:tgtEl>
                                          <p:spTgt spid="38"/>
                                        </p:tgtEl>
                                        <p:attrNameLst>
                                          <p:attrName>style.visibility</p:attrName>
                                        </p:attrNameLst>
                                      </p:cBhvr>
                                      <p:to>
                                        <p:strVal val="hidden"/>
                                      </p:to>
                                    </p:set>
                                  </p:childTnLst>
                                </p:cTn>
                              </p:par>
                              <p:par>
                                <p:cTn id="274" presetID="6" presetClass="exit" presetSubtype="32" fill="hold" grpId="1" nodeType="withEffect">
                                  <p:stCondLst>
                                    <p:cond delay="0"/>
                                  </p:stCondLst>
                                  <p:childTnLst>
                                    <p:animEffect transition="out" filter="circle(out)">
                                      <p:cBhvr>
                                        <p:cTn id="275" dur="2000"/>
                                        <p:tgtEl>
                                          <p:spTgt spid="40"/>
                                        </p:tgtEl>
                                      </p:cBhvr>
                                    </p:animEffect>
                                    <p:set>
                                      <p:cBhvr>
                                        <p:cTn id="276" dur="1" fill="hold">
                                          <p:stCondLst>
                                            <p:cond delay="1999"/>
                                          </p:stCondLst>
                                        </p:cTn>
                                        <p:tgtEl>
                                          <p:spTgt spid="40"/>
                                        </p:tgtEl>
                                        <p:attrNameLst>
                                          <p:attrName>style.visibility</p:attrName>
                                        </p:attrNameLst>
                                      </p:cBhvr>
                                      <p:to>
                                        <p:strVal val="hidden"/>
                                      </p:to>
                                    </p:set>
                                  </p:childTnLst>
                                </p:cTn>
                              </p:par>
                              <p:par>
                                <p:cTn id="277" presetID="6" presetClass="exit" presetSubtype="32" fill="hold" grpId="1" nodeType="withEffect">
                                  <p:stCondLst>
                                    <p:cond delay="0"/>
                                  </p:stCondLst>
                                  <p:childTnLst>
                                    <p:animEffect transition="out" filter="circle(out)">
                                      <p:cBhvr>
                                        <p:cTn id="278" dur="2000"/>
                                        <p:tgtEl>
                                          <p:spTgt spid="42"/>
                                        </p:tgtEl>
                                      </p:cBhvr>
                                    </p:animEffect>
                                    <p:set>
                                      <p:cBhvr>
                                        <p:cTn id="279" dur="1" fill="hold">
                                          <p:stCondLst>
                                            <p:cond delay="1999"/>
                                          </p:stCondLst>
                                        </p:cTn>
                                        <p:tgtEl>
                                          <p:spTgt spid="42"/>
                                        </p:tgtEl>
                                        <p:attrNameLst>
                                          <p:attrName>style.visibility</p:attrName>
                                        </p:attrNameLst>
                                      </p:cBhvr>
                                      <p:to>
                                        <p:strVal val="hidden"/>
                                      </p:to>
                                    </p:set>
                                  </p:childTnLst>
                                </p:cTn>
                              </p:par>
                              <p:par>
                                <p:cTn id="280" presetID="6" presetClass="exit" presetSubtype="32" fill="hold" grpId="1" nodeType="withEffect">
                                  <p:stCondLst>
                                    <p:cond delay="0"/>
                                  </p:stCondLst>
                                  <p:childTnLst>
                                    <p:animEffect transition="out" filter="circle(out)">
                                      <p:cBhvr>
                                        <p:cTn id="281" dur="2000"/>
                                        <p:tgtEl>
                                          <p:spTgt spid="146"/>
                                        </p:tgtEl>
                                      </p:cBhvr>
                                    </p:animEffect>
                                    <p:set>
                                      <p:cBhvr>
                                        <p:cTn id="282" dur="1" fill="hold">
                                          <p:stCondLst>
                                            <p:cond delay="1999"/>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83" restart="whenNotActive" fill="hold" evtFilter="cancelBubble" nodeType="interactiveSeq">
                <p:stCondLst>
                  <p:cond evt="onClick" delay="0">
                    <p:tgtEl>
                      <p:spTgt spid="22"/>
                    </p:tgtEl>
                  </p:cond>
                </p:stCondLst>
                <p:endSync evt="end" delay="0">
                  <p:rtn val="all"/>
                </p:endSync>
                <p:childTnLst>
                  <p:par>
                    <p:cTn id="284" fill="hold">
                      <p:stCondLst>
                        <p:cond delay="0"/>
                      </p:stCondLst>
                      <p:childTnLst>
                        <p:par>
                          <p:cTn id="285" fill="hold">
                            <p:stCondLst>
                              <p:cond delay="0"/>
                            </p:stCondLst>
                            <p:childTnLst>
                              <p:par>
                                <p:cTn id="286" presetID="6" presetClass="entr" presetSubtype="16" fill="hold" grpId="0" nodeType="clickEffect">
                                  <p:stCondLst>
                                    <p:cond delay="0"/>
                                  </p:stCondLst>
                                  <p:childTnLst>
                                    <p:set>
                                      <p:cBhvr>
                                        <p:cTn id="287" dur="1" fill="hold">
                                          <p:stCondLst>
                                            <p:cond delay="0"/>
                                          </p:stCondLst>
                                        </p:cTn>
                                        <p:tgtEl>
                                          <p:spTgt spid="147"/>
                                        </p:tgtEl>
                                        <p:attrNameLst>
                                          <p:attrName>style.visibility</p:attrName>
                                        </p:attrNameLst>
                                      </p:cBhvr>
                                      <p:to>
                                        <p:strVal val="visible"/>
                                      </p:to>
                                    </p:set>
                                    <p:animEffect transition="in" filter="circle(in)">
                                      <p:cBhvr>
                                        <p:cTn id="288" dur="2000"/>
                                        <p:tgtEl>
                                          <p:spTgt spid="147"/>
                                        </p:tgtEl>
                                      </p:cBhvr>
                                    </p:animEffect>
                                  </p:childTnLst>
                                </p:cTn>
                              </p:par>
                              <p:par>
                                <p:cTn id="289" presetID="19" presetClass="emph" presetSubtype="0" fill="hold" grpId="0" nodeType="withEffect">
                                  <p:stCondLst>
                                    <p:cond delay="0"/>
                                  </p:stCondLst>
                                  <p:childTnLst>
                                    <p:animClr clrSpc="rgb" dir="cw">
                                      <p:cBhvr override="childStyle">
                                        <p:cTn id="290" dur="500" fill="hold"/>
                                        <p:tgtEl>
                                          <p:spTgt spid="44"/>
                                        </p:tgtEl>
                                        <p:attrNameLst>
                                          <p:attrName>style.color</p:attrName>
                                        </p:attrNameLst>
                                      </p:cBhvr>
                                      <p:to>
                                        <a:schemeClr val="accent2"/>
                                      </p:to>
                                    </p:animClr>
                                    <p:animClr clrSpc="rgb" dir="cw">
                                      <p:cBhvr>
                                        <p:cTn id="291" dur="500" fill="hold"/>
                                        <p:tgtEl>
                                          <p:spTgt spid="44"/>
                                        </p:tgtEl>
                                        <p:attrNameLst>
                                          <p:attrName>fillcolor</p:attrName>
                                        </p:attrNameLst>
                                      </p:cBhvr>
                                      <p:to>
                                        <a:schemeClr val="accent2"/>
                                      </p:to>
                                    </p:animClr>
                                    <p:set>
                                      <p:cBhvr>
                                        <p:cTn id="292" dur="500" fill="hold"/>
                                        <p:tgtEl>
                                          <p:spTgt spid="44"/>
                                        </p:tgtEl>
                                        <p:attrNameLst>
                                          <p:attrName>fill.type</p:attrName>
                                        </p:attrNameLst>
                                      </p:cBhvr>
                                      <p:to>
                                        <p:strVal val="solid"/>
                                      </p:to>
                                    </p:set>
                                    <p:set>
                                      <p:cBhvr>
                                        <p:cTn id="293" dur="500" fill="hold"/>
                                        <p:tgtEl>
                                          <p:spTgt spid="44"/>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46"/>
                                        </p:tgtEl>
                                        <p:attrNameLst>
                                          <p:attrName>style.color</p:attrName>
                                        </p:attrNameLst>
                                      </p:cBhvr>
                                      <p:to>
                                        <a:schemeClr val="accent2"/>
                                      </p:to>
                                    </p:animClr>
                                    <p:animClr clrSpc="rgb" dir="cw">
                                      <p:cBhvr>
                                        <p:cTn id="296" dur="500" fill="hold"/>
                                        <p:tgtEl>
                                          <p:spTgt spid="46"/>
                                        </p:tgtEl>
                                        <p:attrNameLst>
                                          <p:attrName>fillcolor</p:attrName>
                                        </p:attrNameLst>
                                      </p:cBhvr>
                                      <p:to>
                                        <a:schemeClr val="accent2"/>
                                      </p:to>
                                    </p:animClr>
                                    <p:set>
                                      <p:cBhvr>
                                        <p:cTn id="297" dur="500" fill="hold"/>
                                        <p:tgtEl>
                                          <p:spTgt spid="46"/>
                                        </p:tgtEl>
                                        <p:attrNameLst>
                                          <p:attrName>fill.type</p:attrName>
                                        </p:attrNameLst>
                                      </p:cBhvr>
                                      <p:to>
                                        <p:strVal val="solid"/>
                                      </p:to>
                                    </p:set>
                                    <p:set>
                                      <p:cBhvr>
                                        <p:cTn id="298" dur="500" fill="hold"/>
                                        <p:tgtEl>
                                          <p:spTgt spid="46"/>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48"/>
                                        </p:tgtEl>
                                        <p:attrNameLst>
                                          <p:attrName>style.color</p:attrName>
                                        </p:attrNameLst>
                                      </p:cBhvr>
                                      <p:to>
                                        <a:schemeClr val="accent2"/>
                                      </p:to>
                                    </p:animClr>
                                    <p:animClr clrSpc="rgb" dir="cw">
                                      <p:cBhvr>
                                        <p:cTn id="301" dur="500" fill="hold"/>
                                        <p:tgtEl>
                                          <p:spTgt spid="48"/>
                                        </p:tgtEl>
                                        <p:attrNameLst>
                                          <p:attrName>fillcolor</p:attrName>
                                        </p:attrNameLst>
                                      </p:cBhvr>
                                      <p:to>
                                        <a:schemeClr val="accent2"/>
                                      </p:to>
                                    </p:animClr>
                                    <p:set>
                                      <p:cBhvr>
                                        <p:cTn id="302" dur="500" fill="hold"/>
                                        <p:tgtEl>
                                          <p:spTgt spid="48"/>
                                        </p:tgtEl>
                                        <p:attrNameLst>
                                          <p:attrName>fill.type</p:attrName>
                                        </p:attrNameLst>
                                      </p:cBhvr>
                                      <p:to>
                                        <p:strVal val="solid"/>
                                      </p:to>
                                    </p:set>
                                    <p:set>
                                      <p:cBhvr>
                                        <p:cTn id="303" dur="500" fill="hold"/>
                                        <p:tgtEl>
                                          <p:spTgt spid="48"/>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50"/>
                                        </p:tgtEl>
                                        <p:attrNameLst>
                                          <p:attrName>style.color</p:attrName>
                                        </p:attrNameLst>
                                      </p:cBhvr>
                                      <p:to>
                                        <a:schemeClr val="accent2"/>
                                      </p:to>
                                    </p:animClr>
                                    <p:animClr clrSpc="rgb" dir="cw">
                                      <p:cBhvr>
                                        <p:cTn id="306" dur="500" fill="hold"/>
                                        <p:tgtEl>
                                          <p:spTgt spid="50"/>
                                        </p:tgtEl>
                                        <p:attrNameLst>
                                          <p:attrName>fillcolor</p:attrName>
                                        </p:attrNameLst>
                                      </p:cBhvr>
                                      <p:to>
                                        <a:schemeClr val="accent2"/>
                                      </p:to>
                                    </p:animClr>
                                    <p:set>
                                      <p:cBhvr>
                                        <p:cTn id="307" dur="500" fill="hold"/>
                                        <p:tgtEl>
                                          <p:spTgt spid="50"/>
                                        </p:tgtEl>
                                        <p:attrNameLst>
                                          <p:attrName>fill.type</p:attrName>
                                        </p:attrNameLst>
                                      </p:cBhvr>
                                      <p:to>
                                        <p:strVal val="solid"/>
                                      </p:to>
                                    </p:set>
                                    <p:set>
                                      <p:cBhvr>
                                        <p:cTn id="308" dur="500" fill="hold"/>
                                        <p:tgtEl>
                                          <p:spTgt spid="50"/>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52"/>
                                        </p:tgtEl>
                                        <p:attrNameLst>
                                          <p:attrName>style.color</p:attrName>
                                        </p:attrNameLst>
                                      </p:cBhvr>
                                      <p:to>
                                        <a:schemeClr val="accent2"/>
                                      </p:to>
                                    </p:animClr>
                                    <p:animClr clrSpc="rgb" dir="cw">
                                      <p:cBhvr>
                                        <p:cTn id="311" dur="500" fill="hold"/>
                                        <p:tgtEl>
                                          <p:spTgt spid="52"/>
                                        </p:tgtEl>
                                        <p:attrNameLst>
                                          <p:attrName>fillcolor</p:attrName>
                                        </p:attrNameLst>
                                      </p:cBhvr>
                                      <p:to>
                                        <a:schemeClr val="accent2"/>
                                      </p:to>
                                    </p:animClr>
                                    <p:set>
                                      <p:cBhvr>
                                        <p:cTn id="312" dur="500" fill="hold"/>
                                        <p:tgtEl>
                                          <p:spTgt spid="52"/>
                                        </p:tgtEl>
                                        <p:attrNameLst>
                                          <p:attrName>fill.type</p:attrName>
                                        </p:attrNameLst>
                                      </p:cBhvr>
                                      <p:to>
                                        <p:strVal val="solid"/>
                                      </p:to>
                                    </p:set>
                                    <p:set>
                                      <p:cBhvr>
                                        <p:cTn id="313" dur="500" fill="hold"/>
                                        <p:tgtEl>
                                          <p:spTgt spid="52"/>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54"/>
                                        </p:tgtEl>
                                        <p:attrNameLst>
                                          <p:attrName>style.color</p:attrName>
                                        </p:attrNameLst>
                                      </p:cBhvr>
                                      <p:to>
                                        <a:schemeClr val="accent2"/>
                                      </p:to>
                                    </p:animClr>
                                    <p:animClr clrSpc="rgb" dir="cw">
                                      <p:cBhvr>
                                        <p:cTn id="316" dur="500" fill="hold"/>
                                        <p:tgtEl>
                                          <p:spTgt spid="54"/>
                                        </p:tgtEl>
                                        <p:attrNameLst>
                                          <p:attrName>fillcolor</p:attrName>
                                        </p:attrNameLst>
                                      </p:cBhvr>
                                      <p:to>
                                        <a:schemeClr val="accent2"/>
                                      </p:to>
                                    </p:animClr>
                                    <p:set>
                                      <p:cBhvr>
                                        <p:cTn id="317" dur="500" fill="hold"/>
                                        <p:tgtEl>
                                          <p:spTgt spid="54"/>
                                        </p:tgtEl>
                                        <p:attrNameLst>
                                          <p:attrName>fill.type</p:attrName>
                                        </p:attrNameLst>
                                      </p:cBhvr>
                                      <p:to>
                                        <p:strVal val="solid"/>
                                      </p:to>
                                    </p:set>
                                    <p:set>
                                      <p:cBhvr>
                                        <p:cTn id="318" dur="500" fill="hold"/>
                                        <p:tgtEl>
                                          <p:spTgt spid="54"/>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56"/>
                                        </p:tgtEl>
                                        <p:attrNameLst>
                                          <p:attrName>style.color</p:attrName>
                                        </p:attrNameLst>
                                      </p:cBhvr>
                                      <p:to>
                                        <a:schemeClr val="accent2"/>
                                      </p:to>
                                    </p:animClr>
                                    <p:animClr clrSpc="rgb" dir="cw">
                                      <p:cBhvr>
                                        <p:cTn id="321" dur="500" fill="hold"/>
                                        <p:tgtEl>
                                          <p:spTgt spid="56"/>
                                        </p:tgtEl>
                                        <p:attrNameLst>
                                          <p:attrName>fillcolor</p:attrName>
                                        </p:attrNameLst>
                                      </p:cBhvr>
                                      <p:to>
                                        <a:schemeClr val="accent2"/>
                                      </p:to>
                                    </p:animClr>
                                    <p:set>
                                      <p:cBhvr>
                                        <p:cTn id="322" dur="500" fill="hold"/>
                                        <p:tgtEl>
                                          <p:spTgt spid="56"/>
                                        </p:tgtEl>
                                        <p:attrNameLst>
                                          <p:attrName>fill.type</p:attrName>
                                        </p:attrNameLst>
                                      </p:cBhvr>
                                      <p:to>
                                        <p:strVal val="solid"/>
                                      </p:to>
                                    </p:set>
                                    <p:set>
                                      <p:cBhvr>
                                        <p:cTn id="323" dur="500" fill="hold"/>
                                        <p:tgtEl>
                                          <p:spTgt spid="56"/>
                                        </p:tgtEl>
                                        <p:attrNameLst>
                                          <p:attrName>fill.on</p:attrName>
                                        </p:attrNameLst>
                                      </p:cBhvr>
                                      <p:to>
                                        <p:strVal val="true"/>
                                      </p:to>
                                    </p:set>
                                  </p:childTnLst>
                                </p:cTn>
                              </p:par>
                              <p:par>
                                <p:cTn id="324" presetID="19" presetClass="emph" presetSubtype="0" fill="hold" grpId="0" nodeType="withEffect">
                                  <p:stCondLst>
                                    <p:cond delay="0"/>
                                  </p:stCondLst>
                                  <p:childTnLst>
                                    <p:animClr clrSpc="rgb" dir="cw">
                                      <p:cBhvr override="childStyle">
                                        <p:cTn id="325" dur="500" fill="hold"/>
                                        <p:tgtEl>
                                          <p:spTgt spid="58"/>
                                        </p:tgtEl>
                                        <p:attrNameLst>
                                          <p:attrName>style.color</p:attrName>
                                        </p:attrNameLst>
                                      </p:cBhvr>
                                      <p:to>
                                        <a:schemeClr val="accent2"/>
                                      </p:to>
                                    </p:animClr>
                                    <p:animClr clrSpc="rgb" dir="cw">
                                      <p:cBhvr>
                                        <p:cTn id="326" dur="500" fill="hold"/>
                                        <p:tgtEl>
                                          <p:spTgt spid="58"/>
                                        </p:tgtEl>
                                        <p:attrNameLst>
                                          <p:attrName>fillcolor</p:attrName>
                                        </p:attrNameLst>
                                      </p:cBhvr>
                                      <p:to>
                                        <a:schemeClr val="accent2"/>
                                      </p:to>
                                    </p:animClr>
                                    <p:set>
                                      <p:cBhvr>
                                        <p:cTn id="327" dur="500" fill="hold"/>
                                        <p:tgtEl>
                                          <p:spTgt spid="58"/>
                                        </p:tgtEl>
                                        <p:attrNameLst>
                                          <p:attrName>fill.type</p:attrName>
                                        </p:attrNameLst>
                                      </p:cBhvr>
                                      <p:to>
                                        <p:strVal val="solid"/>
                                      </p:to>
                                    </p:set>
                                    <p:set>
                                      <p:cBhvr>
                                        <p:cTn id="328" dur="500" fill="hold"/>
                                        <p:tgtEl>
                                          <p:spTgt spid="58"/>
                                        </p:tgtEl>
                                        <p:attrNameLst>
                                          <p:attrName>fill.on</p:attrName>
                                        </p:attrNameLst>
                                      </p:cBhvr>
                                      <p:to>
                                        <p:strVal val="true"/>
                                      </p:to>
                                    </p:set>
                                  </p:childTnLst>
                                </p:cTn>
                              </p:par>
                              <p:par>
                                <p:cTn id="329" presetID="19" presetClass="emph" presetSubtype="0" fill="hold" grpId="0" nodeType="withEffect">
                                  <p:stCondLst>
                                    <p:cond delay="0"/>
                                  </p:stCondLst>
                                  <p:childTnLst>
                                    <p:animClr clrSpc="rgb" dir="cw">
                                      <p:cBhvr override="childStyle">
                                        <p:cTn id="330" dur="500" fill="hold"/>
                                        <p:tgtEl>
                                          <p:spTgt spid="61"/>
                                        </p:tgtEl>
                                        <p:attrNameLst>
                                          <p:attrName>style.color</p:attrName>
                                        </p:attrNameLst>
                                      </p:cBhvr>
                                      <p:to>
                                        <a:schemeClr val="accent2"/>
                                      </p:to>
                                    </p:animClr>
                                    <p:animClr clrSpc="rgb" dir="cw">
                                      <p:cBhvr>
                                        <p:cTn id="331" dur="500" fill="hold"/>
                                        <p:tgtEl>
                                          <p:spTgt spid="61"/>
                                        </p:tgtEl>
                                        <p:attrNameLst>
                                          <p:attrName>fillcolor</p:attrName>
                                        </p:attrNameLst>
                                      </p:cBhvr>
                                      <p:to>
                                        <a:schemeClr val="accent2"/>
                                      </p:to>
                                    </p:animClr>
                                    <p:set>
                                      <p:cBhvr>
                                        <p:cTn id="332" dur="500" fill="hold"/>
                                        <p:tgtEl>
                                          <p:spTgt spid="61"/>
                                        </p:tgtEl>
                                        <p:attrNameLst>
                                          <p:attrName>fill.type</p:attrName>
                                        </p:attrNameLst>
                                      </p:cBhvr>
                                      <p:to>
                                        <p:strVal val="solid"/>
                                      </p:to>
                                    </p:set>
                                    <p:set>
                                      <p:cBhvr>
                                        <p:cTn id="333" dur="500" fill="hold"/>
                                        <p:tgtEl>
                                          <p:spTgt spid="61"/>
                                        </p:tgtEl>
                                        <p:attrNameLst>
                                          <p:attrName>fill.on</p:attrName>
                                        </p:attrNameLst>
                                      </p:cBhvr>
                                      <p:to>
                                        <p:strVal val="true"/>
                                      </p:to>
                                    </p:set>
                                  </p:childTnLst>
                                </p:cTn>
                              </p:par>
                            </p:childTnLst>
                          </p:cTn>
                        </p:par>
                      </p:childTnLst>
                    </p:cTn>
                  </p:par>
                  <p:par>
                    <p:cTn id="334" fill="hold">
                      <p:stCondLst>
                        <p:cond delay="indefinite"/>
                      </p:stCondLst>
                      <p:childTnLst>
                        <p:par>
                          <p:cTn id="335" fill="hold">
                            <p:stCondLst>
                              <p:cond delay="0"/>
                            </p:stCondLst>
                            <p:childTnLst>
                              <p:par>
                                <p:cTn id="336" presetID="6" presetClass="exit" presetSubtype="32" fill="hold" grpId="1" nodeType="clickEffect">
                                  <p:stCondLst>
                                    <p:cond delay="0"/>
                                  </p:stCondLst>
                                  <p:childTnLst>
                                    <p:animEffect transition="out" filter="circle(out)">
                                      <p:cBhvr>
                                        <p:cTn id="337" dur="2000"/>
                                        <p:tgtEl>
                                          <p:spTgt spid="44"/>
                                        </p:tgtEl>
                                      </p:cBhvr>
                                    </p:animEffect>
                                    <p:set>
                                      <p:cBhvr>
                                        <p:cTn id="338" dur="1" fill="hold">
                                          <p:stCondLst>
                                            <p:cond delay="1999"/>
                                          </p:stCondLst>
                                        </p:cTn>
                                        <p:tgtEl>
                                          <p:spTgt spid="44"/>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46"/>
                                        </p:tgtEl>
                                      </p:cBhvr>
                                    </p:animEffect>
                                    <p:set>
                                      <p:cBhvr>
                                        <p:cTn id="341" dur="1" fill="hold">
                                          <p:stCondLst>
                                            <p:cond delay="1999"/>
                                          </p:stCondLst>
                                        </p:cTn>
                                        <p:tgtEl>
                                          <p:spTgt spid="46"/>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48"/>
                                        </p:tgtEl>
                                      </p:cBhvr>
                                    </p:animEffect>
                                    <p:set>
                                      <p:cBhvr>
                                        <p:cTn id="344" dur="1" fill="hold">
                                          <p:stCondLst>
                                            <p:cond delay="1999"/>
                                          </p:stCondLst>
                                        </p:cTn>
                                        <p:tgtEl>
                                          <p:spTgt spid="48"/>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50"/>
                                        </p:tgtEl>
                                      </p:cBhvr>
                                    </p:animEffect>
                                    <p:set>
                                      <p:cBhvr>
                                        <p:cTn id="347" dur="1" fill="hold">
                                          <p:stCondLst>
                                            <p:cond delay="1999"/>
                                          </p:stCondLst>
                                        </p:cTn>
                                        <p:tgtEl>
                                          <p:spTgt spid="50"/>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52"/>
                                        </p:tgtEl>
                                      </p:cBhvr>
                                    </p:animEffect>
                                    <p:set>
                                      <p:cBhvr>
                                        <p:cTn id="350" dur="1" fill="hold">
                                          <p:stCondLst>
                                            <p:cond delay="1999"/>
                                          </p:stCondLst>
                                        </p:cTn>
                                        <p:tgtEl>
                                          <p:spTgt spid="52"/>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54"/>
                                        </p:tgtEl>
                                      </p:cBhvr>
                                    </p:animEffect>
                                    <p:set>
                                      <p:cBhvr>
                                        <p:cTn id="353" dur="1" fill="hold">
                                          <p:stCondLst>
                                            <p:cond delay="1999"/>
                                          </p:stCondLst>
                                        </p:cTn>
                                        <p:tgtEl>
                                          <p:spTgt spid="54"/>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56"/>
                                        </p:tgtEl>
                                      </p:cBhvr>
                                    </p:animEffect>
                                    <p:set>
                                      <p:cBhvr>
                                        <p:cTn id="356" dur="1" fill="hold">
                                          <p:stCondLst>
                                            <p:cond delay="1999"/>
                                          </p:stCondLst>
                                        </p:cTn>
                                        <p:tgtEl>
                                          <p:spTgt spid="56"/>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58"/>
                                        </p:tgtEl>
                                      </p:cBhvr>
                                    </p:animEffect>
                                    <p:set>
                                      <p:cBhvr>
                                        <p:cTn id="359" dur="1" fill="hold">
                                          <p:stCondLst>
                                            <p:cond delay="1999"/>
                                          </p:stCondLst>
                                        </p:cTn>
                                        <p:tgtEl>
                                          <p:spTgt spid="58"/>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61"/>
                                        </p:tgtEl>
                                      </p:cBhvr>
                                    </p:animEffect>
                                    <p:set>
                                      <p:cBhvr>
                                        <p:cTn id="362" dur="1" fill="hold">
                                          <p:stCondLst>
                                            <p:cond delay="1999"/>
                                          </p:stCondLst>
                                        </p:cTn>
                                        <p:tgtEl>
                                          <p:spTgt spid="61"/>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147"/>
                                        </p:tgtEl>
                                      </p:cBhvr>
                                    </p:animEffect>
                                    <p:set>
                                      <p:cBhvr>
                                        <p:cTn id="365" dur="1" fill="hold">
                                          <p:stCondLst>
                                            <p:cond delay="1999"/>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66" restart="whenNotActive" fill="hold" evtFilter="cancelBubble" nodeType="interactiveSeq">
                <p:stCondLst>
                  <p:cond evt="onClick" delay="0">
                    <p:tgtEl>
                      <p:spTgt spid="23"/>
                    </p:tgtEl>
                  </p:cond>
                </p:stCondLst>
                <p:endSync evt="end" delay="0">
                  <p:rtn val="all"/>
                </p:endSync>
                <p:childTnLst>
                  <p:par>
                    <p:cTn id="367" fill="hold">
                      <p:stCondLst>
                        <p:cond delay="0"/>
                      </p:stCondLst>
                      <p:childTnLst>
                        <p:par>
                          <p:cTn id="368" fill="hold">
                            <p:stCondLst>
                              <p:cond delay="0"/>
                            </p:stCondLst>
                            <p:childTnLst>
                              <p:par>
                                <p:cTn id="369" presetID="6" presetClass="entr" presetSubtype="16" fill="hold" grpId="0" nodeType="withEffect">
                                  <p:stCondLst>
                                    <p:cond delay="0"/>
                                  </p:stCondLst>
                                  <p:childTnLst>
                                    <p:set>
                                      <p:cBhvr>
                                        <p:cTn id="370" dur="1" fill="hold">
                                          <p:stCondLst>
                                            <p:cond delay="0"/>
                                          </p:stCondLst>
                                        </p:cTn>
                                        <p:tgtEl>
                                          <p:spTgt spid="148"/>
                                        </p:tgtEl>
                                        <p:attrNameLst>
                                          <p:attrName>style.visibility</p:attrName>
                                        </p:attrNameLst>
                                      </p:cBhvr>
                                      <p:to>
                                        <p:strVal val="visible"/>
                                      </p:to>
                                    </p:set>
                                    <p:animEffect transition="in" filter="circle(in)">
                                      <p:cBhvr>
                                        <p:cTn id="371" dur="2000"/>
                                        <p:tgtEl>
                                          <p:spTgt spid="148"/>
                                        </p:tgtEl>
                                      </p:cBhvr>
                                    </p:animEffect>
                                  </p:childTnLst>
                                </p:cTn>
                              </p:par>
                              <p:par>
                                <p:cTn id="372" presetID="19" presetClass="emph" presetSubtype="0" fill="hold" grpId="0" nodeType="withEffect">
                                  <p:stCondLst>
                                    <p:cond delay="0"/>
                                  </p:stCondLst>
                                  <p:childTnLst>
                                    <p:animClr clrSpc="rgb" dir="cw">
                                      <p:cBhvr override="childStyle">
                                        <p:cTn id="373" dur="500" fill="hold"/>
                                        <p:tgtEl>
                                          <p:spTgt spid="63"/>
                                        </p:tgtEl>
                                        <p:attrNameLst>
                                          <p:attrName>style.color</p:attrName>
                                        </p:attrNameLst>
                                      </p:cBhvr>
                                      <p:to>
                                        <a:schemeClr val="accent2"/>
                                      </p:to>
                                    </p:animClr>
                                    <p:animClr clrSpc="rgb" dir="cw">
                                      <p:cBhvr>
                                        <p:cTn id="374" dur="500" fill="hold"/>
                                        <p:tgtEl>
                                          <p:spTgt spid="63"/>
                                        </p:tgtEl>
                                        <p:attrNameLst>
                                          <p:attrName>fillcolor</p:attrName>
                                        </p:attrNameLst>
                                      </p:cBhvr>
                                      <p:to>
                                        <a:schemeClr val="accent2"/>
                                      </p:to>
                                    </p:animClr>
                                    <p:set>
                                      <p:cBhvr>
                                        <p:cTn id="375" dur="500" fill="hold"/>
                                        <p:tgtEl>
                                          <p:spTgt spid="63"/>
                                        </p:tgtEl>
                                        <p:attrNameLst>
                                          <p:attrName>fill.type</p:attrName>
                                        </p:attrNameLst>
                                      </p:cBhvr>
                                      <p:to>
                                        <p:strVal val="solid"/>
                                      </p:to>
                                    </p:set>
                                    <p:set>
                                      <p:cBhvr>
                                        <p:cTn id="376" dur="500" fill="hold"/>
                                        <p:tgtEl>
                                          <p:spTgt spid="63"/>
                                        </p:tgtEl>
                                        <p:attrNameLst>
                                          <p:attrName>fill.on</p:attrName>
                                        </p:attrNameLst>
                                      </p:cBhvr>
                                      <p:to>
                                        <p:strVal val="true"/>
                                      </p:to>
                                    </p:set>
                                  </p:childTnLst>
                                </p:cTn>
                              </p:par>
                              <p:par>
                                <p:cTn id="377" presetID="19" presetClass="emph" presetSubtype="0" fill="hold" grpId="0" nodeType="withEffect">
                                  <p:stCondLst>
                                    <p:cond delay="0"/>
                                  </p:stCondLst>
                                  <p:childTnLst>
                                    <p:animClr clrSpc="rgb" dir="cw">
                                      <p:cBhvr override="childStyle">
                                        <p:cTn id="378" dur="500" fill="hold"/>
                                        <p:tgtEl>
                                          <p:spTgt spid="65"/>
                                        </p:tgtEl>
                                        <p:attrNameLst>
                                          <p:attrName>style.color</p:attrName>
                                        </p:attrNameLst>
                                      </p:cBhvr>
                                      <p:to>
                                        <a:schemeClr val="accent2"/>
                                      </p:to>
                                    </p:animClr>
                                    <p:animClr clrSpc="rgb" dir="cw">
                                      <p:cBhvr>
                                        <p:cTn id="379" dur="500" fill="hold"/>
                                        <p:tgtEl>
                                          <p:spTgt spid="65"/>
                                        </p:tgtEl>
                                        <p:attrNameLst>
                                          <p:attrName>fillcolor</p:attrName>
                                        </p:attrNameLst>
                                      </p:cBhvr>
                                      <p:to>
                                        <a:schemeClr val="accent2"/>
                                      </p:to>
                                    </p:animClr>
                                    <p:set>
                                      <p:cBhvr>
                                        <p:cTn id="380" dur="500" fill="hold"/>
                                        <p:tgtEl>
                                          <p:spTgt spid="65"/>
                                        </p:tgtEl>
                                        <p:attrNameLst>
                                          <p:attrName>fill.type</p:attrName>
                                        </p:attrNameLst>
                                      </p:cBhvr>
                                      <p:to>
                                        <p:strVal val="solid"/>
                                      </p:to>
                                    </p:set>
                                    <p:set>
                                      <p:cBhvr>
                                        <p:cTn id="381" dur="500" fill="hold"/>
                                        <p:tgtEl>
                                          <p:spTgt spid="65"/>
                                        </p:tgtEl>
                                        <p:attrNameLst>
                                          <p:attrName>fill.on</p:attrName>
                                        </p:attrNameLst>
                                      </p:cBhvr>
                                      <p:to>
                                        <p:strVal val="true"/>
                                      </p:to>
                                    </p:set>
                                  </p:childTnLst>
                                </p:cTn>
                              </p:par>
                              <p:par>
                                <p:cTn id="382" presetID="19" presetClass="emph" presetSubtype="0" fill="hold" grpId="0" nodeType="withEffect">
                                  <p:stCondLst>
                                    <p:cond delay="0"/>
                                  </p:stCondLst>
                                  <p:childTnLst>
                                    <p:animClr clrSpc="rgb" dir="cw">
                                      <p:cBhvr override="childStyle">
                                        <p:cTn id="383" dur="500" fill="hold"/>
                                        <p:tgtEl>
                                          <p:spTgt spid="67"/>
                                        </p:tgtEl>
                                        <p:attrNameLst>
                                          <p:attrName>style.color</p:attrName>
                                        </p:attrNameLst>
                                      </p:cBhvr>
                                      <p:to>
                                        <a:schemeClr val="accent2"/>
                                      </p:to>
                                    </p:animClr>
                                    <p:animClr clrSpc="rgb" dir="cw">
                                      <p:cBhvr>
                                        <p:cTn id="384" dur="500" fill="hold"/>
                                        <p:tgtEl>
                                          <p:spTgt spid="67"/>
                                        </p:tgtEl>
                                        <p:attrNameLst>
                                          <p:attrName>fillcolor</p:attrName>
                                        </p:attrNameLst>
                                      </p:cBhvr>
                                      <p:to>
                                        <a:schemeClr val="accent2"/>
                                      </p:to>
                                    </p:animClr>
                                    <p:set>
                                      <p:cBhvr>
                                        <p:cTn id="385" dur="500" fill="hold"/>
                                        <p:tgtEl>
                                          <p:spTgt spid="67"/>
                                        </p:tgtEl>
                                        <p:attrNameLst>
                                          <p:attrName>fill.type</p:attrName>
                                        </p:attrNameLst>
                                      </p:cBhvr>
                                      <p:to>
                                        <p:strVal val="solid"/>
                                      </p:to>
                                    </p:set>
                                    <p:set>
                                      <p:cBhvr>
                                        <p:cTn id="386" dur="500" fill="hold"/>
                                        <p:tgtEl>
                                          <p:spTgt spid="67"/>
                                        </p:tgtEl>
                                        <p:attrNameLst>
                                          <p:attrName>fill.on</p:attrName>
                                        </p:attrNameLst>
                                      </p:cBhvr>
                                      <p:to>
                                        <p:strVal val="true"/>
                                      </p:to>
                                    </p:set>
                                  </p:childTnLst>
                                </p:cTn>
                              </p:par>
                              <p:par>
                                <p:cTn id="387" presetID="19" presetClass="emph" presetSubtype="0" fill="hold" grpId="0" nodeType="withEffect">
                                  <p:stCondLst>
                                    <p:cond delay="0"/>
                                  </p:stCondLst>
                                  <p:childTnLst>
                                    <p:animClr clrSpc="rgb" dir="cw">
                                      <p:cBhvr override="childStyle">
                                        <p:cTn id="388" dur="500" fill="hold"/>
                                        <p:tgtEl>
                                          <p:spTgt spid="69"/>
                                        </p:tgtEl>
                                        <p:attrNameLst>
                                          <p:attrName>style.color</p:attrName>
                                        </p:attrNameLst>
                                      </p:cBhvr>
                                      <p:to>
                                        <a:schemeClr val="accent2"/>
                                      </p:to>
                                    </p:animClr>
                                    <p:animClr clrSpc="rgb" dir="cw">
                                      <p:cBhvr>
                                        <p:cTn id="389" dur="500" fill="hold"/>
                                        <p:tgtEl>
                                          <p:spTgt spid="69"/>
                                        </p:tgtEl>
                                        <p:attrNameLst>
                                          <p:attrName>fillcolor</p:attrName>
                                        </p:attrNameLst>
                                      </p:cBhvr>
                                      <p:to>
                                        <a:schemeClr val="accent2"/>
                                      </p:to>
                                    </p:animClr>
                                    <p:set>
                                      <p:cBhvr>
                                        <p:cTn id="390" dur="500" fill="hold"/>
                                        <p:tgtEl>
                                          <p:spTgt spid="69"/>
                                        </p:tgtEl>
                                        <p:attrNameLst>
                                          <p:attrName>fill.type</p:attrName>
                                        </p:attrNameLst>
                                      </p:cBhvr>
                                      <p:to>
                                        <p:strVal val="solid"/>
                                      </p:to>
                                    </p:set>
                                    <p:set>
                                      <p:cBhvr>
                                        <p:cTn id="391" dur="500" fill="hold"/>
                                        <p:tgtEl>
                                          <p:spTgt spid="69"/>
                                        </p:tgtEl>
                                        <p:attrNameLst>
                                          <p:attrName>fill.on</p:attrName>
                                        </p:attrNameLst>
                                      </p:cBhvr>
                                      <p:to>
                                        <p:strVal val="true"/>
                                      </p:to>
                                    </p:set>
                                  </p:childTnLst>
                                </p:cTn>
                              </p:par>
                              <p:par>
                                <p:cTn id="392" presetID="19" presetClass="emph" presetSubtype="0" fill="hold" grpId="0" nodeType="withEffect">
                                  <p:stCondLst>
                                    <p:cond delay="0"/>
                                  </p:stCondLst>
                                  <p:childTnLst>
                                    <p:animClr clrSpc="rgb" dir="cw">
                                      <p:cBhvr override="childStyle">
                                        <p:cTn id="393" dur="500" fill="hold"/>
                                        <p:tgtEl>
                                          <p:spTgt spid="71"/>
                                        </p:tgtEl>
                                        <p:attrNameLst>
                                          <p:attrName>style.color</p:attrName>
                                        </p:attrNameLst>
                                      </p:cBhvr>
                                      <p:to>
                                        <a:schemeClr val="accent2"/>
                                      </p:to>
                                    </p:animClr>
                                    <p:animClr clrSpc="rgb" dir="cw">
                                      <p:cBhvr>
                                        <p:cTn id="394" dur="500" fill="hold"/>
                                        <p:tgtEl>
                                          <p:spTgt spid="71"/>
                                        </p:tgtEl>
                                        <p:attrNameLst>
                                          <p:attrName>fillcolor</p:attrName>
                                        </p:attrNameLst>
                                      </p:cBhvr>
                                      <p:to>
                                        <a:schemeClr val="accent2"/>
                                      </p:to>
                                    </p:animClr>
                                    <p:set>
                                      <p:cBhvr>
                                        <p:cTn id="395" dur="500" fill="hold"/>
                                        <p:tgtEl>
                                          <p:spTgt spid="71"/>
                                        </p:tgtEl>
                                        <p:attrNameLst>
                                          <p:attrName>fill.type</p:attrName>
                                        </p:attrNameLst>
                                      </p:cBhvr>
                                      <p:to>
                                        <p:strVal val="solid"/>
                                      </p:to>
                                    </p:set>
                                    <p:set>
                                      <p:cBhvr>
                                        <p:cTn id="396" dur="500" fill="hold"/>
                                        <p:tgtEl>
                                          <p:spTgt spid="71"/>
                                        </p:tgtEl>
                                        <p:attrNameLst>
                                          <p:attrName>fill.on</p:attrName>
                                        </p:attrNameLst>
                                      </p:cBhvr>
                                      <p:to>
                                        <p:strVal val="true"/>
                                      </p:to>
                                    </p:set>
                                  </p:childTnLst>
                                </p:cTn>
                              </p:par>
                              <p:par>
                                <p:cTn id="397" presetID="19" presetClass="emph" presetSubtype="0" fill="hold" grpId="0" nodeType="withEffect">
                                  <p:stCondLst>
                                    <p:cond delay="0"/>
                                  </p:stCondLst>
                                  <p:childTnLst>
                                    <p:animClr clrSpc="rgb" dir="cw">
                                      <p:cBhvr override="childStyle">
                                        <p:cTn id="398" dur="500" fill="hold"/>
                                        <p:tgtEl>
                                          <p:spTgt spid="73"/>
                                        </p:tgtEl>
                                        <p:attrNameLst>
                                          <p:attrName>style.color</p:attrName>
                                        </p:attrNameLst>
                                      </p:cBhvr>
                                      <p:to>
                                        <a:schemeClr val="accent2"/>
                                      </p:to>
                                    </p:animClr>
                                    <p:animClr clrSpc="rgb" dir="cw">
                                      <p:cBhvr>
                                        <p:cTn id="399" dur="500" fill="hold"/>
                                        <p:tgtEl>
                                          <p:spTgt spid="73"/>
                                        </p:tgtEl>
                                        <p:attrNameLst>
                                          <p:attrName>fillcolor</p:attrName>
                                        </p:attrNameLst>
                                      </p:cBhvr>
                                      <p:to>
                                        <a:schemeClr val="accent2"/>
                                      </p:to>
                                    </p:animClr>
                                    <p:set>
                                      <p:cBhvr>
                                        <p:cTn id="400" dur="500" fill="hold"/>
                                        <p:tgtEl>
                                          <p:spTgt spid="73"/>
                                        </p:tgtEl>
                                        <p:attrNameLst>
                                          <p:attrName>fill.type</p:attrName>
                                        </p:attrNameLst>
                                      </p:cBhvr>
                                      <p:to>
                                        <p:strVal val="solid"/>
                                      </p:to>
                                    </p:set>
                                    <p:set>
                                      <p:cBhvr>
                                        <p:cTn id="401" dur="500" fill="hold"/>
                                        <p:tgtEl>
                                          <p:spTgt spid="73"/>
                                        </p:tgtEl>
                                        <p:attrNameLst>
                                          <p:attrName>fill.on</p:attrName>
                                        </p:attrNameLst>
                                      </p:cBhvr>
                                      <p:to>
                                        <p:strVal val="true"/>
                                      </p:to>
                                    </p:set>
                                  </p:childTnLst>
                                </p:cTn>
                              </p:par>
                              <p:par>
                                <p:cTn id="402" presetID="19" presetClass="emph" presetSubtype="0" fill="hold" grpId="0" nodeType="withEffect">
                                  <p:stCondLst>
                                    <p:cond delay="0"/>
                                  </p:stCondLst>
                                  <p:childTnLst>
                                    <p:animClr clrSpc="rgb" dir="cw">
                                      <p:cBhvr override="childStyle">
                                        <p:cTn id="403" dur="500" fill="hold"/>
                                        <p:tgtEl>
                                          <p:spTgt spid="75"/>
                                        </p:tgtEl>
                                        <p:attrNameLst>
                                          <p:attrName>style.color</p:attrName>
                                        </p:attrNameLst>
                                      </p:cBhvr>
                                      <p:to>
                                        <a:schemeClr val="accent2"/>
                                      </p:to>
                                    </p:animClr>
                                    <p:animClr clrSpc="rgb" dir="cw">
                                      <p:cBhvr>
                                        <p:cTn id="404" dur="500" fill="hold"/>
                                        <p:tgtEl>
                                          <p:spTgt spid="75"/>
                                        </p:tgtEl>
                                        <p:attrNameLst>
                                          <p:attrName>fillcolor</p:attrName>
                                        </p:attrNameLst>
                                      </p:cBhvr>
                                      <p:to>
                                        <a:schemeClr val="accent2"/>
                                      </p:to>
                                    </p:animClr>
                                    <p:set>
                                      <p:cBhvr>
                                        <p:cTn id="405" dur="500" fill="hold"/>
                                        <p:tgtEl>
                                          <p:spTgt spid="75"/>
                                        </p:tgtEl>
                                        <p:attrNameLst>
                                          <p:attrName>fill.type</p:attrName>
                                        </p:attrNameLst>
                                      </p:cBhvr>
                                      <p:to>
                                        <p:strVal val="solid"/>
                                      </p:to>
                                    </p:set>
                                    <p:set>
                                      <p:cBhvr>
                                        <p:cTn id="406" dur="500" fill="hold"/>
                                        <p:tgtEl>
                                          <p:spTgt spid="75"/>
                                        </p:tgtEl>
                                        <p:attrNameLst>
                                          <p:attrName>fill.on</p:attrName>
                                        </p:attrNameLst>
                                      </p:cBhvr>
                                      <p:to>
                                        <p:strVal val="true"/>
                                      </p:to>
                                    </p:set>
                                  </p:childTnLst>
                                </p:cTn>
                              </p:par>
                              <p:par>
                                <p:cTn id="407" presetID="19" presetClass="emph" presetSubtype="0" fill="hold" grpId="0" nodeType="withEffect">
                                  <p:stCondLst>
                                    <p:cond delay="0"/>
                                  </p:stCondLst>
                                  <p:childTnLst>
                                    <p:animClr clrSpc="rgb" dir="cw">
                                      <p:cBhvr override="childStyle">
                                        <p:cTn id="408" dur="500" fill="hold"/>
                                        <p:tgtEl>
                                          <p:spTgt spid="77"/>
                                        </p:tgtEl>
                                        <p:attrNameLst>
                                          <p:attrName>style.color</p:attrName>
                                        </p:attrNameLst>
                                      </p:cBhvr>
                                      <p:to>
                                        <a:schemeClr val="accent2"/>
                                      </p:to>
                                    </p:animClr>
                                    <p:animClr clrSpc="rgb" dir="cw">
                                      <p:cBhvr>
                                        <p:cTn id="409" dur="500" fill="hold"/>
                                        <p:tgtEl>
                                          <p:spTgt spid="77"/>
                                        </p:tgtEl>
                                        <p:attrNameLst>
                                          <p:attrName>fillcolor</p:attrName>
                                        </p:attrNameLst>
                                      </p:cBhvr>
                                      <p:to>
                                        <a:schemeClr val="accent2"/>
                                      </p:to>
                                    </p:animClr>
                                    <p:set>
                                      <p:cBhvr>
                                        <p:cTn id="410" dur="500" fill="hold"/>
                                        <p:tgtEl>
                                          <p:spTgt spid="77"/>
                                        </p:tgtEl>
                                        <p:attrNameLst>
                                          <p:attrName>fill.type</p:attrName>
                                        </p:attrNameLst>
                                      </p:cBhvr>
                                      <p:to>
                                        <p:strVal val="solid"/>
                                      </p:to>
                                    </p:set>
                                    <p:set>
                                      <p:cBhvr>
                                        <p:cTn id="411" dur="500" fill="hold"/>
                                        <p:tgtEl>
                                          <p:spTgt spid="77"/>
                                        </p:tgtEl>
                                        <p:attrNameLst>
                                          <p:attrName>fill.on</p:attrName>
                                        </p:attrNameLst>
                                      </p:cBhvr>
                                      <p:to>
                                        <p:strVal val="true"/>
                                      </p:to>
                                    </p:set>
                                  </p:childTnLst>
                                </p:cTn>
                              </p:par>
                              <p:par>
                                <p:cTn id="412" presetID="19" presetClass="emph" presetSubtype="0" fill="hold" grpId="0" nodeType="withEffect">
                                  <p:stCondLst>
                                    <p:cond delay="0"/>
                                  </p:stCondLst>
                                  <p:childTnLst>
                                    <p:animClr clrSpc="rgb" dir="cw">
                                      <p:cBhvr override="childStyle">
                                        <p:cTn id="413" dur="500" fill="hold"/>
                                        <p:tgtEl>
                                          <p:spTgt spid="81"/>
                                        </p:tgtEl>
                                        <p:attrNameLst>
                                          <p:attrName>style.color</p:attrName>
                                        </p:attrNameLst>
                                      </p:cBhvr>
                                      <p:to>
                                        <a:schemeClr val="accent2"/>
                                      </p:to>
                                    </p:animClr>
                                    <p:animClr clrSpc="rgb" dir="cw">
                                      <p:cBhvr>
                                        <p:cTn id="414" dur="500" fill="hold"/>
                                        <p:tgtEl>
                                          <p:spTgt spid="81"/>
                                        </p:tgtEl>
                                        <p:attrNameLst>
                                          <p:attrName>fillcolor</p:attrName>
                                        </p:attrNameLst>
                                      </p:cBhvr>
                                      <p:to>
                                        <a:schemeClr val="accent2"/>
                                      </p:to>
                                    </p:animClr>
                                    <p:set>
                                      <p:cBhvr>
                                        <p:cTn id="415" dur="500" fill="hold"/>
                                        <p:tgtEl>
                                          <p:spTgt spid="81"/>
                                        </p:tgtEl>
                                        <p:attrNameLst>
                                          <p:attrName>fill.type</p:attrName>
                                        </p:attrNameLst>
                                      </p:cBhvr>
                                      <p:to>
                                        <p:strVal val="solid"/>
                                      </p:to>
                                    </p:set>
                                    <p:set>
                                      <p:cBhvr>
                                        <p:cTn id="416" dur="500" fill="hold"/>
                                        <p:tgtEl>
                                          <p:spTgt spid="81"/>
                                        </p:tgtEl>
                                        <p:attrNameLst>
                                          <p:attrName>fill.on</p:attrName>
                                        </p:attrNameLst>
                                      </p:cBhvr>
                                      <p:to>
                                        <p:strVal val="true"/>
                                      </p:to>
                                    </p:set>
                                  </p:childTnLst>
                                </p:cTn>
                              </p:par>
                            </p:childTnLst>
                          </p:cTn>
                        </p:par>
                      </p:childTnLst>
                    </p:cTn>
                  </p:par>
                  <p:par>
                    <p:cTn id="417" fill="hold">
                      <p:stCondLst>
                        <p:cond delay="indefinite"/>
                      </p:stCondLst>
                      <p:childTnLst>
                        <p:par>
                          <p:cTn id="418" fill="hold">
                            <p:stCondLst>
                              <p:cond delay="0"/>
                            </p:stCondLst>
                            <p:childTnLst>
                              <p:par>
                                <p:cTn id="419" presetID="6" presetClass="exit" presetSubtype="32" fill="hold" grpId="1" nodeType="clickEffect">
                                  <p:stCondLst>
                                    <p:cond delay="0"/>
                                  </p:stCondLst>
                                  <p:childTnLst>
                                    <p:animEffect transition="out" filter="circle(out)">
                                      <p:cBhvr>
                                        <p:cTn id="420" dur="2000"/>
                                        <p:tgtEl>
                                          <p:spTgt spid="63"/>
                                        </p:tgtEl>
                                      </p:cBhvr>
                                    </p:animEffect>
                                    <p:set>
                                      <p:cBhvr>
                                        <p:cTn id="421" dur="1" fill="hold">
                                          <p:stCondLst>
                                            <p:cond delay="1999"/>
                                          </p:stCondLst>
                                        </p:cTn>
                                        <p:tgtEl>
                                          <p:spTgt spid="63"/>
                                        </p:tgtEl>
                                        <p:attrNameLst>
                                          <p:attrName>style.visibility</p:attrName>
                                        </p:attrNameLst>
                                      </p:cBhvr>
                                      <p:to>
                                        <p:strVal val="hidden"/>
                                      </p:to>
                                    </p:set>
                                  </p:childTnLst>
                                </p:cTn>
                              </p:par>
                              <p:par>
                                <p:cTn id="422" presetID="6" presetClass="exit" presetSubtype="32" fill="hold" grpId="1" nodeType="withEffect">
                                  <p:stCondLst>
                                    <p:cond delay="0"/>
                                  </p:stCondLst>
                                  <p:childTnLst>
                                    <p:animEffect transition="out" filter="circle(out)">
                                      <p:cBhvr>
                                        <p:cTn id="423" dur="2000"/>
                                        <p:tgtEl>
                                          <p:spTgt spid="65"/>
                                        </p:tgtEl>
                                      </p:cBhvr>
                                    </p:animEffect>
                                    <p:set>
                                      <p:cBhvr>
                                        <p:cTn id="424" dur="1" fill="hold">
                                          <p:stCondLst>
                                            <p:cond delay="1999"/>
                                          </p:stCondLst>
                                        </p:cTn>
                                        <p:tgtEl>
                                          <p:spTgt spid="65"/>
                                        </p:tgtEl>
                                        <p:attrNameLst>
                                          <p:attrName>style.visibility</p:attrName>
                                        </p:attrNameLst>
                                      </p:cBhvr>
                                      <p:to>
                                        <p:strVal val="hidden"/>
                                      </p:to>
                                    </p:set>
                                  </p:childTnLst>
                                </p:cTn>
                              </p:par>
                              <p:par>
                                <p:cTn id="425" presetID="6" presetClass="exit" presetSubtype="32" fill="hold" grpId="1" nodeType="withEffect">
                                  <p:stCondLst>
                                    <p:cond delay="0"/>
                                  </p:stCondLst>
                                  <p:childTnLst>
                                    <p:animEffect transition="out" filter="circle(out)">
                                      <p:cBhvr>
                                        <p:cTn id="426" dur="2000"/>
                                        <p:tgtEl>
                                          <p:spTgt spid="67"/>
                                        </p:tgtEl>
                                      </p:cBhvr>
                                    </p:animEffect>
                                    <p:set>
                                      <p:cBhvr>
                                        <p:cTn id="427" dur="1" fill="hold">
                                          <p:stCondLst>
                                            <p:cond delay="1999"/>
                                          </p:stCondLst>
                                        </p:cTn>
                                        <p:tgtEl>
                                          <p:spTgt spid="67"/>
                                        </p:tgtEl>
                                        <p:attrNameLst>
                                          <p:attrName>style.visibility</p:attrName>
                                        </p:attrNameLst>
                                      </p:cBhvr>
                                      <p:to>
                                        <p:strVal val="hidden"/>
                                      </p:to>
                                    </p:set>
                                  </p:childTnLst>
                                </p:cTn>
                              </p:par>
                              <p:par>
                                <p:cTn id="428" presetID="6" presetClass="exit" presetSubtype="32" fill="hold" grpId="1" nodeType="withEffect">
                                  <p:stCondLst>
                                    <p:cond delay="0"/>
                                  </p:stCondLst>
                                  <p:childTnLst>
                                    <p:animEffect transition="out" filter="circle(out)">
                                      <p:cBhvr>
                                        <p:cTn id="429" dur="2000"/>
                                        <p:tgtEl>
                                          <p:spTgt spid="69"/>
                                        </p:tgtEl>
                                      </p:cBhvr>
                                    </p:animEffect>
                                    <p:set>
                                      <p:cBhvr>
                                        <p:cTn id="430" dur="1" fill="hold">
                                          <p:stCondLst>
                                            <p:cond delay="1999"/>
                                          </p:stCondLst>
                                        </p:cTn>
                                        <p:tgtEl>
                                          <p:spTgt spid="69"/>
                                        </p:tgtEl>
                                        <p:attrNameLst>
                                          <p:attrName>style.visibility</p:attrName>
                                        </p:attrNameLst>
                                      </p:cBhvr>
                                      <p:to>
                                        <p:strVal val="hidden"/>
                                      </p:to>
                                    </p:set>
                                  </p:childTnLst>
                                </p:cTn>
                              </p:par>
                              <p:par>
                                <p:cTn id="431" presetID="6" presetClass="exit" presetSubtype="32" fill="hold" grpId="1" nodeType="withEffect">
                                  <p:stCondLst>
                                    <p:cond delay="0"/>
                                  </p:stCondLst>
                                  <p:childTnLst>
                                    <p:animEffect transition="out" filter="circle(out)">
                                      <p:cBhvr>
                                        <p:cTn id="432" dur="2000"/>
                                        <p:tgtEl>
                                          <p:spTgt spid="71"/>
                                        </p:tgtEl>
                                      </p:cBhvr>
                                    </p:animEffect>
                                    <p:set>
                                      <p:cBhvr>
                                        <p:cTn id="433" dur="1" fill="hold">
                                          <p:stCondLst>
                                            <p:cond delay="1999"/>
                                          </p:stCondLst>
                                        </p:cTn>
                                        <p:tgtEl>
                                          <p:spTgt spid="71"/>
                                        </p:tgtEl>
                                        <p:attrNameLst>
                                          <p:attrName>style.visibility</p:attrName>
                                        </p:attrNameLst>
                                      </p:cBhvr>
                                      <p:to>
                                        <p:strVal val="hidden"/>
                                      </p:to>
                                    </p:set>
                                  </p:childTnLst>
                                </p:cTn>
                              </p:par>
                              <p:par>
                                <p:cTn id="434" presetID="6" presetClass="exit" presetSubtype="32" fill="hold" grpId="1" nodeType="withEffect">
                                  <p:stCondLst>
                                    <p:cond delay="0"/>
                                  </p:stCondLst>
                                  <p:childTnLst>
                                    <p:animEffect transition="out" filter="circle(out)">
                                      <p:cBhvr>
                                        <p:cTn id="435" dur="2000"/>
                                        <p:tgtEl>
                                          <p:spTgt spid="73"/>
                                        </p:tgtEl>
                                      </p:cBhvr>
                                    </p:animEffect>
                                    <p:set>
                                      <p:cBhvr>
                                        <p:cTn id="436" dur="1" fill="hold">
                                          <p:stCondLst>
                                            <p:cond delay="1999"/>
                                          </p:stCondLst>
                                        </p:cTn>
                                        <p:tgtEl>
                                          <p:spTgt spid="73"/>
                                        </p:tgtEl>
                                        <p:attrNameLst>
                                          <p:attrName>style.visibility</p:attrName>
                                        </p:attrNameLst>
                                      </p:cBhvr>
                                      <p:to>
                                        <p:strVal val="hidden"/>
                                      </p:to>
                                    </p:set>
                                  </p:childTnLst>
                                </p:cTn>
                              </p:par>
                              <p:par>
                                <p:cTn id="437" presetID="6" presetClass="exit" presetSubtype="32" fill="hold" grpId="1" nodeType="withEffect">
                                  <p:stCondLst>
                                    <p:cond delay="0"/>
                                  </p:stCondLst>
                                  <p:childTnLst>
                                    <p:animEffect transition="out" filter="circle(out)">
                                      <p:cBhvr>
                                        <p:cTn id="438" dur="2000"/>
                                        <p:tgtEl>
                                          <p:spTgt spid="75"/>
                                        </p:tgtEl>
                                      </p:cBhvr>
                                    </p:animEffect>
                                    <p:set>
                                      <p:cBhvr>
                                        <p:cTn id="439" dur="1" fill="hold">
                                          <p:stCondLst>
                                            <p:cond delay="1999"/>
                                          </p:stCondLst>
                                        </p:cTn>
                                        <p:tgtEl>
                                          <p:spTgt spid="75"/>
                                        </p:tgtEl>
                                        <p:attrNameLst>
                                          <p:attrName>style.visibility</p:attrName>
                                        </p:attrNameLst>
                                      </p:cBhvr>
                                      <p:to>
                                        <p:strVal val="hidden"/>
                                      </p:to>
                                    </p:set>
                                  </p:childTnLst>
                                </p:cTn>
                              </p:par>
                              <p:par>
                                <p:cTn id="440" presetID="6" presetClass="exit" presetSubtype="32" fill="hold" grpId="1" nodeType="withEffect">
                                  <p:stCondLst>
                                    <p:cond delay="0"/>
                                  </p:stCondLst>
                                  <p:childTnLst>
                                    <p:animEffect transition="out" filter="circle(out)">
                                      <p:cBhvr>
                                        <p:cTn id="441" dur="2000"/>
                                        <p:tgtEl>
                                          <p:spTgt spid="77"/>
                                        </p:tgtEl>
                                      </p:cBhvr>
                                    </p:animEffect>
                                    <p:set>
                                      <p:cBhvr>
                                        <p:cTn id="442" dur="1" fill="hold">
                                          <p:stCondLst>
                                            <p:cond delay="1999"/>
                                          </p:stCondLst>
                                        </p:cTn>
                                        <p:tgtEl>
                                          <p:spTgt spid="77"/>
                                        </p:tgtEl>
                                        <p:attrNameLst>
                                          <p:attrName>style.visibility</p:attrName>
                                        </p:attrNameLst>
                                      </p:cBhvr>
                                      <p:to>
                                        <p:strVal val="hidden"/>
                                      </p:to>
                                    </p:set>
                                  </p:childTnLst>
                                </p:cTn>
                              </p:par>
                              <p:par>
                                <p:cTn id="443" presetID="6" presetClass="exit" presetSubtype="32" fill="hold" grpId="1" nodeType="withEffect">
                                  <p:stCondLst>
                                    <p:cond delay="0"/>
                                  </p:stCondLst>
                                  <p:childTnLst>
                                    <p:animEffect transition="out" filter="circle(out)">
                                      <p:cBhvr>
                                        <p:cTn id="444" dur="2000"/>
                                        <p:tgtEl>
                                          <p:spTgt spid="81"/>
                                        </p:tgtEl>
                                      </p:cBhvr>
                                    </p:animEffect>
                                    <p:set>
                                      <p:cBhvr>
                                        <p:cTn id="445" dur="1" fill="hold">
                                          <p:stCondLst>
                                            <p:cond delay="1999"/>
                                          </p:stCondLst>
                                        </p:cTn>
                                        <p:tgtEl>
                                          <p:spTgt spid="81"/>
                                        </p:tgtEl>
                                        <p:attrNameLst>
                                          <p:attrName>style.visibility</p:attrName>
                                        </p:attrNameLst>
                                      </p:cBhvr>
                                      <p:to>
                                        <p:strVal val="hidden"/>
                                      </p:to>
                                    </p:set>
                                  </p:childTnLst>
                                </p:cTn>
                              </p:par>
                              <p:par>
                                <p:cTn id="446" presetID="6" presetClass="exit" presetSubtype="32" fill="hold" grpId="1" nodeType="withEffect">
                                  <p:stCondLst>
                                    <p:cond delay="0"/>
                                  </p:stCondLst>
                                  <p:childTnLst>
                                    <p:animEffect transition="out" filter="circle(out)">
                                      <p:cBhvr>
                                        <p:cTn id="447" dur="2000"/>
                                        <p:tgtEl>
                                          <p:spTgt spid="148"/>
                                        </p:tgtEl>
                                      </p:cBhvr>
                                    </p:animEffect>
                                    <p:set>
                                      <p:cBhvr>
                                        <p:cTn id="448" dur="1" fill="hold">
                                          <p:stCondLst>
                                            <p:cond delay="1999"/>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49" restart="whenNotActive" fill="hold" evtFilter="cancelBubble" nodeType="interactiveSeq">
                <p:stCondLst>
                  <p:cond evt="onClick" delay="0">
                    <p:tgtEl>
                      <p:spTgt spid="24"/>
                    </p:tgtEl>
                  </p:cond>
                </p:stCondLst>
                <p:endSync evt="end" delay="0">
                  <p:rtn val="all"/>
                </p:endSync>
                <p:childTnLst>
                  <p:par>
                    <p:cTn id="450" fill="hold">
                      <p:stCondLst>
                        <p:cond delay="0"/>
                      </p:stCondLst>
                      <p:childTnLst>
                        <p:par>
                          <p:cTn id="451" fill="hold">
                            <p:stCondLst>
                              <p:cond delay="0"/>
                            </p:stCondLst>
                            <p:childTnLst>
                              <p:par>
                                <p:cTn id="452" presetID="6" presetClass="entr" presetSubtype="16" fill="hold" grpId="0" nodeType="withEffect">
                                  <p:stCondLst>
                                    <p:cond delay="0"/>
                                  </p:stCondLst>
                                  <p:childTnLst>
                                    <p:set>
                                      <p:cBhvr>
                                        <p:cTn id="453" dur="1" fill="hold">
                                          <p:stCondLst>
                                            <p:cond delay="0"/>
                                          </p:stCondLst>
                                        </p:cTn>
                                        <p:tgtEl>
                                          <p:spTgt spid="149"/>
                                        </p:tgtEl>
                                        <p:attrNameLst>
                                          <p:attrName>style.visibility</p:attrName>
                                        </p:attrNameLst>
                                      </p:cBhvr>
                                      <p:to>
                                        <p:strVal val="visible"/>
                                      </p:to>
                                    </p:set>
                                    <p:animEffect transition="in" filter="circle(in)">
                                      <p:cBhvr>
                                        <p:cTn id="454" dur="2000"/>
                                        <p:tgtEl>
                                          <p:spTgt spid="149"/>
                                        </p:tgtEl>
                                      </p:cBhvr>
                                    </p:animEffect>
                                  </p:childTnLst>
                                </p:cTn>
                              </p:par>
                              <p:par>
                                <p:cTn id="455" presetID="19" presetClass="emph" presetSubtype="0" fill="hold" grpId="0" nodeType="withEffect">
                                  <p:stCondLst>
                                    <p:cond delay="0"/>
                                  </p:stCondLst>
                                  <p:childTnLst>
                                    <p:animClr clrSpc="rgb" dir="cw">
                                      <p:cBhvr override="childStyle">
                                        <p:cTn id="456" dur="500" fill="hold"/>
                                        <p:tgtEl>
                                          <p:spTgt spid="88"/>
                                        </p:tgtEl>
                                        <p:attrNameLst>
                                          <p:attrName>style.color</p:attrName>
                                        </p:attrNameLst>
                                      </p:cBhvr>
                                      <p:to>
                                        <a:schemeClr val="accent2"/>
                                      </p:to>
                                    </p:animClr>
                                    <p:animClr clrSpc="rgb" dir="cw">
                                      <p:cBhvr>
                                        <p:cTn id="457" dur="500" fill="hold"/>
                                        <p:tgtEl>
                                          <p:spTgt spid="88"/>
                                        </p:tgtEl>
                                        <p:attrNameLst>
                                          <p:attrName>fillcolor</p:attrName>
                                        </p:attrNameLst>
                                      </p:cBhvr>
                                      <p:to>
                                        <a:schemeClr val="accent2"/>
                                      </p:to>
                                    </p:animClr>
                                    <p:set>
                                      <p:cBhvr>
                                        <p:cTn id="458" dur="500" fill="hold"/>
                                        <p:tgtEl>
                                          <p:spTgt spid="88"/>
                                        </p:tgtEl>
                                        <p:attrNameLst>
                                          <p:attrName>fill.type</p:attrName>
                                        </p:attrNameLst>
                                      </p:cBhvr>
                                      <p:to>
                                        <p:strVal val="solid"/>
                                      </p:to>
                                    </p:set>
                                    <p:set>
                                      <p:cBhvr>
                                        <p:cTn id="459" dur="500" fill="hold"/>
                                        <p:tgtEl>
                                          <p:spTgt spid="88"/>
                                        </p:tgtEl>
                                        <p:attrNameLst>
                                          <p:attrName>fill.on</p:attrName>
                                        </p:attrNameLst>
                                      </p:cBhvr>
                                      <p:to>
                                        <p:strVal val="true"/>
                                      </p:to>
                                    </p:set>
                                  </p:childTnLst>
                                </p:cTn>
                              </p:par>
                              <p:par>
                                <p:cTn id="460" presetID="19" presetClass="emph" presetSubtype="0" fill="hold" grpId="0" nodeType="withEffect">
                                  <p:stCondLst>
                                    <p:cond delay="0"/>
                                  </p:stCondLst>
                                  <p:childTnLst>
                                    <p:animClr clrSpc="rgb" dir="cw">
                                      <p:cBhvr override="childStyle">
                                        <p:cTn id="461" dur="500" fill="hold"/>
                                        <p:tgtEl>
                                          <p:spTgt spid="117"/>
                                        </p:tgtEl>
                                        <p:attrNameLst>
                                          <p:attrName>style.color</p:attrName>
                                        </p:attrNameLst>
                                      </p:cBhvr>
                                      <p:to>
                                        <a:schemeClr val="accent2"/>
                                      </p:to>
                                    </p:animClr>
                                    <p:animClr clrSpc="rgb" dir="cw">
                                      <p:cBhvr>
                                        <p:cTn id="462" dur="500" fill="hold"/>
                                        <p:tgtEl>
                                          <p:spTgt spid="117"/>
                                        </p:tgtEl>
                                        <p:attrNameLst>
                                          <p:attrName>fillcolor</p:attrName>
                                        </p:attrNameLst>
                                      </p:cBhvr>
                                      <p:to>
                                        <a:schemeClr val="accent2"/>
                                      </p:to>
                                    </p:animClr>
                                    <p:set>
                                      <p:cBhvr>
                                        <p:cTn id="463" dur="500" fill="hold"/>
                                        <p:tgtEl>
                                          <p:spTgt spid="117"/>
                                        </p:tgtEl>
                                        <p:attrNameLst>
                                          <p:attrName>fill.type</p:attrName>
                                        </p:attrNameLst>
                                      </p:cBhvr>
                                      <p:to>
                                        <p:strVal val="solid"/>
                                      </p:to>
                                    </p:set>
                                    <p:set>
                                      <p:cBhvr>
                                        <p:cTn id="464" dur="500" fill="hold"/>
                                        <p:tgtEl>
                                          <p:spTgt spid="117"/>
                                        </p:tgtEl>
                                        <p:attrNameLst>
                                          <p:attrName>fill.on</p:attrName>
                                        </p:attrNameLst>
                                      </p:cBhvr>
                                      <p:to>
                                        <p:strVal val="true"/>
                                      </p:to>
                                    </p:set>
                                  </p:childTnLst>
                                </p:cTn>
                              </p:par>
                              <p:par>
                                <p:cTn id="465" presetID="19" presetClass="emph" presetSubtype="0" fill="hold" grpId="0" nodeType="withEffect">
                                  <p:stCondLst>
                                    <p:cond delay="0"/>
                                  </p:stCondLst>
                                  <p:childTnLst>
                                    <p:animClr clrSpc="rgb" dir="cw">
                                      <p:cBhvr override="childStyle">
                                        <p:cTn id="466" dur="500" fill="hold"/>
                                        <p:tgtEl>
                                          <p:spTgt spid="118"/>
                                        </p:tgtEl>
                                        <p:attrNameLst>
                                          <p:attrName>style.color</p:attrName>
                                        </p:attrNameLst>
                                      </p:cBhvr>
                                      <p:to>
                                        <a:schemeClr val="accent2"/>
                                      </p:to>
                                    </p:animClr>
                                    <p:animClr clrSpc="rgb" dir="cw">
                                      <p:cBhvr>
                                        <p:cTn id="467" dur="500" fill="hold"/>
                                        <p:tgtEl>
                                          <p:spTgt spid="118"/>
                                        </p:tgtEl>
                                        <p:attrNameLst>
                                          <p:attrName>fillcolor</p:attrName>
                                        </p:attrNameLst>
                                      </p:cBhvr>
                                      <p:to>
                                        <a:schemeClr val="accent2"/>
                                      </p:to>
                                    </p:animClr>
                                    <p:set>
                                      <p:cBhvr>
                                        <p:cTn id="468" dur="500" fill="hold"/>
                                        <p:tgtEl>
                                          <p:spTgt spid="118"/>
                                        </p:tgtEl>
                                        <p:attrNameLst>
                                          <p:attrName>fill.type</p:attrName>
                                        </p:attrNameLst>
                                      </p:cBhvr>
                                      <p:to>
                                        <p:strVal val="solid"/>
                                      </p:to>
                                    </p:set>
                                    <p:set>
                                      <p:cBhvr>
                                        <p:cTn id="469" dur="500" fill="hold"/>
                                        <p:tgtEl>
                                          <p:spTgt spid="118"/>
                                        </p:tgtEl>
                                        <p:attrNameLst>
                                          <p:attrName>fill.on</p:attrName>
                                        </p:attrNameLst>
                                      </p:cBhvr>
                                      <p:to>
                                        <p:strVal val="true"/>
                                      </p:to>
                                    </p:set>
                                  </p:childTnLst>
                                </p:cTn>
                              </p:par>
                              <p:par>
                                <p:cTn id="470" presetID="19" presetClass="emph" presetSubtype="0" fill="hold" grpId="0" nodeType="withEffect">
                                  <p:stCondLst>
                                    <p:cond delay="0"/>
                                  </p:stCondLst>
                                  <p:childTnLst>
                                    <p:animClr clrSpc="rgb" dir="cw">
                                      <p:cBhvr override="childStyle">
                                        <p:cTn id="471" dur="500" fill="hold"/>
                                        <p:tgtEl>
                                          <p:spTgt spid="119"/>
                                        </p:tgtEl>
                                        <p:attrNameLst>
                                          <p:attrName>style.color</p:attrName>
                                        </p:attrNameLst>
                                      </p:cBhvr>
                                      <p:to>
                                        <a:schemeClr val="accent2"/>
                                      </p:to>
                                    </p:animClr>
                                    <p:animClr clrSpc="rgb" dir="cw">
                                      <p:cBhvr>
                                        <p:cTn id="472" dur="500" fill="hold"/>
                                        <p:tgtEl>
                                          <p:spTgt spid="119"/>
                                        </p:tgtEl>
                                        <p:attrNameLst>
                                          <p:attrName>fillcolor</p:attrName>
                                        </p:attrNameLst>
                                      </p:cBhvr>
                                      <p:to>
                                        <a:schemeClr val="accent2"/>
                                      </p:to>
                                    </p:animClr>
                                    <p:set>
                                      <p:cBhvr>
                                        <p:cTn id="473" dur="500" fill="hold"/>
                                        <p:tgtEl>
                                          <p:spTgt spid="119"/>
                                        </p:tgtEl>
                                        <p:attrNameLst>
                                          <p:attrName>fill.type</p:attrName>
                                        </p:attrNameLst>
                                      </p:cBhvr>
                                      <p:to>
                                        <p:strVal val="solid"/>
                                      </p:to>
                                    </p:set>
                                    <p:set>
                                      <p:cBhvr>
                                        <p:cTn id="474" dur="500" fill="hold"/>
                                        <p:tgtEl>
                                          <p:spTgt spid="119"/>
                                        </p:tgtEl>
                                        <p:attrNameLst>
                                          <p:attrName>fill.on</p:attrName>
                                        </p:attrNameLst>
                                      </p:cBhvr>
                                      <p:to>
                                        <p:strVal val="true"/>
                                      </p:to>
                                    </p:set>
                                  </p:childTnLst>
                                </p:cTn>
                              </p:par>
                              <p:par>
                                <p:cTn id="475" presetID="19" presetClass="emph" presetSubtype="0" fill="hold" grpId="0" nodeType="withEffect">
                                  <p:stCondLst>
                                    <p:cond delay="0"/>
                                  </p:stCondLst>
                                  <p:childTnLst>
                                    <p:animClr clrSpc="rgb" dir="cw">
                                      <p:cBhvr override="childStyle">
                                        <p:cTn id="476" dur="500" fill="hold"/>
                                        <p:tgtEl>
                                          <p:spTgt spid="120"/>
                                        </p:tgtEl>
                                        <p:attrNameLst>
                                          <p:attrName>style.color</p:attrName>
                                        </p:attrNameLst>
                                      </p:cBhvr>
                                      <p:to>
                                        <a:schemeClr val="accent2"/>
                                      </p:to>
                                    </p:animClr>
                                    <p:animClr clrSpc="rgb" dir="cw">
                                      <p:cBhvr>
                                        <p:cTn id="477" dur="500" fill="hold"/>
                                        <p:tgtEl>
                                          <p:spTgt spid="120"/>
                                        </p:tgtEl>
                                        <p:attrNameLst>
                                          <p:attrName>fillcolor</p:attrName>
                                        </p:attrNameLst>
                                      </p:cBhvr>
                                      <p:to>
                                        <a:schemeClr val="accent2"/>
                                      </p:to>
                                    </p:animClr>
                                    <p:set>
                                      <p:cBhvr>
                                        <p:cTn id="478" dur="500" fill="hold"/>
                                        <p:tgtEl>
                                          <p:spTgt spid="120"/>
                                        </p:tgtEl>
                                        <p:attrNameLst>
                                          <p:attrName>fill.type</p:attrName>
                                        </p:attrNameLst>
                                      </p:cBhvr>
                                      <p:to>
                                        <p:strVal val="solid"/>
                                      </p:to>
                                    </p:set>
                                    <p:set>
                                      <p:cBhvr>
                                        <p:cTn id="479" dur="500" fill="hold"/>
                                        <p:tgtEl>
                                          <p:spTgt spid="120"/>
                                        </p:tgtEl>
                                        <p:attrNameLst>
                                          <p:attrName>fill.on</p:attrName>
                                        </p:attrNameLst>
                                      </p:cBhvr>
                                      <p:to>
                                        <p:strVal val="true"/>
                                      </p:to>
                                    </p:set>
                                  </p:childTnLst>
                                </p:cTn>
                              </p:par>
                              <p:par>
                                <p:cTn id="480" presetID="19" presetClass="emph" presetSubtype="0" fill="hold" grpId="0" nodeType="withEffect">
                                  <p:stCondLst>
                                    <p:cond delay="0"/>
                                  </p:stCondLst>
                                  <p:childTnLst>
                                    <p:animClr clrSpc="rgb" dir="cw">
                                      <p:cBhvr override="childStyle">
                                        <p:cTn id="481" dur="500" fill="hold"/>
                                        <p:tgtEl>
                                          <p:spTgt spid="121"/>
                                        </p:tgtEl>
                                        <p:attrNameLst>
                                          <p:attrName>style.color</p:attrName>
                                        </p:attrNameLst>
                                      </p:cBhvr>
                                      <p:to>
                                        <a:schemeClr val="accent2"/>
                                      </p:to>
                                    </p:animClr>
                                    <p:animClr clrSpc="rgb" dir="cw">
                                      <p:cBhvr>
                                        <p:cTn id="482" dur="500" fill="hold"/>
                                        <p:tgtEl>
                                          <p:spTgt spid="121"/>
                                        </p:tgtEl>
                                        <p:attrNameLst>
                                          <p:attrName>fillcolor</p:attrName>
                                        </p:attrNameLst>
                                      </p:cBhvr>
                                      <p:to>
                                        <a:schemeClr val="accent2"/>
                                      </p:to>
                                    </p:animClr>
                                    <p:set>
                                      <p:cBhvr>
                                        <p:cTn id="483" dur="500" fill="hold"/>
                                        <p:tgtEl>
                                          <p:spTgt spid="121"/>
                                        </p:tgtEl>
                                        <p:attrNameLst>
                                          <p:attrName>fill.type</p:attrName>
                                        </p:attrNameLst>
                                      </p:cBhvr>
                                      <p:to>
                                        <p:strVal val="solid"/>
                                      </p:to>
                                    </p:set>
                                    <p:set>
                                      <p:cBhvr>
                                        <p:cTn id="484" dur="500" fill="hold"/>
                                        <p:tgtEl>
                                          <p:spTgt spid="121"/>
                                        </p:tgtEl>
                                        <p:attrNameLst>
                                          <p:attrName>fill.on</p:attrName>
                                        </p:attrNameLst>
                                      </p:cBhvr>
                                      <p:to>
                                        <p:strVal val="true"/>
                                      </p:to>
                                    </p:set>
                                  </p:childTnLst>
                                </p:cTn>
                              </p:par>
                              <p:par>
                                <p:cTn id="485" presetID="19" presetClass="emph" presetSubtype="0" fill="hold" grpId="0" nodeType="withEffect">
                                  <p:stCondLst>
                                    <p:cond delay="0"/>
                                  </p:stCondLst>
                                  <p:childTnLst>
                                    <p:animClr clrSpc="rgb" dir="cw">
                                      <p:cBhvr override="childStyle">
                                        <p:cTn id="486" dur="500" fill="hold"/>
                                        <p:tgtEl>
                                          <p:spTgt spid="122"/>
                                        </p:tgtEl>
                                        <p:attrNameLst>
                                          <p:attrName>style.color</p:attrName>
                                        </p:attrNameLst>
                                      </p:cBhvr>
                                      <p:to>
                                        <a:schemeClr val="accent2"/>
                                      </p:to>
                                    </p:animClr>
                                    <p:animClr clrSpc="rgb" dir="cw">
                                      <p:cBhvr>
                                        <p:cTn id="487" dur="500" fill="hold"/>
                                        <p:tgtEl>
                                          <p:spTgt spid="122"/>
                                        </p:tgtEl>
                                        <p:attrNameLst>
                                          <p:attrName>fillcolor</p:attrName>
                                        </p:attrNameLst>
                                      </p:cBhvr>
                                      <p:to>
                                        <a:schemeClr val="accent2"/>
                                      </p:to>
                                    </p:animClr>
                                    <p:set>
                                      <p:cBhvr>
                                        <p:cTn id="488" dur="500" fill="hold"/>
                                        <p:tgtEl>
                                          <p:spTgt spid="122"/>
                                        </p:tgtEl>
                                        <p:attrNameLst>
                                          <p:attrName>fill.type</p:attrName>
                                        </p:attrNameLst>
                                      </p:cBhvr>
                                      <p:to>
                                        <p:strVal val="solid"/>
                                      </p:to>
                                    </p:set>
                                    <p:set>
                                      <p:cBhvr>
                                        <p:cTn id="489" dur="500" fill="hold"/>
                                        <p:tgtEl>
                                          <p:spTgt spid="122"/>
                                        </p:tgtEl>
                                        <p:attrNameLst>
                                          <p:attrName>fill.on</p:attrName>
                                        </p:attrNameLst>
                                      </p:cBhvr>
                                      <p:to>
                                        <p:strVal val="true"/>
                                      </p:to>
                                    </p:set>
                                  </p:childTnLst>
                                </p:cTn>
                              </p:par>
                              <p:par>
                                <p:cTn id="490" presetID="19" presetClass="emph" presetSubtype="0" fill="hold" grpId="0" nodeType="withEffect">
                                  <p:stCondLst>
                                    <p:cond delay="0"/>
                                  </p:stCondLst>
                                  <p:childTnLst>
                                    <p:animClr clrSpc="rgb" dir="cw">
                                      <p:cBhvr override="childStyle">
                                        <p:cTn id="491" dur="500" fill="hold"/>
                                        <p:tgtEl>
                                          <p:spTgt spid="123"/>
                                        </p:tgtEl>
                                        <p:attrNameLst>
                                          <p:attrName>style.color</p:attrName>
                                        </p:attrNameLst>
                                      </p:cBhvr>
                                      <p:to>
                                        <a:schemeClr val="accent2"/>
                                      </p:to>
                                    </p:animClr>
                                    <p:animClr clrSpc="rgb" dir="cw">
                                      <p:cBhvr>
                                        <p:cTn id="492" dur="500" fill="hold"/>
                                        <p:tgtEl>
                                          <p:spTgt spid="123"/>
                                        </p:tgtEl>
                                        <p:attrNameLst>
                                          <p:attrName>fillcolor</p:attrName>
                                        </p:attrNameLst>
                                      </p:cBhvr>
                                      <p:to>
                                        <a:schemeClr val="accent2"/>
                                      </p:to>
                                    </p:animClr>
                                    <p:set>
                                      <p:cBhvr>
                                        <p:cTn id="493" dur="500" fill="hold"/>
                                        <p:tgtEl>
                                          <p:spTgt spid="123"/>
                                        </p:tgtEl>
                                        <p:attrNameLst>
                                          <p:attrName>fill.type</p:attrName>
                                        </p:attrNameLst>
                                      </p:cBhvr>
                                      <p:to>
                                        <p:strVal val="solid"/>
                                      </p:to>
                                    </p:set>
                                    <p:set>
                                      <p:cBhvr>
                                        <p:cTn id="494" dur="500" fill="hold"/>
                                        <p:tgtEl>
                                          <p:spTgt spid="123"/>
                                        </p:tgtEl>
                                        <p:attrNameLst>
                                          <p:attrName>fill.on</p:attrName>
                                        </p:attrNameLst>
                                      </p:cBhvr>
                                      <p:to>
                                        <p:strVal val="true"/>
                                      </p:to>
                                    </p:set>
                                  </p:childTnLst>
                                </p:cTn>
                              </p:par>
                              <p:par>
                                <p:cTn id="495" presetID="19" presetClass="emph" presetSubtype="0" fill="hold" grpId="0" nodeType="withEffect">
                                  <p:stCondLst>
                                    <p:cond delay="0"/>
                                  </p:stCondLst>
                                  <p:childTnLst>
                                    <p:animClr clrSpc="rgb" dir="cw">
                                      <p:cBhvr override="childStyle">
                                        <p:cTn id="496" dur="500" fill="hold"/>
                                        <p:tgtEl>
                                          <p:spTgt spid="124"/>
                                        </p:tgtEl>
                                        <p:attrNameLst>
                                          <p:attrName>style.color</p:attrName>
                                        </p:attrNameLst>
                                      </p:cBhvr>
                                      <p:to>
                                        <a:schemeClr val="accent2"/>
                                      </p:to>
                                    </p:animClr>
                                    <p:animClr clrSpc="rgb" dir="cw">
                                      <p:cBhvr>
                                        <p:cTn id="497" dur="500" fill="hold"/>
                                        <p:tgtEl>
                                          <p:spTgt spid="124"/>
                                        </p:tgtEl>
                                        <p:attrNameLst>
                                          <p:attrName>fillcolor</p:attrName>
                                        </p:attrNameLst>
                                      </p:cBhvr>
                                      <p:to>
                                        <a:schemeClr val="accent2"/>
                                      </p:to>
                                    </p:animClr>
                                    <p:set>
                                      <p:cBhvr>
                                        <p:cTn id="498" dur="500" fill="hold"/>
                                        <p:tgtEl>
                                          <p:spTgt spid="124"/>
                                        </p:tgtEl>
                                        <p:attrNameLst>
                                          <p:attrName>fill.type</p:attrName>
                                        </p:attrNameLst>
                                      </p:cBhvr>
                                      <p:to>
                                        <p:strVal val="solid"/>
                                      </p:to>
                                    </p:set>
                                    <p:set>
                                      <p:cBhvr>
                                        <p:cTn id="499" dur="500" fill="hold"/>
                                        <p:tgtEl>
                                          <p:spTgt spid="124"/>
                                        </p:tgtEl>
                                        <p:attrNameLst>
                                          <p:attrName>fill.on</p:attrName>
                                        </p:attrNameLst>
                                      </p:cBhvr>
                                      <p:to>
                                        <p:strVal val="true"/>
                                      </p:to>
                                    </p:set>
                                  </p:childTnLst>
                                </p:cTn>
                              </p:par>
                            </p:childTnLst>
                          </p:cTn>
                        </p:par>
                      </p:childTnLst>
                    </p:cTn>
                  </p:par>
                  <p:par>
                    <p:cTn id="500" fill="hold">
                      <p:stCondLst>
                        <p:cond delay="indefinite"/>
                      </p:stCondLst>
                      <p:childTnLst>
                        <p:par>
                          <p:cTn id="501" fill="hold">
                            <p:stCondLst>
                              <p:cond delay="0"/>
                            </p:stCondLst>
                            <p:childTnLst>
                              <p:par>
                                <p:cTn id="502" presetID="6" presetClass="exit" presetSubtype="32" fill="hold" grpId="1" nodeType="clickEffect">
                                  <p:stCondLst>
                                    <p:cond delay="0"/>
                                  </p:stCondLst>
                                  <p:childTnLst>
                                    <p:animEffect transition="out" filter="circle(out)">
                                      <p:cBhvr>
                                        <p:cTn id="503" dur="2000"/>
                                        <p:tgtEl>
                                          <p:spTgt spid="88"/>
                                        </p:tgtEl>
                                      </p:cBhvr>
                                    </p:animEffect>
                                    <p:set>
                                      <p:cBhvr>
                                        <p:cTn id="504" dur="1" fill="hold">
                                          <p:stCondLst>
                                            <p:cond delay="1999"/>
                                          </p:stCondLst>
                                        </p:cTn>
                                        <p:tgtEl>
                                          <p:spTgt spid="88"/>
                                        </p:tgtEl>
                                        <p:attrNameLst>
                                          <p:attrName>style.visibility</p:attrName>
                                        </p:attrNameLst>
                                      </p:cBhvr>
                                      <p:to>
                                        <p:strVal val="hidden"/>
                                      </p:to>
                                    </p:set>
                                  </p:childTnLst>
                                </p:cTn>
                              </p:par>
                              <p:par>
                                <p:cTn id="505" presetID="6" presetClass="exit" presetSubtype="32" fill="hold" grpId="1" nodeType="withEffect">
                                  <p:stCondLst>
                                    <p:cond delay="0"/>
                                  </p:stCondLst>
                                  <p:childTnLst>
                                    <p:animEffect transition="out" filter="circle(out)">
                                      <p:cBhvr>
                                        <p:cTn id="506" dur="2000"/>
                                        <p:tgtEl>
                                          <p:spTgt spid="117"/>
                                        </p:tgtEl>
                                      </p:cBhvr>
                                    </p:animEffect>
                                    <p:set>
                                      <p:cBhvr>
                                        <p:cTn id="507" dur="1" fill="hold">
                                          <p:stCondLst>
                                            <p:cond delay="1999"/>
                                          </p:stCondLst>
                                        </p:cTn>
                                        <p:tgtEl>
                                          <p:spTgt spid="117"/>
                                        </p:tgtEl>
                                        <p:attrNameLst>
                                          <p:attrName>style.visibility</p:attrName>
                                        </p:attrNameLst>
                                      </p:cBhvr>
                                      <p:to>
                                        <p:strVal val="hidden"/>
                                      </p:to>
                                    </p:set>
                                  </p:childTnLst>
                                </p:cTn>
                              </p:par>
                              <p:par>
                                <p:cTn id="508" presetID="6" presetClass="exit" presetSubtype="32" fill="hold" grpId="1" nodeType="withEffect">
                                  <p:stCondLst>
                                    <p:cond delay="0"/>
                                  </p:stCondLst>
                                  <p:childTnLst>
                                    <p:animEffect transition="out" filter="circle(out)">
                                      <p:cBhvr>
                                        <p:cTn id="509" dur="2000"/>
                                        <p:tgtEl>
                                          <p:spTgt spid="118"/>
                                        </p:tgtEl>
                                      </p:cBhvr>
                                    </p:animEffect>
                                    <p:set>
                                      <p:cBhvr>
                                        <p:cTn id="510" dur="1" fill="hold">
                                          <p:stCondLst>
                                            <p:cond delay="1999"/>
                                          </p:stCondLst>
                                        </p:cTn>
                                        <p:tgtEl>
                                          <p:spTgt spid="118"/>
                                        </p:tgtEl>
                                        <p:attrNameLst>
                                          <p:attrName>style.visibility</p:attrName>
                                        </p:attrNameLst>
                                      </p:cBhvr>
                                      <p:to>
                                        <p:strVal val="hidden"/>
                                      </p:to>
                                    </p:set>
                                  </p:childTnLst>
                                </p:cTn>
                              </p:par>
                              <p:par>
                                <p:cTn id="511" presetID="6" presetClass="exit" presetSubtype="32" fill="hold" grpId="1" nodeType="withEffect">
                                  <p:stCondLst>
                                    <p:cond delay="0"/>
                                  </p:stCondLst>
                                  <p:childTnLst>
                                    <p:animEffect transition="out" filter="circle(out)">
                                      <p:cBhvr>
                                        <p:cTn id="512" dur="2000"/>
                                        <p:tgtEl>
                                          <p:spTgt spid="119"/>
                                        </p:tgtEl>
                                      </p:cBhvr>
                                    </p:animEffect>
                                    <p:set>
                                      <p:cBhvr>
                                        <p:cTn id="513" dur="1" fill="hold">
                                          <p:stCondLst>
                                            <p:cond delay="1999"/>
                                          </p:stCondLst>
                                        </p:cTn>
                                        <p:tgtEl>
                                          <p:spTgt spid="119"/>
                                        </p:tgtEl>
                                        <p:attrNameLst>
                                          <p:attrName>style.visibility</p:attrName>
                                        </p:attrNameLst>
                                      </p:cBhvr>
                                      <p:to>
                                        <p:strVal val="hidden"/>
                                      </p:to>
                                    </p:set>
                                  </p:childTnLst>
                                </p:cTn>
                              </p:par>
                              <p:par>
                                <p:cTn id="514" presetID="6" presetClass="exit" presetSubtype="32" fill="hold" grpId="1" nodeType="withEffect">
                                  <p:stCondLst>
                                    <p:cond delay="0"/>
                                  </p:stCondLst>
                                  <p:childTnLst>
                                    <p:animEffect transition="out" filter="circle(out)">
                                      <p:cBhvr>
                                        <p:cTn id="515" dur="2000"/>
                                        <p:tgtEl>
                                          <p:spTgt spid="120"/>
                                        </p:tgtEl>
                                      </p:cBhvr>
                                    </p:animEffect>
                                    <p:set>
                                      <p:cBhvr>
                                        <p:cTn id="516" dur="1" fill="hold">
                                          <p:stCondLst>
                                            <p:cond delay="1999"/>
                                          </p:stCondLst>
                                        </p:cTn>
                                        <p:tgtEl>
                                          <p:spTgt spid="120"/>
                                        </p:tgtEl>
                                        <p:attrNameLst>
                                          <p:attrName>style.visibility</p:attrName>
                                        </p:attrNameLst>
                                      </p:cBhvr>
                                      <p:to>
                                        <p:strVal val="hidden"/>
                                      </p:to>
                                    </p:set>
                                  </p:childTnLst>
                                </p:cTn>
                              </p:par>
                              <p:par>
                                <p:cTn id="517" presetID="6" presetClass="exit" presetSubtype="32" fill="hold" grpId="1" nodeType="withEffect">
                                  <p:stCondLst>
                                    <p:cond delay="0"/>
                                  </p:stCondLst>
                                  <p:childTnLst>
                                    <p:animEffect transition="out" filter="circle(out)">
                                      <p:cBhvr>
                                        <p:cTn id="518" dur="2000"/>
                                        <p:tgtEl>
                                          <p:spTgt spid="121"/>
                                        </p:tgtEl>
                                      </p:cBhvr>
                                    </p:animEffect>
                                    <p:set>
                                      <p:cBhvr>
                                        <p:cTn id="519" dur="1" fill="hold">
                                          <p:stCondLst>
                                            <p:cond delay="1999"/>
                                          </p:stCondLst>
                                        </p:cTn>
                                        <p:tgtEl>
                                          <p:spTgt spid="121"/>
                                        </p:tgtEl>
                                        <p:attrNameLst>
                                          <p:attrName>style.visibility</p:attrName>
                                        </p:attrNameLst>
                                      </p:cBhvr>
                                      <p:to>
                                        <p:strVal val="hidden"/>
                                      </p:to>
                                    </p:set>
                                  </p:childTnLst>
                                </p:cTn>
                              </p:par>
                              <p:par>
                                <p:cTn id="520" presetID="6" presetClass="exit" presetSubtype="32" fill="hold" grpId="1" nodeType="withEffect">
                                  <p:stCondLst>
                                    <p:cond delay="0"/>
                                  </p:stCondLst>
                                  <p:childTnLst>
                                    <p:animEffect transition="out" filter="circle(out)">
                                      <p:cBhvr>
                                        <p:cTn id="521" dur="2000"/>
                                        <p:tgtEl>
                                          <p:spTgt spid="122"/>
                                        </p:tgtEl>
                                      </p:cBhvr>
                                    </p:animEffect>
                                    <p:set>
                                      <p:cBhvr>
                                        <p:cTn id="522" dur="1" fill="hold">
                                          <p:stCondLst>
                                            <p:cond delay="1999"/>
                                          </p:stCondLst>
                                        </p:cTn>
                                        <p:tgtEl>
                                          <p:spTgt spid="122"/>
                                        </p:tgtEl>
                                        <p:attrNameLst>
                                          <p:attrName>style.visibility</p:attrName>
                                        </p:attrNameLst>
                                      </p:cBhvr>
                                      <p:to>
                                        <p:strVal val="hidden"/>
                                      </p:to>
                                    </p:set>
                                  </p:childTnLst>
                                </p:cTn>
                              </p:par>
                              <p:par>
                                <p:cTn id="523" presetID="6" presetClass="exit" presetSubtype="32" fill="hold" grpId="1" nodeType="withEffect">
                                  <p:stCondLst>
                                    <p:cond delay="0"/>
                                  </p:stCondLst>
                                  <p:childTnLst>
                                    <p:animEffect transition="out" filter="circle(out)">
                                      <p:cBhvr>
                                        <p:cTn id="524" dur="2000"/>
                                        <p:tgtEl>
                                          <p:spTgt spid="123"/>
                                        </p:tgtEl>
                                      </p:cBhvr>
                                    </p:animEffect>
                                    <p:set>
                                      <p:cBhvr>
                                        <p:cTn id="525" dur="1" fill="hold">
                                          <p:stCondLst>
                                            <p:cond delay="1999"/>
                                          </p:stCondLst>
                                        </p:cTn>
                                        <p:tgtEl>
                                          <p:spTgt spid="123"/>
                                        </p:tgtEl>
                                        <p:attrNameLst>
                                          <p:attrName>style.visibility</p:attrName>
                                        </p:attrNameLst>
                                      </p:cBhvr>
                                      <p:to>
                                        <p:strVal val="hidden"/>
                                      </p:to>
                                    </p:set>
                                  </p:childTnLst>
                                </p:cTn>
                              </p:par>
                              <p:par>
                                <p:cTn id="526" presetID="6" presetClass="exit" presetSubtype="32" fill="hold" grpId="1" nodeType="withEffect">
                                  <p:stCondLst>
                                    <p:cond delay="0"/>
                                  </p:stCondLst>
                                  <p:childTnLst>
                                    <p:animEffect transition="out" filter="circle(out)">
                                      <p:cBhvr>
                                        <p:cTn id="527" dur="2000"/>
                                        <p:tgtEl>
                                          <p:spTgt spid="124"/>
                                        </p:tgtEl>
                                      </p:cBhvr>
                                    </p:animEffect>
                                    <p:set>
                                      <p:cBhvr>
                                        <p:cTn id="528" dur="1" fill="hold">
                                          <p:stCondLst>
                                            <p:cond delay="1999"/>
                                          </p:stCondLst>
                                        </p:cTn>
                                        <p:tgtEl>
                                          <p:spTgt spid="124"/>
                                        </p:tgtEl>
                                        <p:attrNameLst>
                                          <p:attrName>style.visibility</p:attrName>
                                        </p:attrNameLst>
                                      </p:cBhvr>
                                      <p:to>
                                        <p:strVal val="hidden"/>
                                      </p:to>
                                    </p:set>
                                  </p:childTnLst>
                                </p:cTn>
                              </p:par>
                              <p:par>
                                <p:cTn id="529" presetID="6" presetClass="exit" presetSubtype="32" fill="hold" grpId="1" nodeType="withEffect">
                                  <p:stCondLst>
                                    <p:cond delay="0"/>
                                  </p:stCondLst>
                                  <p:childTnLst>
                                    <p:animEffect transition="out" filter="circle(out)">
                                      <p:cBhvr>
                                        <p:cTn id="530" dur="2000"/>
                                        <p:tgtEl>
                                          <p:spTgt spid="149"/>
                                        </p:tgtEl>
                                      </p:cBhvr>
                                    </p:animEffect>
                                    <p:set>
                                      <p:cBhvr>
                                        <p:cTn id="531" dur="1" fill="hold">
                                          <p:stCondLst>
                                            <p:cond delay="1999"/>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32" restart="whenNotActive" fill="hold" evtFilter="cancelBubble" nodeType="interactiveSeq">
                <p:stCondLst>
                  <p:cond evt="onClick" delay="0">
                    <p:tgtEl>
                      <p:spTgt spid="60"/>
                    </p:tgtEl>
                  </p:cond>
                </p:stCondLst>
                <p:endSync evt="end" delay="0">
                  <p:rtn val="all"/>
                </p:endSync>
                <p:childTnLst>
                  <p:par>
                    <p:cTn id="533" fill="hold">
                      <p:stCondLst>
                        <p:cond delay="0"/>
                      </p:stCondLst>
                      <p:childTnLst>
                        <p:par>
                          <p:cTn id="534" fill="hold">
                            <p:stCondLst>
                              <p:cond delay="0"/>
                            </p:stCondLst>
                            <p:childTnLst>
                              <p:par>
                                <p:cTn id="535" presetID="6" presetClass="entr" presetSubtype="16" fill="hold" grpId="0" nodeType="clickEffect">
                                  <p:stCondLst>
                                    <p:cond delay="0"/>
                                  </p:stCondLst>
                                  <p:childTnLst>
                                    <p:set>
                                      <p:cBhvr>
                                        <p:cTn id="536" dur="1" fill="hold">
                                          <p:stCondLst>
                                            <p:cond delay="0"/>
                                          </p:stCondLst>
                                        </p:cTn>
                                        <p:tgtEl>
                                          <p:spTgt spid="150"/>
                                        </p:tgtEl>
                                        <p:attrNameLst>
                                          <p:attrName>style.visibility</p:attrName>
                                        </p:attrNameLst>
                                      </p:cBhvr>
                                      <p:to>
                                        <p:strVal val="visible"/>
                                      </p:to>
                                    </p:set>
                                    <p:animEffect transition="in" filter="circle(in)">
                                      <p:cBhvr>
                                        <p:cTn id="537" dur="2000"/>
                                        <p:tgtEl>
                                          <p:spTgt spid="150"/>
                                        </p:tgtEl>
                                      </p:cBhvr>
                                    </p:animEffect>
                                  </p:childTnLst>
                                </p:cTn>
                              </p:par>
                              <p:par>
                                <p:cTn id="538" presetID="19" presetClass="emph" presetSubtype="0" fill="hold" grpId="0" nodeType="withEffect">
                                  <p:stCondLst>
                                    <p:cond delay="0"/>
                                  </p:stCondLst>
                                  <p:childTnLst>
                                    <p:animClr clrSpc="rgb" dir="cw">
                                      <p:cBhvr override="childStyle">
                                        <p:cTn id="539" dur="500" fill="hold"/>
                                        <p:tgtEl>
                                          <p:spTgt spid="125"/>
                                        </p:tgtEl>
                                        <p:attrNameLst>
                                          <p:attrName>style.color</p:attrName>
                                        </p:attrNameLst>
                                      </p:cBhvr>
                                      <p:to>
                                        <a:schemeClr val="accent2"/>
                                      </p:to>
                                    </p:animClr>
                                    <p:animClr clrSpc="rgb" dir="cw">
                                      <p:cBhvr>
                                        <p:cTn id="540" dur="500" fill="hold"/>
                                        <p:tgtEl>
                                          <p:spTgt spid="125"/>
                                        </p:tgtEl>
                                        <p:attrNameLst>
                                          <p:attrName>fillcolor</p:attrName>
                                        </p:attrNameLst>
                                      </p:cBhvr>
                                      <p:to>
                                        <a:schemeClr val="accent2"/>
                                      </p:to>
                                    </p:animClr>
                                    <p:set>
                                      <p:cBhvr>
                                        <p:cTn id="541" dur="500" fill="hold"/>
                                        <p:tgtEl>
                                          <p:spTgt spid="125"/>
                                        </p:tgtEl>
                                        <p:attrNameLst>
                                          <p:attrName>fill.type</p:attrName>
                                        </p:attrNameLst>
                                      </p:cBhvr>
                                      <p:to>
                                        <p:strVal val="solid"/>
                                      </p:to>
                                    </p:set>
                                    <p:set>
                                      <p:cBhvr>
                                        <p:cTn id="542" dur="500" fill="hold"/>
                                        <p:tgtEl>
                                          <p:spTgt spid="125"/>
                                        </p:tgtEl>
                                        <p:attrNameLst>
                                          <p:attrName>fill.on</p:attrName>
                                        </p:attrNameLst>
                                      </p:cBhvr>
                                      <p:to>
                                        <p:strVal val="true"/>
                                      </p:to>
                                    </p:set>
                                  </p:childTnLst>
                                </p:cTn>
                              </p:par>
                              <p:par>
                                <p:cTn id="543" presetID="19" presetClass="emph" presetSubtype="0" fill="hold" grpId="0" nodeType="withEffect">
                                  <p:stCondLst>
                                    <p:cond delay="0"/>
                                  </p:stCondLst>
                                  <p:childTnLst>
                                    <p:animClr clrSpc="rgb" dir="cw">
                                      <p:cBhvr override="childStyle">
                                        <p:cTn id="544" dur="500" fill="hold"/>
                                        <p:tgtEl>
                                          <p:spTgt spid="126"/>
                                        </p:tgtEl>
                                        <p:attrNameLst>
                                          <p:attrName>style.color</p:attrName>
                                        </p:attrNameLst>
                                      </p:cBhvr>
                                      <p:to>
                                        <a:schemeClr val="accent2"/>
                                      </p:to>
                                    </p:animClr>
                                    <p:animClr clrSpc="rgb" dir="cw">
                                      <p:cBhvr>
                                        <p:cTn id="545" dur="500" fill="hold"/>
                                        <p:tgtEl>
                                          <p:spTgt spid="126"/>
                                        </p:tgtEl>
                                        <p:attrNameLst>
                                          <p:attrName>fillcolor</p:attrName>
                                        </p:attrNameLst>
                                      </p:cBhvr>
                                      <p:to>
                                        <a:schemeClr val="accent2"/>
                                      </p:to>
                                    </p:animClr>
                                    <p:set>
                                      <p:cBhvr>
                                        <p:cTn id="546" dur="500" fill="hold"/>
                                        <p:tgtEl>
                                          <p:spTgt spid="126"/>
                                        </p:tgtEl>
                                        <p:attrNameLst>
                                          <p:attrName>fill.type</p:attrName>
                                        </p:attrNameLst>
                                      </p:cBhvr>
                                      <p:to>
                                        <p:strVal val="solid"/>
                                      </p:to>
                                    </p:set>
                                    <p:set>
                                      <p:cBhvr>
                                        <p:cTn id="547" dur="500" fill="hold"/>
                                        <p:tgtEl>
                                          <p:spTgt spid="126"/>
                                        </p:tgtEl>
                                        <p:attrNameLst>
                                          <p:attrName>fill.on</p:attrName>
                                        </p:attrNameLst>
                                      </p:cBhvr>
                                      <p:to>
                                        <p:strVal val="true"/>
                                      </p:to>
                                    </p:set>
                                  </p:childTnLst>
                                </p:cTn>
                              </p:par>
                              <p:par>
                                <p:cTn id="548" presetID="19" presetClass="emph" presetSubtype="0" fill="hold" grpId="0" nodeType="withEffect">
                                  <p:stCondLst>
                                    <p:cond delay="0"/>
                                  </p:stCondLst>
                                  <p:childTnLst>
                                    <p:animClr clrSpc="rgb" dir="cw">
                                      <p:cBhvr override="childStyle">
                                        <p:cTn id="549" dur="500" fill="hold"/>
                                        <p:tgtEl>
                                          <p:spTgt spid="127"/>
                                        </p:tgtEl>
                                        <p:attrNameLst>
                                          <p:attrName>style.color</p:attrName>
                                        </p:attrNameLst>
                                      </p:cBhvr>
                                      <p:to>
                                        <a:schemeClr val="accent2"/>
                                      </p:to>
                                    </p:animClr>
                                    <p:animClr clrSpc="rgb" dir="cw">
                                      <p:cBhvr>
                                        <p:cTn id="550" dur="500" fill="hold"/>
                                        <p:tgtEl>
                                          <p:spTgt spid="127"/>
                                        </p:tgtEl>
                                        <p:attrNameLst>
                                          <p:attrName>fillcolor</p:attrName>
                                        </p:attrNameLst>
                                      </p:cBhvr>
                                      <p:to>
                                        <a:schemeClr val="accent2"/>
                                      </p:to>
                                    </p:animClr>
                                    <p:set>
                                      <p:cBhvr>
                                        <p:cTn id="551" dur="500" fill="hold"/>
                                        <p:tgtEl>
                                          <p:spTgt spid="127"/>
                                        </p:tgtEl>
                                        <p:attrNameLst>
                                          <p:attrName>fill.type</p:attrName>
                                        </p:attrNameLst>
                                      </p:cBhvr>
                                      <p:to>
                                        <p:strVal val="solid"/>
                                      </p:to>
                                    </p:set>
                                    <p:set>
                                      <p:cBhvr>
                                        <p:cTn id="552" dur="500" fill="hold"/>
                                        <p:tgtEl>
                                          <p:spTgt spid="127"/>
                                        </p:tgtEl>
                                        <p:attrNameLst>
                                          <p:attrName>fill.on</p:attrName>
                                        </p:attrNameLst>
                                      </p:cBhvr>
                                      <p:to>
                                        <p:strVal val="true"/>
                                      </p:to>
                                    </p:set>
                                  </p:childTnLst>
                                </p:cTn>
                              </p:par>
                              <p:par>
                                <p:cTn id="553" presetID="19" presetClass="emph" presetSubtype="0" fill="hold" grpId="0" nodeType="withEffect">
                                  <p:stCondLst>
                                    <p:cond delay="0"/>
                                  </p:stCondLst>
                                  <p:childTnLst>
                                    <p:animClr clrSpc="rgb" dir="cw">
                                      <p:cBhvr override="childStyle">
                                        <p:cTn id="554" dur="500" fill="hold"/>
                                        <p:tgtEl>
                                          <p:spTgt spid="128"/>
                                        </p:tgtEl>
                                        <p:attrNameLst>
                                          <p:attrName>style.color</p:attrName>
                                        </p:attrNameLst>
                                      </p:cBhvr>
                                      <p:to>
                                        <a:schemeClr val="accent2"/>
                                      </p:to>
                                    </p:animClr>
                                    <p:animClr clrSpc="rgb" dir="cw">
                                      <p:cBhvr>
                                        <p:cTn id="555" dur="500" fill="hold"/>
                                        <p:tgtEl>
                                          <p:spTgt spid="128"/>
                                        </p:tgtEl>
                                        <p:attrNameLst>
                                          <p:attrName>fillcolor</p:attrName>
                                        </p:attrNameLst>
                                      </p:cBhvr>
                                      <p:to>
                                        <a:schemeClr val="accent2"/>
                                      </p:to>
                                    </p:animClr>
                                    <p:set>
                                      <p:cBhvr>
                                        <p:cTn id="556" dur="500" fill="hold"/>
                                        <p:tgtEl>
                                          <p:spTgt spid="128"/>
                                        </p:tgtEl>
                                        <p:attrNameLst>
                                          <p:attrName>fill.type</p:attrName>
                                        </p:attrNameLst>
                                      </p:cBhvr>
                                      <p:to>
                                        <p:strVal val="solid"/>
                                      </p:to>
                                    </p:set>
                                    <p:set>
                                      <p:cBhvr>
                                        <p:cTn id="557" dur="500" fill="hold"/>
                                        <p:tgtEl>
                                          <p:spTgt spid="128"/>
                                        </p:tgtEl>
                                        <p:attrNameLst>
                                          <p:attrName>fill.on</p:attrName>
                                        </p:attrNameLst>
                                      </p:cBhvr>
                                      <p:to>
                                        <p:strVal val="true"/>
                                      </p:to>
                                    </p:set>
                                  </p:childTnLst>
                                </p:cTn>
                              </p:par>
                              <p:par>
                                <p:cTn id="558" presetID="19" presetClass="emph" presetSubtype="0" fill="hold" grpId="0" nodeType="withEffect">
                                  <p:stCondLst>
                                    <p:cond delay="0"/>
                                  </p:stCondLst>
                                  <p:childTnLst>
                                    <p:animClr clrSpc="rgb" dir="cw">
                                      <p:cBhvr override="childStyle">
                                        <p:cTn id="559" dur="500" fill="hold"/>
                                        <p:tgtEl>
                                          <p:spTgt spid="129"/>
                                        </p:tgtEl>
                                        <p:attrNameLst>
                                          <p:attrName>style.color</p:attrName>
                                        </p:attrNameLst>
                                      </p:cBhvr>
                                      <p:to>
                                        <a:schemeClr val="accent2"/>
                                      </p:to>
                                    </p:animClr>
                                    <p:animClr clrSpc="rgb" dir="cw">
                                      <p:cBhvr>
                                        <p:cTn id="560" dur="500" fill="hold"/>
                                        <p:tgtEl>
                                          <p:spTgt spid="129"/>
                                        </p:tgtEl>
                                        <p:attrNameLst>
                                          <p:attrName>fillcolor</p:attrName>
                                        </p:attrNameLst>
                                      </p:cBhvr>
                                      <p:to>
                                        <a:schemeClr val="accent2"/>
                                      </p:to>
                                    </p:animClr>
                                    <p:set>
                                      <p:cBhvr>
                                        <p:cTn id="561" dur="500" fill="hold"/>
                                        <p:tgtEl>
                                          <p:spTgt spid="129"/>
                                        </p:tgtEl>
                                        <p:attrNameLst>
                                          <p:attrName>fill.type</p:attrName>
                                        </p:attrNameLst>
                                      </p:cBhvr>
                                      <p:to>
                                        <p:strVal val="solid"/>
                                      </p:to>
                                    </p:set>
                                    <p:set>
                                      <p:cBhvr>
                                        <p:cTn id="562" dur="500" fill="hold"/>
                                        <p:tgtEl>
                                          <p:spTgt spid="129"/>
                                        </p:tgtEl>
                                        <p:attrNameLst>
                                          <p:attrName>fill.on</p:attrName>
                                        </p:attrNameLst>
                                      </p:cBhvr>
                                      <p:to>
                                        <p:strVal val="true"/>
                                      </p:to>
                                    </p:set>
                                  </p:childTnLst>
                                </p:cTn>
                              </p:par>
                              <p:par>
                                <p:cTn id="563" presetID="19" presetClass="emph" presetSubtype="0" fill="hold" grpId="0" nodeType="withEffect">
                                  <p:stCondLst>
                                    <p:cond delay="0"/>
                                  </p:stCondLst>
                                  <p:childTnLst>
                                    <p:animClr clrSpc="rgb" dir="cw">
                                      <p:cBhvr override="childStyle">
                                        <p:cTn id="564" dur="500" fill="hold"/>
                                        <p:tgtEl>
                                          <p:spTgt spid="130"/>
                                        </p:tgtEl>
                                        <p:attrNameLst>
                                          <p:attrName>style.color</p:attrName>
                                        </p:attrNameLst>
                                      </p:cBhvr>
                                      <p:to>
                                        <a:schemeClr val="accent2"/>
                                      </p:to>
                                    </p:animClr>
                                    <p:animClr clrSpc="rgb" dir="cw">
                                      <p:cBhvr>
                                        <p:cTn id="565" dur="500" fill="hold"/>
                                        <p:tgtEl>
                                          <p:spTgt spid="130"/>
                                        </p:tgtEl>
                                        <p:attrNameLst>
                                          <p:attrName>fillcolor</p:attrName>
                                        </p:attrNameLst>
                                      </p:cBhvr>
                                      <p:to>
                                        <a:schemeClr val="accent2"/>
                                      </p:to>
                                    </p:animClr>
                                    <p:set>
                                      <p:cBhvr>
                                        <p:cTn id="566" dur="500" fill="hold"/>
                                        <p:tgtEl>
                                          <p:spTgt spid="130"/>
                                        </p:tgtEl>
                                        <p:attrNameLst>
                                          <p:attrName>fill.type</p:attrName>
                                        </p:attrNameLst>
                                      </p:cBhvr>
                                      <p:to>
                                        <p:strVal val="solid"/>
                                      </p:to>
                                    </p:set>
                                    <p:set>
                                      <p:cBhvr>
                                        <p:cTn id="567" dur="500" fill="hold"/>
                                        <p:tgtEl>
                                          <p:spTgt spid="130"/>
                                        </p:tgtEl>
                                        <p:attrNameLst>
                                          <p:attrName>fill.on</p:attrName>
                                        </p:attrNameLst>
                                      </p:cBhvr>
                                      <p:to>
                                        <p:strVal val="true"/>
                                      </p:to>
                                    </p:set>
                                  </p:childTnLst>
                                </p:cTn>
                              </p:par>
                              <p:par>
                                <p:cTn id="568" presetID="19" presetClass="emph" presetSubtype="0" fill="hold" grpId="0" nodeType="withEffect">
                                  <p:stCondLst>
                                    <p:cond delay="0"/>
                                  </p:stCondLst>
                                  <p:childTnLst>
                                    <p:animClr clrSpc="rgb" dir="cw">
                                      <p:cBhvr override="childStyle">
                                        <p:cTn id="569" dur="500" fill="hold"/>
                                        <p:tgtEl>
                                          <p:spTgt spid="131"/>
                                        </p:tgtEl>
                                        <p:attrNameLst>
                                          <p:attrName>style.color</p:attrName>
                                        </p:attrNameLst>
                                      </p:cBhvr>
                                      <p:to>
                                        <a:schemeClr val="accent2"/>
                                      </p:to>
                                    </p:animClr>
                                    <p:animClr clrSpc="rgb" dir="cw">
                                      <p:cBhvr>
                                        <p:cTn id="570" dur="500" fill="hold"/>
                                        <p:tgtEl>
                                          <p:spTgt spid="131"/>
                                        </p:tgtEl>
                                        <p:attrNameLst>
                                          <p:attrName>fillcolor</p:attrName>
                                        </p:attrNameLst>
                                      </p:cBhvr>
                                      <p:to>
                                        <a:schemeClr val="accent2"/>
                                      </p:to>
                                    </p:animClr>
                                    <p:set>
                                      <p:cBhvr>
                                        <p:cTn id="571" dur="500" fill="hold"/>
                                        <p:tgtEl>
                                          <p:spTgt spid="131"/>
                                        </p:tgtEl>
                                        <p:attrNameLst>
                                          <p:attrName>fill.type</p:attrName>
                                        </p:attrNameLst>
                                      </p:cBhvr>
                                      <p:to>
                                        <p:strVal val="solid"/>
                                      </p:to>
                                    </p:set>
                                    <p:set>
                                      <p:cBhvr>
                                        <p:cTn id="572" dur="500" fill="hold"/>
                                        <p:tgtEl>
                                          <p:spTgt spid="131"/>
                                        </p:tgtEl>
                                        <p:attrNameLst>
                                          <p:attrName>fill.on</p:attrName>
                                        </p:attrNameLst>
                                      </p:cBhvr>
                                      <p:to>
                                        <p:strVal val="true"/>
                                      </p:to>
                                    </p:set>
                                  </p:childTnLst>
                                </p:cTn>
                              </p:par>
                              <p:par>
                                <p:cTn id="573" presetID="19" presetClass="emph" presetSubtype="0" fill="hold" grpId="0" nodeType="withEffect">
                                  <p:stCondLst>
                                    <p:cond delay="0"/>
                                  </p:stCondLst>
                                  <p:childTnLst>
                                    <p:animClr clrSpc="rgb" dir="cw">
                                      <p:cBhvr override="childStyle">
                                        <p:cTn id="574" dur="500" fill="hold"/>
                                        <p:tgtEl>
                                          <p:spTgt spid="132"/>
                                        </p:tgtEl>
                                        <p:attrNameLst>
                                          <p:attrName>style.color</p:attrName>
                                        </p:attrNameLst>
                                      </p:cBhvr>
                                      <p:to>
                                        <a:schemeClr val="accent2"/>
                                      </p:to>
                                    </p:animClr>
                                    <p:animClr clrSpc="rgb" dir="cw">
                                      <p:cBhvr>
                                        <p:cTn id="575" dur="500" fill="hold"/>
                                        <p:tgtEl>
                                          <p:spTgt spid="132"/>
                                        </p:tgtEl>
                                        <p:attrNameLst>
                                          <p:attrName>fillcolor</p:attrName>
                                        </p:attrNameLst>
                                      </p:cBhvr>
                                      <p:to>
                                        <a:schemeClr val="accent2"/>
                                      </p:to>
                                    </p:animClr>
                                    <p:set>
                                      <p:cBhvr>
                                        <p:cTn id="576" dur="500" fill="hold"/>
                                        <p:tgtEl>
                                          <p:spTgt spid="132"/>
                                        </p:tgtEl>
                                        <p:attrNameLst>
                                          <p:attrName>fill.type</p:attrName>
                                        </p:attrNameLst>
                                      </p:cBhvr>
                                      <p:to>
                                        <p:strVal val="solid"/>
                                      </p:to>
                                    </p:set>
                                    <p:set>
                                      <p:cBhvr>
                                        <p:cTn id="577" dur="500" fill="hold"/>
                                        <p:tgtEl>
                                          <p:spTgt spid="132"/>
                                        </p:tgtEl>
                                        <p:attrNameLst>
                                          <p:attrName>fill.on</p:attrName>
                                        </p:attrNameLst>
                                      </p:cBhvr>
                                      <p:to>
                                        <p:strVal val="true"/>
                                      </p:to>
                                    </p:set>
                                  </p:childTnLst>
                                </p:cTn>
                              </p:par>
                              <p:par>
                                <p:cTn id="578" presetID="19" presetClass="emph" presetSubtype="0" fill="hold" grpId="0" nodeType="withEffect">
                                  <p:stCondLst>
                                    <p:cond delay="0"/>
                                  </p:stCondLst>
                                  <p:childTnLst>
                                    <p:animClr clrSpc="rgb" dir="cw">
                                      <p:cBhvr override="childStyle">
                                        <p:cTn id="579" dur="500" fill="hold"/>
                                        <p:tgtEl>
                                          <p:spTgt spid="133"/>
                                        </p:tgtEl>
                                        <p:attrNameLst>
                                          <p:attrName>style.color</p:attrName>
                                        </p:attrNameLst>
                                      </p:cBhvr>
                                      <p:to>
                                        <a:schemeClr val="accent2"/>
                                      </p:to>
                                    </p:animClr>
                                    <p:animClr clrSpc="rgb" dir="cw">
                                      <p:cBhvr>
                                        <p:cTn id="580" dur="500" fill="hold"/>
                                        <p:tgtEl>
                                          <p:spTgt spid="133"/>
                                        </p:tgtEl>
                                        <p:attrNameLst>
                                          <p:attrName>fillcolor</p:attrName>
                                        </p:attrNameLst>
                                      </p:cBhvr>
                                      <p:to>
                                        <a:schemeClr val="accent2"/>
                                      </p:to>
                                    </p:animClr>
                                    <p:set>
                                      <p:cBhvr>
                                        <p:cTn id="581" dur="500" fill="hold"/>
                                        <p:tgtEl>
                                          <p:spTgt spid="133"/>
                                        </p:tgtEl>
                                        <p:attrNameLst>
                                          <p:attrName>fill.type</p:attrName>
                                        </p:attrNameLst>
                                      </p:cBhvr>
                                      <p:to>
                                        <p:strVal val="solid"/>
                                      </p:to>
                                    </p:set>
                                    <p:set>
                                      <p:cBhvr>
                                        <p:cTn id="582" dur="500" fill="hold"/>
                                        <p:tgtEl>
                                          <p:spTgt spid="133"/>
                                        </p:tgtEl>
                                        <p:attrNameLst>
                                          <p:attrName>fill.on</p:attrName>
                                        </p:attrNameLst>
                                      </p:cBhvr>
                                      <p:to>
                                        <p:strVal val="true"/>
                                      </p:to>
                                    </p:set>
                                  </p:childTnLst>
                                </p:cTn>
                              </p:par>
                            </p:childTnLst>
                          </p:cTn>
                        </p:par>
                      </p:childTnLst>
                    </p:cTn>
                  </p:par>
                  <p:par>
                    <p:cTn id="583" fill="hold">
                      <p:stCondLst>
                        <p:cond delay="indefinite"/>
                      </p:stCondLst>
                      <p:childTnLst>
                        <p:par>
                          <p:cTn id="584" fill="hold">
                            <p:stCondLst>
                              <p:cond delay="0"/>
                            </p:stCondLst>
                            <p:childTnLst>
                              <p:par>
                                <p:cTn id="585" presetID="6" presetClass="exit" presetSubtype="32" fill="hold" grpId="1" nodeType="clickEffect">
                                  <p:stCondLst>
                                    <p:cond delay="0"/>
                                  </p:stCondLst>
                                  <p:childTnLst>
                                    <p:animEffect transition="out" filter="circle(out)">
                                      <p:cBhvr>
                                        <p:cTn id="586" dur="2000"/>
                                        <p:tgtEl>
                                          <p:spTgt spid="125"/>
                                        </p:tgtEl>
                                      </p:cBhvr>
                                    </p:animEffect>
                                    <p:set>
                                      <p:cBhvr>
                                        <p:cTn id="587" dur="1" fill="hold">
                                          <p:stCondLst>
                                            <p:cond delay="1999"/>
                                          </p:stCondLst>
                                        </p:cTn>
                                        <p:tgtEl>
                                          <p:spTgt spid="125"/>
                                        </p:tgtEl>
                                        <p:attrNameLst>
                                          <p:attrName>style.visibility</p:attrName>
                                        </p:attrNameLst>
                                      </p:cBhvr>
                                      <p:to>
                                        <p:strVal val="hidden"/>
                                      </p:to>
                                    </p:set>
                                  </p:childTnLst>
                                </p:cTn>
                              </p:par>
                              <p:par>
                                <p:cTn id="588" presetID="6" presetClass="exit" presetSubtype="32" fill="hold" grpId="1" nodeType="withEffect">
                                  <p:stCondLst>
                                    <p:cond delay="0"/>
                                  </p:stCondLst>
                                  <p:childTnLst>
                                    <p:animEffect transition="out" filter="circle(out)">
                                      <p:cBhvr>
                                        <p:cTn id="589" dur="2000"/>
                                        <p:tgtEl>
                                          <p:spTgt spid="126"/>
                                        </p:tgtEl>
                                      </p:cBhvr>
                                    </p:animEffect>
                                    <p:set>
                                      <p:cBhvr>
                                        <p:cTn id="590" dur="1" fill="hold">
                                          <p:stCondLst>
                                            <p:cond delay="1999"/>
                                          </p:stCondLst>
                                        </p:cTn>
                                        <p:tgtEl>
                                          <p:spTgt spid="126"/>
                                        </p:tgtEl>
                                        <p:attrNameLst>
                                          <p:attrName>style.visibility</p:attrName>
                                        </p:attrNameLst>
                                      </p:cBhvr>
                                      <p:to>
                                        <p:strVal val="hidden"/>
                                      </p:to>
                                    </p:set>
                                  </p:childTnLst>
                                </p:cTn>
                              </p:par>
                              <p:par>
                                <p:cTn id="591" presetID="6" presetClass="exit" presetSubtype="32" fill="hold" grpId="1" nodeType="withEffect">
                                  <p:stCondLst>
                                    <p:cond delay="0"/>
                                  </p:stCondLst>
                                  <p:childTnLst>
                                    <p:animEffect transition="out" filter="circle(out)">
                                      <p:cBhvr>
                                        <p:cTn id="592" dur="2000"/>
                                        <p:tgtEl>
                                          <p:spTgt spid="127"/>
                                        </p:tgtEl>
                                      </p:cBhvr>
                                    </p:animEffect>
                                    <p:set>
                                      <p:cBhvr>
                                        <p:cTn id="593" dur="1" fill="hold">
                                          <p:stCondLst>
                                            <p:cond delay="1999"/>
                                          </p:stCondLst>
                                        </p:cTn>
                                        <p:tgtEl>
                                          <p:spTgt spid="127"/>
                                        </p:tgtEl>
                                        <p:attrNameLst>
                                          <p:attrName>style.visibility</p:attrName>
                                        </p:attrNameLst>
                                      </p:cBhvr>
                                      <p:to>
                                        <p:strVal val="hidden"/>
                                      </p:to>
                                    </p:set>
                                  </p:childTnLst>
                                </p:cTn>
                              </p:par>
                              <p:par>
                                <p:cTn id="594" presetID="6" presetClass="exit" presetSubtype="32" fill="hold" grpId="1" nodeType="withEffect">
                                  <p:stCondLst>
                                    <p:cond delay="0"/>
                                  </p:stCondLst>
                                  <p:childTnLst>
                                    <p:animEffect transition="out" filter="circle(out)">
                                      <p:cBhvr>
                                        <p:cTn id="595" dur="2000"/>
                                        <p:tgtEl>
                                          <p:spTgt spid="128"/>
                                        </p:tgtEl>
                                      </p:cBhvr>
                                    </p:animEffect>
                                    <p:set>
                                      <p:cBhvr>
                                        <p:cTn id="596" dur="1" fill="hold">
                                          <p:stCondLst>
                                            <p:cond delay="1999"/>
                                          </p:stCondLst>
                                        </p:cTn>
                                        <p:tgtEl>
                                          <p:spTgt spid="128"/>
                                        </p:tgtEl>
                                        <p:attrNameLst>
                                          <p:attrName>style.visibility</p:attrName>
                                        </p:attrNameLst>
                                      </p:cBhvr>
                                      <p:to>
                                        <p:strVal val="hidden"/>
                                      </p:to>
                                    </p:set>
                                  </p:childTnLst>
                                </p:cTn>
                              </p:par>
                              <p:par>
                                <p:cTn id="597" presetID="6" presetClass="exit" presetSubtype="32" fill="hold" grpId="1" nodeType="withEffect">
                                  <p:stCondLst>
                                    <p:cond delay="0"/>
                                  </p:stCondLst>
                                  <p:childTnLst>
                                    <p:animEffect transition="out" filter="circle(out)">
                                      <p:cBhvr>
                                        <p:cTn id="598" dur="2000"/>
                                        <p:tgtEl>
                                          <p:spTgt spid="129"/>
                                        </p:tgtEl>
                                      </p:cBhvr>
                                    </p:animEffect>
                                    <p:set>
                                      <p:cBhvr>
                                        <p:cTn id="599" dur="1" fill="hold">
                                          <p:stCondLst>
                                            <p:cond delay="1999"/>
                                          </p:stCondLst>
                                        </p:cTn>
                                        <p:tgtEl>
                                          <p:spTgt spid="129"/>
                                        </p:tgtEl>
                                        <p:attrNameLst>
                                          <p:attrName>style.visibility</p:attrName>
                                        </p:attrNameLst>
                                      </p:cBhvr>
                                      <p:to>
                                        <p:strVal val="hidden"/>
                                      </p:to>
                                    </p:set>
                                  </p:childTnLst>
                                </p:cTn>
                              </p:par>
                              <p:par>
                                <p:cTn id="600" presetID="6" presetClass="exit" presetSubtype="32" fill="hold" grpId="1" nodeType="withEffect">
                                  <p:stCondLst>
                                    <p:cond delay="0"/>
                                  </p:stCondLst>
                                  <p:childTnLst>
                                    <p:animEffect transition="out" filter="circle(out)">
                                      <p:cBhvr>
                                        <p:cTn id="601" dur="2000"/>
                                        <p:tgtEl>
                                          <p:spTgt spid="130"/>
                                        </p:tgtEl>
                                      </p:cBhvr>
                                    </p:animEffect>
                                    <p:set>
                                      <p:cBhvr>
                                        <p:cTn id="602" dur="1" fill="hold">
                                          <p:stCondLst>
                                            <p:cond delay="1999"/>
                                          </p:stCondLst>
                                        </p:cTn>
                                        <p:tgtEl>
                                          <p:spTgt spid="130"/>
                                        </p:tgtEl>
                                        <p:attrNameLst>
                                          <p:attrName>style.visibility</p:attrName>
                                        </p:attrNameLst>
                                      </p:cBhvr>
                                      <p:to>
                                        <p:strVal val="hidden"/>
                                      </p:to>
                                    </p:set>
                                  </p:childTnLst>
                                </p:cTn>
                              </p:par>
                              <p:par>
                                <p:cTn id="603" presetID="6" presetClass="exit" presetSubtype="32" fill="hold" grpId="1" nodeType="withEffect">
                                  <p:stCondLst>
                                    <p:cond delay="0"/>
                                  </p:stCondLst>
                                  <p:childTnLst>
                                    <p:animEffect transition="out" filter="circle(out)">
                                      <p:cBhvr>
                                        <p:cTn id="604" dur="2000"/>
                                        <p:tgtEl>
                                          <p:spTgt spid="131"/>
                                        </p:tgtEl>
                                      </p:cBhvr>
                                    </p:animEffect>
                                    <p:set>
                                      <p:cBhvr>
                                        <p:cTn id="605" dur="1" fill="hold">
                                          <p:stCondLst>
                                            <p:cond delay="1999"/>
                                          </p:stCondLst>
                                        </p:cTn>
                                        <p:tgtEl>
                                          <p:spTgt spid="131"/>
                                        </p:tgtEl>
                                        <p:attrNameLst>
                                          <p:attrName>style.visibility</p:attrName>
                                        </p:attrNameLst>
                                      </p:cBhvr>
                                      <p:to>
                                        <p:strVal val="hidden"/>
                                      </p:to>
                                    </p:set>
                                  </p:childTnLst>
                                </p:cTn>
                              </p:par>
                              <p:par>
                                <p:cTn id="606" presetID="6" presetClass="exit" presetSubtype="32" fill="hold" grpId="1" nodeType="withEffect">
                                  <p:stCondLst>
                                    <p:cond delay="0"/>
                                  </p:stCondLst>
                                  <p:childTnLst>
                                    <p:animEffect transition="out" filter="circle(out)">
                                      <p:cBhvr>
                                        <p:cTn id="607" dur="2000"/>
                                        <p:tgtEl>
                                          <p:spTgt spid="132"/>
                                        </p:tgtEl>
                                      </p:cBhvr>
                                    </p:animEffect>
                                    <p:set>
                                      <p:cBhvr>
                                        <p:cTn id="608" dur="1" fill="hold">
                                          <p:stCondLst>
                                            <p:cond delay="1999"/>
                                          </p:stCondLst>
                                        </p:cTn>
                                        <p:tgtEl>
                                          <p:spTgt spid="132"/>
                                        </p:tgtEl>
                                        <p:attrNameLst>
                                          <p:attrName>style.visibility</p:attrName>
                                        </p:attrNameLst>
                                      </p:cBhvr>
                                      <p:to>
                                        <p:strVal val="hidden"/>
                                      </p:to>
                                    </p:set>
                                  </p:childTnLst>
                                </p:cTn>
                              </p:par>
                              <p:par>
                                <p:cTn id="609" presetID="6" presetClass="exit" presetSubtype="32" fill="hold" grpId="1" nodeType="withEffect">
                                  <p:stCondLst>
                                    <p:cond delay="0"/>
                                  </p:stCondLst>
                                  <p:childTnLst>
                                    <p:animEffect transition="out" filter="circle(out)">
                                      <p:cBhvr>
                                        <p:cTn id="610" dur="2000"/>
                                        <p:tgtEl>
                                          <p:spTgt spid="133"/>
                                        </p:tgtEl>
                                      </p:cBhvr>
                                    </p:animEffect>
                                    <p:set>
                                      <p:cBhvr>
                                        <p:cTn id="611" dur="1" fill="hold">
                                          <p:stCondLst>
                                            <p:cond delay="1999"/>
                                          </p:stCondLst>
                                        </p:cTn>
                                        <p:tgtEl>
                                          <p:spTgt spid="133"/>
                                        </p:tgtEl>
                                        <p:attrNameLst>
                                          <p:attrName>style.visibility</p:attrName>
                                        </p:attrNameLst>
                                      </p:cBhvr>
                                      <p:to>
                                        <p:strVal val="hidden"/>
                                      </p:to>
                                    </p:set>
                                  </p:childTnLst>
                                </p:cTn>
                              </p:par>
                              <p:par>
                                <p:cTn id="612" presetID="6" presetClass="exit" presetSubtype="32" fill="hold" grpId="1" nodeType="withEffect">
                                  <p:stCondLst>
                                    <p:cond delay="0"/>
                                  </p:stCondLst>
                                  <p:childTnLst>
                                    <p:animEffect transition="out" filter="circle(out)">
                                      <p:cBhvr>
                                        <p:cTn id="613" dur="2000"/>
                                        <p:tgtEl>
                                          <p:spTgt spid="150"/>
                                        </p:tgtEl>
                                      </p:cBhvr>
                                    </p:animEffect>
                                    <p:set>
                                      <p:cBhvr>
                                        <p:cTn id="614" dur="1" fill="hold">
                                          <p:stCondLst>
                                            <p:cond delay="1999"/>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60"/>
                  </p:tgtEl>
                </p:cond>
              </p:nextCondLst>
            </p:seq>
            <p:seq concurrent="1" nextAc="seek">
              <p:cTn id="615" restart="whenNotActive" fill="hold" evtFilter="cancelBubble" nodeType="interactiveSeq">
                <p:stCondLst>
                  <p:cond evt="onClick" delay="0">
                    <p:tgtEl>
                      <p:spTgt spid="6"/>
                    </p:tgtEl>
                  </p:cond>
                </p:stCondLst>
                <p:endSync evt="end" delay="0">
                  <p:rtn val="all"/>
                </p:endSync>
                <p:childTnLst>
                  <p:par>
                    <p:cTn id="616" fill="hold">
                      <p:stCondLst>
                        <p:cond delay="0"/>
                      </p:stCondLst>
                      <p:childTnLst>
                        <p:par>
                          <p:cTn id="617" fill="hold">
                            <p:stCondLst>
                              <p:cond delay="0"/>
                            </p:stCondLst>
                            <p:childTnLst>
                              <p:par>
                                <p:cTn id="618" presetID="6" presetClass="entr" presetSubtype="16" fill="hold" grpId="0" nodeType="withEffect">
                                  <p:stCondLst>
                                    <p:cond delay="0"/>
                                  </p:stCondLst>
                                  <p:childTnLst>
                                    <p:set>
                                      <p:cBhvr>
                                        <p:cTn id="619" dur="1" fill="hold">
                                          <p:stCondLst>
                                            <p:cond delay="0"/>
                                          </p:stCondLst>
                                        </p:cTn>
                                        <p:tgtEl>
                                          <p:spTgt spid="151"/>
                                        </p:tgtEl>
                                        <p:attrNameLst>
                                          <p:attrName>style.visibility</p:attrName>
                                        </p:attrNameLst>
                                      </p:cBhvr>
                                      <p:to>
                                        <p:strVal val="visible"/>
                                      </p:to>
                                    </p:set>
                                    <p:animEffect transition="in" filter="circle(in)">
                                      <p:cBhvr>
                                        <p:cTn id="620" dur="2000"/>
                                        <p:tgtEl>
                                          <p:spTgt spid="151"/>
                                        </p:tgtEl>
                                      </p:cBhvr>
                                    </p:animEffect>
                                  </p:childTnLst>
                                </p:cTn>
                              </p:par>
                              <p:par>
                                <p:cTn id="621" presetID="19" presetClass="emph" presetSubtype="0" fill="hold" grpId="0" nodeType="withEffect">
                                  <p:stCondLst>
                                    <p:cond delay="0"/>
                                  </p:stCondLst>
                                  <p:childTnLst>
                                    <p:animClr clrSpc="rgb" dir="cw">
                                      <p:cBhvr override="childStyle">
                                        <p:cTn id="622" dur="500" fill="hold"/>
                                        <p:tgtEl>
                                          <p:spTgt spid="134"/>
                                        </p:tgtEl>
                                        <p:attrNameLst>
                                          <p:attrName>style.color</p:attrName>
                                        </p:attrNameLst>
                                      </p:cBhvr>
                                      <p:to>
                                        <a:schemeClr val="accent2"/>
                                      </p:to>
                                    </p:animClr>
                                    <p:animClr clrSpc="rgb" dir="cw">
                                      <p:cBhvr>
                                        <p:cTn id="623" dur="500" fill="hold"/>
                                        <p:tgtEl>
                                          <p:spTgt spid="134"/>
                                        </p:tgtEl>
                                        <p:attrNameLst>
                                          <p:attrName>fillcolor</p:attrName>
                                        </p:attrNameLst>
                                      </p:cBhvr>
                                      <p:to>
                                        <a:schemeClr val="accent2"/>
                                      </p:to>
                                    </p:animClr>
                                    <p:set>
                                      <p:cBhvr>
                                        <p:cTn id="624" dur="500" fill="hold"/>
                                        <p:tgtEl>
                                          <p:spTgt spid="134"/>
                                        </p:tgtEl>
                                        <p:attrNameLst>
                                          <p:attrName>fill.type</p:attrName>
                                        </p:attrNameLst>
                                      </p:cBhvr>
                                      <p:to>
                                        <p:strVal val="solid"/>
                                      </p:to>
                                    </p:set>
                                    <p:set>
                                      <p:cBhvr>
                                        <p:cTn id="625" dur="500" fill="hold"/>
                                        <p:tgtEl>
                                          <p:spTgt spid="134"/>
                                        </p:tgtEl>
                                        <p:attrNameLst>
                                          <p:attrName>fill.on</p:attrName>
                                        </p:attrNameLst>
                                      </p:cBhvr>
                                      <p:to>
                                        <p:strVal val="true"/>
                                      </p:to>
                                    </p:set>
                                  </p:childTnLst>
                                </p:cTn>
                              </p:par>
                              <p:par>
                                <p:cTn id="626" presetID="19" presetClass="emph" presetSubtype="0" fill="hold" grpId="0" nodeType="withEffect">
                                  <p:stCondLst>
                                    <p:cond delay="0"/>
                                  </p:stCondLst>
                                  <p:childTnLst>
                                    <p:animClr clrSpc="rgb" dir="cw">
                                      <p:cBhvr override="childStyle">
                                        <p:cTn id="627" dur="500" fill="hold"/>
                                        <p:tgtEl>
                                          <p:spTgt spid="135"/>
                                        </p:tgtEl>
                                        <p:attrNameLst>
                                          <p:attrName>style.color</p:attrName>
                                        </p:attrNameLst>
                                      </p:cBhvr>
                                      <p:to>
                                        <a:schemeClr val="accent2"/>
                                      </p:to>
                                    </p:animClr>
                                    <p:animClr clrSpc="rgb" dir="cw">
                                      <p:cBhvr>
                                        <p:cTn id="628" dur="500" fill="hold"/>
                                        <p:tgtEl>
                                          <p:spTgt spid="135"/>
                                        </p:tgtEl>
                                        <p:attrNameLst>
                                          <p:attrName>fillcolor</p:attrName>
                                        </p:attrNameLst>
                                      </p:cBhvr>
                                      <p:to>
                                        <a:schemeClr val="accent2"/>
                                      </p:to>
                                    </p:animClr>
                                    <p:set>
                                      <p:cBhvr>
                                        <p:cTn id="629" dur="500" fill="hold"/>
                                        <p:tgtEl>
                                          <p:spTgt spid="135"/>
                                        </p:tgtEl>
                                        <p:attrNameLst>
                                          <p:attrName>fill.type</p:attrName>
                                        </p:attrNameLst>
                                      </p:cBhvr>
                                      <p:to>
                                        <p:strVal val="solid"/>
                                      </p:to>
                                    </p:set>
                                    <p:set>
                                      <p:cBhvr>
                                        <p:cTn id="630" dur="500" fill="hold"/>
                                        <p:tgtEl>
                                          <p:spTgt spid="135"/>
                                        </p:tgtEl>
                                        <p:attrNameLst>
                                          <p:attrName>fill.on</p:attrName>
                                        </p:attrNameLst>
                                      </p:cBhvr>
                                      <p:to>
                                        <p:strVal val="true"/>
                                      </p:to>
                                    </p:set>
                                  </p:childTnLst>
                                </p:cTn>
                              </p:par>
                              <p:par>
                                <p:cTn id="631" presetID="19" presetClass="emph" presetSubtype="0" fill="hold" grpId="0" nodeType="withEffect">
                                  <p:stCondLst>
                                    <p:cond delay="0"/>
                                  </p:stCondLst>
                                  <p:childTnLst>
                                    <p:animClr clrSpc="rgb" dir="cw">
                                      <p:cBhvr override="childStyle">
                                        <p:cTn id="632" dur="500" fill="hold"/>
                                        <p:tgtEl>
                                          <p:spTgt spid="136"/>
                                        </p:tgtEl>
                                        <p:attrNameLst>
                                          <p:attrName>style.color</p:attrName>
                                        </p:attrNameLst>
                                      </p:cBhvr>
                                      <p:to>
                                        <a:schemeClr val="accent2"/>
                                      </p:to>
                                    </p:animClr>
                                    <p:animClr clrSpc="rgb" dir="cw">
                                      <p:cBhvr>
                                        <p:cTn id="633" dur="500" fill="hold"/>
                                        <p:tgtEl>
                                          <p:spTgt spid="136"/>
                                        </p:tgtEl>
                                        <p:attrNameLst>
                                          <p:attrName>fillcolor</p:attrName>
                                        </p:attrNameLst>
                                      </p:cBhvr>
                                      <p:to>
                                        <a:schemeClr val="accent2"/>
                                      </p:to>
                                    </p:animClr>
                                    <p:set>
                                      <p:cBhvr>
                                        <p:cTn id="634" dur="500" fill="hold"/>
                                        <p:tgtEl>
                                          <p:spTgt spid="136"/>
                                        </p:tgtEl>
                                        <p:attrNameLst>
                                          <p:attrName>fill.type</p:attrName>
                                        </p:attrNameLst>
                                      </p:cBhvr>
                                      <p:to>
                                        <p:strVal val="solid"/>
                                      </p:to>
                                    </p:set>
                                    <p:set>
                                      <p:cBhvr>
                                        <p:cTn id="635" dur="500" fill="hold"/>
                                        <p:tgtEl>
                                          <p:spTgt spid="136"/>
                                        </p:tgtEl>
                                        <p:attrNameLst>
                                          <p:attrName>fill.on</p:attrName>
                                        </p:attrNameLst>
                                      </p:cBhvr>
                                      <p:to>
                                        <p:strVal val="true"/>
                                      </p:to>
                                    </p:set>
                                  </p:childTnLst>
                                </p:cTn>
                              </p:par>
                              <p:par>
                                <p:cTn id="636" presetID="19" presetClass="emph" presetSubtype="0" fill="hold" grpId="0" nodeType="withEffect">
                                  <p:stCondLst>
                                    <p:cond delay="0"/>
                                  </p:stCondLst>
                                  <p:childTnLst>
                                    <p:animClr clrSpc="rgb" dir="cw">
                                      <p:cBhvr override="childStyle">
                                        <p:cTn id="637" dur="500" fill="hold"/>
                                        <p:tgtEl>
                                          <p:spTgt spid="137"/>
                                        </p:tgtEl>
                                        <p:attrNameLst>
                                          <p:attrName>style.color</p:attrName>
                                        </p:attrNameLst>
                                      </p:cBhvr>
                                      <p:to>
                                        <a:schemeClr val="accent2"/>
                                      </p:to>
                                    </p:animClr>
                                    <p:animClr clrSpc="rgb" dir="cw">
                                      <p:cBhvr>
                                        <p:cTn id="638" dur="500" fill="hold"/>
                                        <p:tgtEl>
                                          <p:spTgt spid="137"/>
                                        </p:tgtEl>
                                        <p:attrNameLst>
                                          <p:attrName>fillcolor</p:attrName>
                                        </p:attrNameLst>
                                      </p:cBhvr>
                                      <p:to>
                                        <a:schemeClr val="accent2"/>
                                      </p:to>
                                    </p:animClr>
                                    <p:set>
                                      <p:cBhvr>
                                        <p:cTn id="639" dur="500" fill="hold"/>
                                        <p:tgtEl>
                                          <p:spTgt spid="137"/>
                                        </p:tgtEl>
                                        <p:attrNameLst>
                                          <p:attrName>fill.type</p:attrName>
                                        </p:attrNameLst>
                                      </p:cBhvr>
                                      <p:to>
                                        <p:strVal val="solid"/>
                                      </p:to>
                                    </p:set>
                                    <p:set>
                                      <p:cBhvr>
                                        <p:cTn id="640" dur="500" fill="hold"/>
                                        <p:tgtEl>
                                          <p:spTgt spid="137"/>
                                        </p:tgtEl>
                                        <p:attrNameLst>
                                          <p:attrName>fill.on</p:attrName>
                                        </p:attrNameLst>
                                      </p:cBhvr>
                                      <p:to>
                                        <p:strVal val="true"/>
                                      </p:to>
                                    </p:set>
                                  </p:childTnLst>
                                </p:cTn>
                              </p:par>
                              <p:par>
                                <p:cTn id="641" presetID="19" presetClass="emph" presetSubtype="0" fill="hold" grpId="0" nodeType="withEffect">
                                  <p:stCondLst>
                                    <p:cond delay="0"/>
                                  </p:stCondLst>
                                  <p:childTnLst>
                                    <p:animClr clrSpc="rgb" dir="cw">
                                      <p:cBhvr override="childStyle">
                                        <p:cTn id="642" dur="500" fill="hold"/>
                                        <p:tgtEl>
                                          <p:spTgt spid="138"/>
                                        </p:tgtEl>
                                        <p:attrNameLst>
                                          <p:attrName>style.color</p:attrName>
                                        </p:attrNameLst>
                                      </p:cBhvr>
                                      <p:to>
                                        <a:schemeClr val="accent2"/>
                                      </p:to>
                                    </p:animClr>
                                    <p:animClr clrSpc="rgb" dir="cw">
                                      <p:cBhvr>
                                        <p:cTn id="643" dur="500" fill="hold"/>
                                        <p:tgtEl>
                                          <p:spTgt spid="138"/>
                                        </p:tgtEl>
                                        <p:attrNameLst>
                                          <p:attrName>fillcolor</p:attrName>
                                        </p:attrNameLst>
                                      </p:cBhvr>
                                      <p:to>
                                        <a:schemeClr val="accent2"/>
                                      </p:to>
                                    </p:animClr>
                                    <p:set>
                                      <p:cBhvr>
                                        <p:cTn id="644" dur="500" fill="hold"/>
                                        <p:tgtEl>
                                          <p:spTgt spid="138"/>
                                        </p:tgtEl>
                                        <p:attrNameLst>
                                          <p:attrName>fill.type</p:attrName>
                                        </p:attrNameLst>
                                      </p:cBhvr>
                                      <p:to>
                                        <p:strVal val="solid"/>
                                      </p:to>
                                    </p:set>
                                    <p:set>
                                      <p:cBhvr>
                                        <p:cTn id="645" dur="500" fill="hold"/>
                                        <p:tgtEl>
                                          <p:spTgt spid="138"/>
                                        </p:tgtEl>
                                        <p:attrNameLst>
                                          <p:attrName>fill.on</p:attrName>
                                        </p:attrNameLst>
                                      </p:cBhvr>
                                      <p:to>
                                        <p:strVal val="true"/>
                                      </p:to>
                                    </p:set>
                                  </p:childTnLst>
                                </p:cTn>
                              </p:par>
                              <p:par>
                                <p:cTn id="646" presetID="19" presetClass="emph" presetSubtype="0" fill="hold" grpId="0" nodeType="withEffect">
                                  <p:stCondLst>
                                    <p:cond delay="0"/>
                                  </p:stCondLst>
                                  <p:childTnLst>
                                    <p:animClr clrSpc="rgb" dir="cw">
                                      <p:cBhvr override="childStyle">
                                        <p:cTn id="647" dur="500" fill="hold"/>
                                        <p:tgtEl>
                                          <p:spTgt spid="139"/>
                                        </p:tgtEl>
                                        <p:attrNameLst>
                                          <p:attrName>style.color</p:attrName>
                                        </p:attrNameLst>
                                      </p:cBhvr>
                                      <p:to>
                                        <a:schemeClr val="accent2"/>
                                      </p:to>
                                    </p:animClr>
                                    <p:animClr clrSpc="rgb" dir="cw">
                                      <p:cBhvr>
                                        <p:cTn id="648" dur="500" fill="hold"/>
                                        <p:tgtEl>
                                          <p:spTgt spid="139"/>
                                        </p:tgtEl>
                                        <p:attrNameLst>
                                          <p:attrName>fillcolor</p:attrName>
                                        </p:attrNameLst>
                                      </p:cBhvr>
                                      <p:to>
                                        <a:schemeClr val="accent2"/>
                                      </p:to>
                                    </p:animClr>
                                    <p:set>
                                      <p:cBhvr>
                                        <p:cTn id="649" dur="500" fill="hold"/>
                                        <p:tgtEl>
                                          <p:spTgt spid="139"/>
                                        </p:tgtEl>
                                        <p:attrNameLst>
                                          <p:attrName>fill.type</p:attrName>
                                        </p:attrNameLst>
                                      </p:cBhvr>
                                      <p:to>
                                        <p:strVal val="solid"/>
                                      </p:to>
                                    </p:set>
                                    <p:set>
                                      <p:cBhvr>
                                        <p:cTn id="650" dur="500" fill="hold"/>
                                        <p:tgtEl>
                                          <p:spTgt spid="139"/>
                                        </p:tgtEl>
                                        <p:attrNameLst>
                                          <p:attrName>fill.on</p:attrName>
                                        </p:attrNameLst>
                                      </p:cBhvr>
                                      <p:to>
                                        <p:strVal val="true"/>
                                      </p:to>
                                    </p:set>
                                  </p:childTnLst>
                                </p:cTn>
                              </p:par>
                              <p:par>
                                <p:cTn id="651" presetID="19" presetClass="emph" presetSubtype="0" fill="hold" grpId="0" nodeType="withEffect">
                                  <p:stCondLst>
                                    <p:cond delay="0"/>
                                  </p:stCondLst>
                                  <p:childTnLst>
                                    <p:animClr clrSpc="rgb" dir="cw">
                                      <p:cBhvr override="childStyle">
                                        <p:cTn id="652" dur="500" fill="hold"/>
                                        <p:tgtEl>
                                          <p:spTgt spid="140"/>
                                        </p:tgtEl>
                                        <p:attrNameLst>
                                          <p:attrName>style.color</p:attrName>
                                        </p:attrNameLst>
                                      </p:cBhvr>
                                      <p:to>
                                        <a:schemeClr val="accent2"/>
                                      </p:to>
                                    </p:animClr>
                                    <p:animClr clrSpc="rgb" dir="cw">
                                      <p:cBhvr>
                                        <p:cTn id="653" dur="500" fill="hold"/>
                                        <p:tgtEl>
                                          <p:spTgt spid="140"/>
                                        </p:tgtEl>
                                        <p:attrNameLst>
                                          <p:attrName>fillcolor</p:attrName>
                                        </p:attrNameLst>
                                      </p:cBhvr>
                                      <p:to>
                                        <a:schemeClr val="accent2"/>
                                      </p:to>
                                    </p:animClr>
                                    <p:set>
                                      <p:cBhvr>
                                        <p:cTn id="654" dur="500" fill="hold"/>
                                        <p:tgtEl>
                                          <p:spTgt spid="140"/>
                                        </p:tgtEl>
                                        <p:attrNameLst>
                                          <p:attrName>fill.type</p:attrName>
                                        </p:attrNameLst>
                                      </p:cBhvr>
                                      <p:to>
                                        <p:strVal val="solid"/>
                                      </p:to>
                                    </p:set>
                                    <p:set>
                                      <p:cBhvr>
                                        <p:cTn id="655" dur="500" fill="hold"/>
                                        <p:tgtEl>
                                          <p:spTgt spid="140"/>
                                        </p:tgtEl>
                                        <p:attrNameLst>
                                          <p:attrName>fill.on</p:attrName>
                                        </p:attrNameLst>
                                      </p:cBhvr>
                                      <p:to>
                                        <p:strVal val="true"/>
                                      </p:to>
                                    </p:set>
                                  </p:childTnLst>
                                </p:cTn>
                              </p:par>
                              <p:par>
                                <p:cTn id="656" presetID="19" presetClass="emph" presetSubtype="0" fill="hold" grpId="0" nodeType="withEffect">
                                  <p:stCondLst>
                                    <p:cond delay="0"/>
                                  </p:stCondLst>
                                  <p:childTnLst>
                                    <p:animClr clrSpc="rgb" dir="cw">
                                      <p:cBhvr override="childStyle">
                                        <p:cTn id="657" dur="500" fill="hold"/>
                                        <p:tgtEl>
                                          <p:spTgt spid="141"/>
                                        </p:tgtEl>
                                        <p:attrNameLst>
                                          <p:attrName>style.color</p:attrName>
                                        </p:attrNameLst>
                                      </p:cBhvr>
                                      <p:to>
                                        <a:schemeClr val="accent2"/>
                                      </p:to>
                                    </p:animClr>
                                    <p:animClr clrSpc="rgb" dir="cw">
                                      <p:cBhvr>
                                        <p:cTn id="658" dur="500" fill="hold"/>
                                        <p:tgtEl>
                                          <p:spTgt spid="141"/>
                                        </p:tgtEl>
                                        <p:attrNameLst>
                                          <p:attrName>fillcolor</p:attrName>
                                        </p:attrNameLst>
                                      </p:cBhvr>
                                      <p:to>
                                        <a:schemeClr val="accent2"/>
                                      </p:to>
                                    </p:animClr>
                                    <p:set>
                                      <p:cBhvr>
                                        <p:cTn id="659" dur="500" fill="hold"/>
                                        <p:tgtEl>
                                          <p:spTgt spid="141"/>
                                        </p:tgtEl>
                                        <p:attrNameLst>
                                          <p:attrName>fill.type</p:attrName>
                                        </p:attrNameLst>
                                      </p:cBhvr>
                                      <p:to>
                                        <p:strVal val="solid"/>
                                      </p:to>
                                    </p:set>
                                    <p:set>
                                      <p:cBhvr>
                                        <p:cTn id="660" dur="500" fill="hold"/>
                                        <p:tgtEl>
                                          <p:spTgt spid="141"/>
                                        </p:tgtEl>
                                        <p:attrNameLst>
                                          <p:attrName>fill.on</p:attrName>
                                        </p:attrNameLst>
                                      </p:cBhvr>
                                      <p:to>
                                        <p:strVal val="true"/>
                                      </p:to>
                                    </p:set>
                                  </p:childTnLst>
                                </p:cTn>
                              </p:par>
                              <p:par>
                                <p:cTn id="661" presetID="19" presetClass="emph" presetSubtype="0" fill="hold" grpId="0" nodeType="withEffect">
                                  <p:stCondLst>
                                    <p:cond delay="0"/>
                                  </p:stCondLst>
                                  <p:childTnLst>
                                    <p:animClr clrSpc="rgb" dir="cw">
                                      <p:cBhvr override="childStyle">
                                        <p:cTn id="662" dur="500" fill="hold"/>
                                        <p:tgtEl>
                                          <p:spTgt spid="142"/>
                                        </p:tgtEl>
                                        <p:attrNameLst>
                                          <p:attrName>style.color</p:attrName>
                                        </p:attrNameLst>
                                      </p:cBhvr>
                                      <p:to>
                                        <a:schemeClr val="accent2"/>
                                      </p:to>
                                    </p:animClr>
                                    <p:animClr clrSpc="rgb" dir="cw">
                                      <p:cBhvr>
                                        <p:cTn id="663" dur="500" fill="hold"/>
                                        <p:tgtEl>
                                          <p:spTgt spid="142"/>
                                        </p:tgtEl>
                                        <p:attrNameLst>
                                          <p:attrName>fillcolor</p:attrName>
                                        </p:attrNameLst>
                                      </p:cBhvr>
                                      <p:to>
                                        <a:schemeClr val="accent2"/>
                                      </p:to>
                                    </p:animClr>
                                    <p:set>
                                      <p:cBhvr>
                                        <p:cTn id="664" dur="500" fill="hold"/>
                                        <p:tgtEl>
                                          <p:spTgt spid="142"/>
                                        </p:tgtEl>
                                        <p:attrNameLst>
                                          <p:attrName>fill.type</p:attrName>
                                        </p:attrNameLst>
                                      </p:cBhvr>
                                      <p:to>
                                        <p:strVal val="solid"/>
                                      </p:to>
                                    </p:set>
                                    <p:set>
                                      <p:cBhvr>
                                        <p:cTn id="665" dur="500" fill="hold"/>
                                        <p:tgtEl>
                                          <p:spTgt spid="142"/>
                                        </p:tgtEl>
                                        <p:attrNameLst>
                                          <p:attrName>fill.on</p:attrName>
                                        </p:attrNameLst>
                                      </p:cBhvr>
                                      <p:to>
                                        <p:strVal val="true"/>
                                      </p:to>
                                    </p:set>
                                  </p:childTnLst>
                                </p:cTn>
                              </p:par>
                              <p:par>
                                <p:cTn id="666" presetID="19" presetClass="emph" presetSubtype="0" fill="hold" grpId="0" nodeType="withEffect">
                                  <p:stCondLst>
                                    <p:cond delay="0"/>
                                  </p:stCondLst>
                                  <p:childTnLst>
                                    <p:animClr clrSpc="rgb" dir="cw">
                                      <p:cBhvr override="childStyle">
                                        <p:cTn id="667" dur="500" fill="hold"/>
                                        <p:tgtEl>
                                          <p:spTgt spid="143"/>
                                        </p:tgtEl>
                                        <p:attrNameLst>
                                          <p:attrName>style.color</p:attrName>
                                        </p:attrNameLst>
                                      </p:cBhvr>
                                      <p:to>
                                        <a:schemeClr val="accent2"/>
                                      </p:to>
                                    </p:animClr>
                                    <p:animClr clrSpc="rgb" dir="cw">
                                      <p:cBhvr>
                                        <p:cTn id="668" dur="500" fill="hold"/>
                                        <p:tgtEl>
                                          <p:spTgt spid="143"/>
                                        </p:tgtEl>
                                        <p:attrNameLst>
                                          <p:attrName>fillcolor</p:attrName>
                                        </p:attrNameLst>
                                      </p:cBhvr>
                                      <p:to>
                                        <a:schemeClr val="accent2"/>
                                      </p:to>
                                    </p:animClr>
                                    <p:set>
                                      <p:cBhvr>
                                        <p:cTn id="669" dur="500" fill="hold"/>
                                        <p:tgtEl>
                                          <p:spTgt spid="143"/>
                                        </p:tgtEl>
                                        <p:attrNameLst>
                                          <p:attrName>fill.type</p:attrName>
                                        </p:attrNameLst>
                                      </p:cBhvr>
                                      <p:to>
                                        <p:strVal val="solid"/>
                                      </p:to>
                                    </p:set>
                                    <p:set>
                                      <p:cBhvr>
                                        <p:cTn id="670" dur="500" fill="hold"/>
                                        <p:tgtEl>
                                          <p:spTgt spid="143"/>
                                        </p:tgtEl>
                                        <p:attrNameLst>
                                          <p:attrName>fill.on</p:attrName>
                                        </p:attrNameLst>
                                      </p:cBhvr>
                                      <p:to>
                                        <p:strVal val="true"/>
                                      </p:to>
                                    </p:set>
                                  </p:childTnLst>
                                </p:cTn>
                              </p:par>
                              <p:par>
                                <p:cTn id="671" presetID="19" presetClass="emph" presetSubtype="0" fill="hold" grpId="0" nodeType="withEffect">
                                  <p:stCondLst>
                                    <p:cond delay="0"/>
                                  </p:stCondLst>
                                  <p:childTnLst>
                                    <p:animClr clrSpc="rgb" dir="cw">
                                      <p:cBhvr override="childStyle">
                                        <p:cTn id="672" dur="500" fill="hold"/>
                                        <p:tgtEl>
                                          <p:spTgt spid="144"/>
                                        </p:tgtEl>
                                        <p:attrNameLst>
                                          <p:attrName>style.color</p:attrName>
                                        </p:attrNameLst>
                                      </p:cBhvr>
                                      <p:to>
                                        <a:schemeClr val="accent2"/>
                                      </p:to>
                                    </p:animClr>
                                    <p:animClr clrSpc="rgb" dir="cw">
                                      <p:cBhvr>
                                        <p:cTn id="673" dur="500" fill="hold"/>
                                        <p:tgtEl>
                                          <p:spTgt spid="144"/>
                                        </p:tgtEl>
                                        <p:attrNameLst>
                                          <p:attrName>fillcolor</p:attrName>
                                        </p:attrNameLst>
                                      </p:cBhvr>
                                      <p:to>
                                        <a:schemeClr val="accent2"/>
                                      </p:to>
                                    </p:animClr>
                                    <p:set>
                                      <p:cBhvr>
                                        <p:cTn id="674" dur="500" fill="hold"/>
                                        <p:tgtEl>
                                          <p:spTgt spid="144"/>
                                        </p:tgtEl>
                                        <p:attrNameLst>
                                          <p:attrName>fill.type</p:attrName>
                                        </p:attrNameLst>
                                      </p:cBhvr>
                                      <p:to>
                                        <p:strVal val="solid"/>
                                      </p:to>
                                    </p:set>
                                    <p:set>
                                      <p:cBhvr>
                                        <p:cTn id="675" dur="500" fill="hold"/>
                                        <p:tgtEl>
                                          <p:spTgt spid="144"/>
                                        </p:tgtEl>
                                        <p:attrNameLst>
                                          <p:attrName>fill.on</p:attrName>
                                        </p:attrNameLst>
                                      </p:cBhvr>
                                      <p:to>
                                        <p:strVal val="true"/>
                                      </p:to>
                                    </p:set>
                                  </p:childTnLst>
                                </p:cTn>
                              </p:par>
                            </p:childTnLst>
                          </p:cTn>
                        </p:par>
                      </p:childTnLst>
                    </p:cTn>
                  </p:par>
                  <p:par>
                    <p:cTn id="676" fill="hold">
                      <p:stCondLst>
                        <p:cond delay="indefinite"/>
                      </p:stCondLst>
                      <p:childTnLst>
                        <p:par>
                          <p:cTn id="677" fill="hold">
                            <p:stCondLst>
                              <p:cond delay="0"/>
                            </p:stCondLst>
                            <p:childTnLst>
                              <p:par>
                                <p:cTn id="678" presetID="6" presetClass="exit" presetSubtype="32" fill="hold" grpId="1" nodeType="clickEffect">
                                  <p:stCondLst>
                                    <p:cond delay="0"/>
                                  </p:stCondLst>
                                  <p:childTnLst>
                                    <p:animEffect transition="out" filter="circle(out)">
                                      <p:cBhvr>
                                        <p:cTn id="679" dur="2000"/>
                                        <p:tgtEl>
                                          <p:spTgt spid="134"/>
                                        </p:tgtEl>
                                      </p:cBhvr>
                                    </p:animEffect>
                                    <p:set>
                                      <p:cBhvr>
                                        <p:cTn id="680" dur="1" fill="hold">
                                          <p:stCondLst>
                                            <p:cond delay="1999"/>
                                          </p:stCondLst>
                                        </p:cTn>
                                        <p:tgtEl>
                                          <p:spTgt spid="134"/>
                                        </p:tgtEl>
                                        <p:attrNameLst>
                                          <p:attrName>style.visibility</p:attrName>
                                        </p:attrNameLst>
                                      </p:cBhvr>
                                      <p:to>
                                        <p:strVal val="hidden"/>
                                      </p:to>
                                    </p:set>
                                  </p:childTnLst>
                                </p:cTn>
                              </p:par>
                              <p:par>
                                <p:cTn id="681" presetID="6" presetClass="exit" presetSubtype="32" fill="hold" grpId="1" nodeType="withEffect">
                                  <p:stCondLst>
                                    <p:cond delay="0"/>
                                  </p:stCondLst>
                                  <p:childTnLst>
                                    <p:animEffect transition="out" filter="circle(out)">
                                      <p:cBhvr>
                                        <p:cTn id="682" dur="2000"/>
                                        <p:tgtEl>
                                          <p:spTgt spid="135"/>
                                        </p:tgtEl>
                                      </p:cBhvr>
                                    </p:animEffect>
                                    <p:set>
                                      <p:cBhvr>
                                        <p:cTn id="683" dur="1" fill="hold">
                                          <p:stCondLst>
                                            <p:cond delay="1999"/>
                                          </p:stCondLst>
                                        </p:cTn>
                                        <p:tgtEl>
                                          <p:spTgt spid="135"/>
                                        </p:tgtEl>
                                        <p:attrNameLst>
                                          <p:attrName>style.visibility</p:attrName>
                                        </p:attrNameLst>
                                      </p:cBhvr>
                                      <p:to>
                                        <p:strVal val="hidden"/>
                                      </p:to>
                                    </p:set>
                                  </p:childTnLst>
                                </p:cTn>
                              </p:par>
                              <p:par>
                                <p:cTn id="684" presetID="6" presetClass="exit" presetSubtype="32" fill="hold" grpId="1" nodeType="withEffect">
                                  <p:stCondLst>
                                    <p:cond delay="0"/>
                                  </p:stCondLst>
                                  <p:childTnLst>
                                    <p:animEffect transition="out" filter="circle(out)">
                                      <p:cBhvr>
                                        <p:cTn id="685" dur="2000"/>
                                        <p:tgtEl>
                                          <p:spTgt spid="136"/>
                                        </p:tgtEl>
                                      </p:cBhvr>
                                    </p:animEffect>
                                    <p:set>
                                      <p:cBhvr>
                                        <p:cTn id="686" dur="1" fill="hold">
                                          <p:stCondLst>
                                            <p:cond delay="1999"/>
                                          </p:stCondLst>
                                        </p:cTn>
                                        <p:tgtEl>
                                          <p:spTgt spid="136"/>
                                        </p:tgtEl>
                                        <p:attrNameLst>
                                          <p:attrName>style.visibility</p:attrName>
                                        </p:attrNameLst>
                                      </p:cBhvr>
                                      <p:to>
                                        <p:strVal val="hidden"/>
                                      </p:to>
                                    </p:set>
                                  </p:childTnLst>
                                </p:cTn>
                              </p:par>
                              <p:par>
                                <p:cTn id="687" presetID="6" presetClass="exit" presetSubtype="32" fill="hold" grpId="1" nodeType="withEffect">
                                  <p:stCondLst>
                                    <p:cond delay="0"/>
                                  </p:stCondLst>
                                  <p:childTnLst>
                                    <p:animEffect transition="out" filter="circle(out)">
                                      <p:cBhvr>
                                        <p:cTn id="688" dur="2000"/>
                                        <p:tgtEl>
                                          <p:spTgt spid="137"/>
                                        </p:tgtEl>
                                      </p:cBhvr>
                                    </p:animEffect>
                                    <p:set>
                                      <p:cBhvr>
                                        <p:cTn id="689" dur="1" fill="hold">
                                          <p:stCondLst>
                                            <p:cond delay="1999"/>
                                          </p:stCondLst>
                                        </p:cTn>
                                        <p:tgtEl>
                                          <p:spTgt spid="137"/>
                                        </p:tgtEl>
                                        <p:attrNameLst>
                                          <p:attrName>style.visibility</p:attrName>
                                        </p:attrNameLst>
                                      </p:cBhvr>
                                      <p:to>
                                        <p:strVal val="hidden"/>
                                      </p:to>
                                    </p:set>
                                  </p:childTnLst>
                                </p:cTn>
                              </p:par>
                              <p:par>
                                <p:cTn id="690" presetID="6" presetClass="exit" presetSubtype="32" fill="hold" grpId="1" nodeType="withEffect">
                                  <p:stCondLst>
                                    <p:cond delay="0"/>
                                  </p:stCondLst>
                                  <p:childTnLst>
                                    <p:animEffect transition="out" filter="circle(out)">
                                      <p:cBhvr>
                                        <p:cTn id="691" dur="2000"/>
                                        <p:tgtEl>
                                          <p:spTgt spid="138"/>
                                        </p:tgtEl>
                                      </p:cBhvr>
                                    </p:animEffect>
                                    <p:set>
                                      <p:cBhvr>
                                        <p:cTn id="692" dur="1" fill="hold">
                                          <p:stCondLst>
                                            <p:cond delay="1999"/>
                                          </p:stCondLst>
                                        </p:cTn>
                                        <p:tgtEl>
                                          <p:spTgt spid="138"/>
                                        </p:tgtEl>
                                        <p:attrNameLst>
                                          <p:attrName>style.visibility</p:attrName>
                                        </p:attrNameLst>
                                      </p:cBhvr>
                                      <p:to>
                                        <p:strVal val="hidden"/>
                                      </p:to>
                                    </p:set>
                                  </p:childTnLst>
                                </p:cTn>
                              </p:par>
                              <p:par>
                                <p:cTn id="693" presetID="6" presetClass="exit" presetSubtype="32" fill="hold" grpId="1" nodeType="withEffect">
                                  <p:stCondLst>
                                    <p:cond delay="0"/>
                                  </p:stCondLst>
                                  <p:childTnLst>
                                    <p:animEffect transition="out" filter="circle(out)">
                                      <p:cBhvr>
                                        <p:cTn id="694" dur="2000"/>
                                        <p:tgtEl>
                                          <p:spTgt spid="139"/>
                                        </p:tgtEl>
                                      </p:cBhvr>
                                    </p:animEffect>
                                    <p:set>
                                      <p:cBhvr>
                                        <p:cTn id="695" dur="1" fill="hold">
                                          <p:stCondLst>
                                            <p:cond delay="1999"/>
                                          </p:stCondLst>
                                        </p:cTn>
                                        <p:tgtEl>
                                          <p:spTgt spid="139"/>
                                        </p:tgtEl>
                                        <p:attrNameLst>
                                          <p:attrName>style.visibility</p:attrName>
                                        </p:attrNameLst>
                                      </p:cBhvr>
                                      <p:to>
                                        <p:strVal val="hidden"/>
                                      </p:to>
                                    </p:set>
                                  </p:childTnLst>
                                </p:cTn>
                              </p:par>
                              <p:par>
                                <p:cTn id="696" presetID="6" presetClass="exit" presetSubtype="32" fill="hold" grpId="1" nodeType="withEffect">
                                  <p:stCondLst>
                                    <p:cond delay="0"/>
                                  </p:stCondLst>
                                  <p:childTnLst>
                                    <p:animEffect transition="out" filter="circle(out)">
                                      <p:cBhvr>
                                        <p:cTn id="697" dur="2000"/>
                                        <p:tgtEl>
                                          <p:spTgt spid="140"/>
                                        </p:tgtEl>
                                      </p:cBhvr>
                                    </p:animEffect>
                                    <p:set>
                                      <p:cBhvr>
                                        <p:cTn id="698" dur="1" fill="hold">
                                          <p:stCondLst>
                                            <p:cond delay="1999"/>
                                          </p:stCondLst>
                                        </p:cTn>
                                        <p:tgtEl>
                                          <p:spTgt spid="140"/>
                                        </p:tgtEl>
                                        <p:attrNameLst>
                                          <p:attrName>style.visibility</p:attrName>
                                        </p:attrNameLst>
                                      </p:cBhvr>
                                      <p:to>
                                        <p:strVal val="hidden"/>
                                      </p:to>
                                    </p:set>
                                  </p:childTnLst>
                                </p:cTn>
                              </p:par>
                              <p:par>
                                <p:cTn id="699" presetID="6" presetClass="exit" presetSubtype="32" fill="hold" grpId="1" nodeType="withEffect">
                                  <p:stCondLst>
                                    <p:cond delay="0"/>
                                  </p:stCondLst>
                                  <p:childTnLst>
                                    <p:animEffect transition="out" filter="circle(out)">
                                      <p:cBhvr>
                                        <p:cTn id="700" dur="2000"/>
                                        <p:tgtEl>
                                          <p:spTgt spid="141"/>
                                        </p:tgtEl>
                                      </p:cBhvr>
                                    </p:animEffect>
                                    <p:set>
                                      <p:cBhvr>
                                        <p:cTn id="701" dur="1" fill="hold">
                                          <p:stCondLst>
                                            <p:cond delay="1999"/>
                                          </p:stCondLst>
                                        </p:cTn>
                                        <p:tgtEl>
                                          <p:spTgt spid="141"/>
                                        </p:tgtEl>
                                        <p:attrNameLst>
                                          <p:attrName>style.visibility</p:attrName>
                                        </p:attrNameLst>
                                      </p:cBhvr>
                                      <p:to>
                                        <p:strVal val="hidden"/>
                                      </p:to>
                                    </p:set>
                                  </p:childTnLst>
                                </p:cTn>
                              </p:par>
                              <p:par>
                                <p:cTn id="702" presetID="6" presetClass="exit" presetSubtype="32" fill="hold" grpId="1" nodeType="withEffect">
                                  <p:stCondLst>
                                    <p:cond delay="0"/>
                                  </p:stCondLst>
                                  <p:childTnLst>
                                    <p:animEffect transition="out" filter="circle(out)">
                                      <p:cBhvr>
                                        <p:cTn id="703" dur="2000"/>
                                        <p:tgtEl>
                                          <p:spTgt spid="142"/>
                                        </p:tgtEl>
                                      </p:cBhvr>
                                    </p:animEffect>
                                    <p:set>
                                      <p:cBhvr>
                                        <p:cTn id="704" dur="1" fill="hold">
                                          <p:stCondLst>
                                            <p:cond delay="1999"/>
                                          </p:stCondLst>
                                        </p:cTn>
                                        <p:tgtEl>
                                          <p:spTgt spid="142"/>
                                        </p:tgtEl>
                                        <p:attrNameLst>
                                          <p:attrName>style.visibility</p:attrName>
                                        </p:attrNameLst>
                                      </p:cBhvr>
                                      <p:to>
                                        <p:strVal val="hidden"/>
                                      </p:to>
                                    </p:set>
                                  </p:childTnLst>
                                </p:cTn>
                              </p:par>
                              <p:par>
                                <p:cTn id="705" presetID="6" presetClass="exit" presetSubtype="32" fill="hold" grpId="1" nodeType="withEffect">
                                  <p:stCondLst>
                                    <p:cond delay="0"/>
                                  </p:stCondLst>
                                  <p:childTnLst>
                                    <p:animEffect transition="out" filter="circle(out)">
                                      <p:cBhvr>
                                        <p:cTn id="706" dur="2000"/>
                                        <p:tgtEl>
                                          <p:spTgt spid="143"/>
                                        </p:tgtEl>
                                      </p:cBhvr>
                                    </p:animEffect>
                                    <p:set>
                                      <p:cBhvr>
                                        <p:cTn id="707" dur="1" fill="hold">
                                          <p:stCondLst>
                                            <p:cond delay="1999"/>
                                          </p:stCondLst>
                                        </p:cTn>
                                        <p:tgtEl>
                                          <p:spTgt spid="143"/>
                                        </p:tgtEl>
                                        <p:attrNameLst>
                                          <p:attrName>style.visibility</p:attrName>
                                        </p:attrNameLst>
                                      </p:cBhvr>
                                      <p:to>
                                        <p:strVal val="hidden"/>
                                      </p:to>
                                    </p:set>
                                  </p:childTnLst>
                                </p:cTn>
                              </p:par>
                              <p:par>
                                <p:cTn id="708" presetID="6" presetClass="exit" presetSubtype="32" fill="hold" grpId="1" nodeType="withEffect">
                                  <p:stCondLst>
                                    <p:cond delay="0"/>
                                  </p:stCondLst>
                                  <p:childTnLst>
                                    <p:animEffect transition="out" filter="circle(out)">
                                      <p:cBhvr>
                                        <p:cTn id="709" dur="2000"/>
                                        <p:tgtEl>
                                          <p:spTgt spid="144"/>
                                        </p:tgtEl>
                                      </p:cBhvr>
                                    </p:animEffect>
                                    <p:set>
                                      <p:cBhvr>
                                        <p:cTn id="710" dur="1" fill="hold">
                                          <p:stCondLst>
                                            <p:cond delay="1999"/>
                                          </p:stCondLst>
                                        </p:cTn>
                                        <p:tgtEl>
                                          <p:spTgt spid="144"/>
                                        </p:tgtEl>
                                        <p:attrNameLst>
                                          <p:attrName>style.visibility</p:attrName>
                                        </p:attrNameLst>
                                      </p:cBhvr>
                                      <p:to>
                                        <p:strVal val="hidden"/>
                                      </p:to>
                                    </p:set>
                                  </p:childTnLst>
                                </p:cTn>
                              </p:par>
                              <p:par>
                                <p:cTn id="711" presetID="6" presetClass="exit" presetSubtype="32" fill="hold" grpId="1" nodeType="withEffect">
                                  <p:stCondLst>
                                    <p:cond delay="0"/>
                                  </p:stCondLst>
                                  <p:childTnLst>
                                    <p:animEffect transition="out" filter="circle(out)">
                                      <p:cBhvr>
                                        <p:cTn id="712" dur="2000"/>
                                        <p:tgtEl>
                                          <p:spTgt spid="151"/>
                                        </p:tgtEl>
                                      </p:cBhvr>
                                    </p:animEffect>
                                    <p:set>
                                      <p:cBhvr>
                                        <p:cTn id="713" dur="1" fill="hold">
                                          <p:stCondLst>
                                            <p:cond delay="1999"/>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82" grpId="0" animBg="1"/>
      <p:bldP spid="182" grpId="1" animBg="1"/>
      <p:bldP spid="9" grpId="0" animBg="1"/>
      <p:bldP spid="9" grpId="1" animBg="1"/>
      <p:bldP spid="29" grpId="0" animBg="1"/>
      <p:bldP spid="29" grpId="1" animBg="1"/>
      <p:bldP spid="31" grpId="0" animBg="1"/>
      <p:bldP spid="31" grpId="1" animBg="1"/>
      <p:bldP spid="33" grpId="0" animBg="1"/>
      <p:bldP spid="33" grpId="1" animBg="1"/>
      <p:bldP spid="35" grpId="0" animBg="1"/>
      <p:bldP spid="35" grpId="1" animBg="1"/>
      <p:bldP spid="37" grpId="0" animBg="1"/>
      <p:bldP spid="37" grpId="1" animBg="1"/>
      <p:bldP spid="39" grpId="0" animBg="1"/>
      <p:bldP spid="39" grpId="1" animBg="1"/>
      <p:bldP spid="2" grpId="0" animBg="1"/>
      <p:bldP spid="2" grpId="1" animBg="1"/>
      <p:bldP spid="3" grpId="0" animBg="1"/>
      <p:bldP spid="3" grpId="1" animBg="1"/>
      <p:bldP spid="4" grpId="0" animBg="1"/>
      <p:bldP spid="4" grpId="1" animBg="1"/>
      <p:bldP spid="8" grpId="0" animBg="1"/>
      <p:bldP spid="8"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2" grpId="0" animBg="1"/>
      <p:bldP spid="32" grpId="1" animBg="1"/>
      <p:bldP spid="34" grpId="0" animBg="1"/>
      <p:bldP spid="34" grpId="1" animBg="1"/>
      <p:bldP spid="36" grpId="0" animBg="1"/>
      <p:bldP spid="36" grpId="1" animBg="1"/>
      <p:bldP spid="38" grpId="0" animBg="1"/>
      <p:bldP spid="38" grpId="1" animBg="1"/>
      <p:bldP spid="40" grpId="0" animBg="1"/>
      <p:bldP spid="40" grpId="1" animBg="1"/>
      <p:bldP spid="42" grpId="0" animBg="1"/>
      <p:bldP spid="42" grpId="1" animBg="1"/>
      <p:bldP spid="44" grpId="0" animBg="1"/>
      <p:bldP spid="44" grpId="1" animBg="1"/>
      <p:bldP spid="46" grpId="0" animBg="1"/>
      <p:bldP spid="46" grpId="1" animBg="1"/>
      <p:bldP spid="48" grpId="0" animBg="1"/>
      <p:bldP spid="48" grpId="1" animBg="1"/>
      <p:bldP spid="50" grpId="0" animBg="1"/>
      <p:bldP spid="50" grpId="1" animBg="1"/>
      <p:bldP spid="52" grpId="0" animBg="1"/>
      <p:bldP spid="52" grpId="1" animBg="1"/>
      <p:bldP spid="54" grpId="0" animBg="1"/>
      <p:bldP spid="54" grpId="1" animBg="1"/>
      <p:bldP spid="56" grpId="0" animBg="1"/>
      <p:bldP spid="56" grpId="1" animBg="1"/>
      <p:bldP spid="58" grpId="0" animBg="1"/>
      <p:bldP spid="58" grpId="1" animBg="1"/>
      <p:bldP spid="61" grpId="0" animBg="1"/>
      <p:bldP spid="61" grpId="1" animBg="1"/>
      <p:bldP spid="63" grpId="0" animBg="1"/>
      <p:bldP spid="63" grpId="1" animBg="1"/>
      <p:bldP spid="65" grpId="0" animBg="1"/>
      <p:bldP spid="65" grpId="1" animBg="1"/>
      <p:bldP spid="67" grpId="0" animBg="1"/>
      <p:bldP spid="67" grpId="1" animBg="1"/>
      <p:bldP spid="69" grpId="0" animBg="1"/>
      <p:bldP spid="69" grpId="1" animBg="1"/>
      <p:bldP spid="71" grpId="0" animBg="1"/>
      <p:bldP spid="71" grpId="1" animBg="1"/>
      <p:bldP spid="73" grpId="0" animBg="1"/>
      <p:bldP spid="73" grpId="1" animBg="1"/>
      <p:bldP spid="75" grpId="0" animBg="1"/>
      <p:bldP spid="75" grpId="1" animBg="1"/>
      <p:bldP spid="77" grpId="0" animBg="1"/>
      <p:bldP spid="77" grpId="1" animBg="1"/>
      <p:bldP spid="81" grpId="0" animBg="1"/>
      <p:bldP spid="81" grpId="1" animBg="1"/>
      <p:bldP spid="88" grpId="0" animBg="1"/>
      <p:bldP spid="88"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D4F8E2F-21AB-3538-21F2-2C79207C0170}"/>
              </a:ext>
            </a:extLst>
          </p:cNvPr>
          <p:cNvGraphicFramePr>
            <a:graphicFrameLocks noGrp="1"/>
          </p:cNvGraphicFramePr>
          <p:nvPr>
            <p:extLst>
              <p:ext uri="{D42A27DB-BD31-4B8C-83A1-F6EECF244321}">
                <p14:modId xmlns:p14="http://schemas.microsoft.com/office/powerpoint/2010/main" val="143226401"/>
              </p:ext>
            </p:extLst>
          </p:nvPr>
        </p:nvGraphicFramePr>
        <p:xfrm>
          <a:off x="282824" y="81108"/>
          <a:ext cx="11695820" cy="6634656"/>
        </p:xfrm>
        <a:graphic>
          <a:graphicData uri="http://schemas.openxmlformats.org/drawingml/2006/table">
            <a:tbl>
              <a:tblPr firstRow="1" firstCol="1" bandRow="1"/>
              <a:tblGrid>
                <a:gridCol w="1062550">
                  <a:extLst>
                    <a:ext uri="{9D8B030D-6E8A-4147-A177-3AD203B41FA5}">
                      <a16:colId xmlns:a16="http://schemas.microsoft.com/office/drawing/2014/main" val="1330150374"/>
                    </a:ext>
                  </a:extLst>
                </a:gridCol>
                <a:gridCol w="1062550">
                  <a:extLst>
                    <a:ext uri="{9D8B030D-6E8A-4147-A177-3AD203B41FA5}">
                      <a16:colId xmlns:a16="http://schemas.microsoft.com/office/drawing/2014/main" val="2154283047"/>
                    </a:ext>
                  </a:extLst>
                </a:gridCol>
                <a:gridCol w="1062550">
                  <a:extLst>
                    <a:ext uri="{9D8B030D-6E8A-4147-A177-3AD203B41FA5}">
                      <a16:colId xmlns:a16="http://schemas.microsoft.com/office/drawing/2014/main" val="3647057924"/>
                    </a:ext>
                  </a:extLst>
                </a:gridCol>
                <a:gridCol w="1062550">
                  <a:extLst>
                    <a:ext uri="{9D8B030D-6E8A-4147-A177-3AD203B41FA5}">
                      <a16:colId xmlns:a16="http://schemas.microsoft.com/office/drawing/2014/main" val="446130226"/>
                    </a:ext>
                  </a:extLst>
                </a:gridCol>
                <a:gridCol w="1063660">
                  <a:extLst>
                    <a:ext uri="{9D8B030D-6E8A-4147-A177-3AD203B41FA5}">
                      <a16:colId xmlns:a16="http://schemas.microsoft.com/office/drawing/2014/main" val="1632274922"/>
                    </a:ext>
                  </a:extLst>
                </a:gridCol>
                <a:gridCol w="1063660">
                  <a:extLst>
                    <a:ext uri="{9D8B030D-6E8A-4147-A177-3AD203B41FA5}">
                      <a16:colId xmlns:a16="http://schemas.microsoft.com/office/drawing/2014/main" val="884516262"/>
                    </a:ext>
                  </a:extLst>
                </a:gridCol>
                <a:gridCol w="1063660">
                  <a:extLst>
                    <a:ext uri="{9D8B030D-6E8A-4147-A177-3AD203B41FA5}">
                      <a16:colId xmlns:a16="http://schemas.microsoft.com/office/drawing/2014/main" val="1081010620"/>
                    </a:ext>
                  </a:extLst>
                </a:gridCol>
                <a:gridCol w="1063660">
                  <a:extLst>
                    <a:ext uri="{9D8B030D-6E8A-4147-A177-3AD203B41FA5}">
                      <a16:colId xmlns:a16="http://schemas.microsoft.com/office/drawing/2014/main" val="1581182532"/>
                    </a:ext>
                  </a:extLst>
                </a:gridCol>
                <a:gridCol w="1063660">
                  <a:extLst>
                    <a:ext uri="{9D8B030D-6E8A-4147-A177-3AD203B41FA5}">
                      <a16:colId xmlns:a16="http://schemas.microsoft.com/office/drawing/2014/main" val="4222770522"/>
                    </a:ext>
                  </a:extLst>
                </a:gridCol>
                <a:gridCol w="1063660">
                  <a:extLst>
                    <a:ext uri="{9D8B030D-6E8A-4147-A177-3AD203B41FA5}">
                      <a16:colId xmlns:a16="http://schemas.microsoft.com/office/drawing/2014/main" val="1428442844"/>
                    </a:ext>
                  </a:extLst>
                </a:gridCol>
                <a:gridCol w="1063660">
                  <a:extLst>
                    <a:ext uri="{9D8B030D-6E8A-4147-A177-3AD203B41FA5}">
                      <a16:colId xmlns:a16="http://schemas.microsoft.com/office/drawing/2014/main" val="406102389"/>
                    </a:ext>
                  </a:extLst>
                </a:gridCol>
              </a:tblGrid>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Ộ</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785061126"/>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Ẹ</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08241041"/>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875920922"/>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D4F8E2F-21AB-3538-21F2-2C79207C0170}"/>
              </a:ext>
            </a:extLst>
          </p:cNvPr>
          <p:cNvGraphicFramePr>
            <a:graphicFrameLocks noGrp="1"/>
          </p:cNvGraphicFramePr>
          <p:nvPr>
            <p:extLst>
              <p:ext uri="{D42A27DB-BD31-4B8C-83A1-F6EECF244321}">
                <p14:modId xmlns:p14="http://schemas.microsoft.com/office/powerpoint/2010/main" val="1872753370"/>
              </p:ext>
            </p:extLst>
          </p:nvPr>
        </p:nvGraphicFramePr>
        <p:xfrm>
          <a:off x="282824" y="81108"/>
          <a:ext cx="11695820" cy="6634656"/>
        </p:xfrm>
        <a:graphic>
          <a:graphicData uri="http://schemas.openxmlformats.org/drawingml/2006/table">
            <a:tbl>
              <a:tblPr firstRow="1" firstCol="1" bandRow="1"/>
              <a:tblGrid>
                <a:gridCol w="1062550">
                  <a:extLst>
                    <a:ext uri="{9D8B030D-6E8A-4147-A177-3AD203B41FA5}">
                      <a16:colId xmlns:a16="http://schemas.microsoft.com/office/drawing/2014/main" val="1330150374"/>
                    </a:ext>
                  </a:extLst>
                </a:gridCol>
                <a:gridCol w="1062550">
                  <a:extLst>
                    <a:ext uri="{9D8B030D-6E8A-4147-A177-3AD203B41FA5}">
                      <a16:colId xmlns:a16="http://schemas.microsoft.com/office/drawing/2014/main" val="2154283047"/>
                    </a:ext>
                  </a:extLst>
                </a:gridCol>
                <a:gridCol w="1062550">
                  <a:extLst>
                    <a:ext uri="{9D8B030D-6E8A-4147-A177-3AD203B41FA5}">
                      <a16:colId xmlns:a16="http://schemas.microsoft.com/office/drawing/2014/main" val="3647057924"/>
                    </a:ext>
                  </a:extLst>
                </a:gridCol>
                <a:gridCol w="1062550">
                  <a:extLst>
                    <a:ext uri="{9D8B030D-6E8A-4147-A177-3AD203B41FA5}">
                      <a16:colId xmlns:a16="http://schemas.microsoft.com/office/drawing/2014/main" val="446130226"/>
                    </a:ext>
                  </a:extLst>
                </a:gridCol>
                <a:gridCol w="1063660">
                  <a:extLst>
                    <a:ext uri="{9D8B030D-6E8A-4147-A177-3AD203B41FA5}">
                      <a16:colId xmlns:a16="http://schemas.microsoft.com/office/drawing/2014/main" val="1632274922"/>
                    </a:ext>
                  </a:extLst>
                </a:gridCol>
                <a:gridCol w="1063660">
                  <a:extLst>
                    <a:ext uri="{9D8B030D-6E8A-4147-A177-3AD203B41FA5}">
                      <a16:colId xmlns:a16="http://schemas.microsoft.com/office/drawing/2014/main" val="884516262"/>
                    </a:ext>
                  </a:extLst>
                </a:gridCol>
                <a:gridCol w="1063660">
                  <a:extLst>
                    <a:ext uri="{9D8B030D-6E8A-4147-A177-3AD203B41FA5}">
                      <a16:colId xmlns:a16="http://schemas.microsoft.com/office/drawing/2014/main" val="1081010620"/>
                    </a:ext>
                  </a:extLst>
                </a:gridCol>
                <a:gridCol w="1063660">
                  <a:extLst>
                    <a:ext uri="{9D8B030D-6E8A-4147-A177-3AD203B41FA5}">
                      <a16:colId xmlns:a16="http://schemas.microsoft.com/office/drawing/2014/main" val="1581182532"/>
                    </a:ext>
                  </a:extLst>
                </a:gridCol>
                <a:gridCol w="1063660">
                  <a:extLst>
                    <a:ext uri="{9D8B030D-6E8A-4147-A177-3AD203B41FA5}">
                      <a16:colId xmlns:a16="http://schemas.microsoft.com/office/drawing/2014/main" val="4222770522"/>
                    </a:ext>
                  </a:extLst>
                </a:gridCol>
                <a:gridCol w="1063660">
                  <a:extLst>
                    <a:ext uri="{9D8B030D-6E8A-4147-A177-3AD203B41FA5}">
                      <a16:colId xmlns:a16="http://schemas.microsoft.com/office/drawing/2014/main" val="1428442844"/>
                    </a:ext>
                  </a:extLst>
                </a:gridCol>
                <a:gridCol w="1063660">
                  <a:extLst>
                    <a:ext uri="{9D8B030D-6E8A-4147-A177-3AD203B41FA5}">
                      <a16:colId xmlns:a16="http://schemas.microsoft.com/office/drawing/2014/main" val="406102389"/>
                    </a:ext>
                  </a:extLst>
                </a:gridCol>
              </a:tblGrid>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Ộ</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785061126"/>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Ẹ</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Ẽ</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Ừ</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82933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08241041"/>
                  </a:ext>
                </a:extLst>
              </a:tr>
              <a:tr h="82933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875920922"/>
                  </a:ext>
                </a:extLst>
              </a:tr>
            </a:tbl>
          </a:graphicData>
        </a:graphic>
      </p:graphicFrame>
    </p:spTree>
    <p:extLst>
      <p:ext uri="{BB962C8B-B14F-4D97-AF65-F5344CB8AC3E}">
        <p14:creationId xmlns:p14="http://schemas.microsoft.com/office/powerpoint/2010/main" val="32846952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034E4A-ADAC-404E-80F9-9DC0843779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6355" y="900886"/>
            <a:ext cx="5659289" cy="4741865"/>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thu thuế</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Người ngoại kiều</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tội lỗi</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Câu B và C đúng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0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u="sng">
                <a:solidFill>
                  <a:srgbClr val="FF0000"/>
                </a:solidFill>
                <a:latin typeface="Verdana" panose="020B0604030504040204" pitchFamily="34" charset="0"/>
                <a:ea typeface="Verdana" panose="020B0604030504040204" pitchFamily="34" charset="0"/>
              </a:rPr>
              <a:t>NHỮNG </a:t>
            </a:r>
            <a:r>
              <a:rPr lang="en-US" sz="6000" b="1" u="sng">
                <a:solidFill>
                  <a:srgbClr val="FF0000"/>
                </a:solidFill>
                <a:latin typeface="Verdana" panose="020B0604030504040204" pitchFamily="34" charset="0"/>
                <a:ea typeface="Verdana" panose="020B0604030504040204" pitchFamily="34" charset="0"/>
              </a:rPr>
              <a:t>A</a:t>
            </a:r>
            <a:r>
              <a:rPr lang="vi-VN" sz="6000" b="1" u="sng">
                <a:solidFill>
                  <a:srgbClr val="FF0000"/>
                </a:solidFill>
                <a:latin typeface="Verdana" panose="020B0604030504040204" pitchFamily="34" charset="0"/>
                <a:ea typeface="Verdana" panose="020B0604030504040204" pitchFamily="34" charset="0"/>
              </a:rPr>
              <a:t>I</a:t>
            </a:r>
            <a:r>
              <a:rPr lang="vi-VN" sz="6000" b="1">
                <a:solidFill>
                  <a:schemeClr val="tx1">
                    <a:lumMod val="95000"/>
                    <a:lumOff val="5000"/>
                  </a:schemeClr>
                </a:solidFill>
                <a:latin typeface="Verdana" panose="020B0604030504040204" pitchFamily="34" charset="0"/>
                <a:ea typeface="Verdana" panose="020B0604030504040204" pitchFamily="34" charset="0"/>
              </a:rPr>
              <a:t> HAY LUI TỚI</a:t>
            </a:r>
            <a:r>
              <a:rPr lang="en-US" sz="6000" b="1">
                <a:solidFill>
                  <a:schemeClr val="tx1">
                    <a:lumMod val="95000"/>
                    <a:lumOff val="5000"/>
                  </a:schemeClr>
                </a:solidFill>
                <a:latin typeface="Verdana" panose="020B0604030504040204" pitchFamily="34" charset="0"/>
                <a:ea typeface="Verdana" panose="020B0604030504040204" pitchFamily="34" charset="0"/>
              </a:rPr>
              <a:t> </a:t>
            </a:r>
            <a:r>
              <a:rPr lang="vi-VN" sz="6000" b="1">
                <a:solidFill>
                  <a:schemeClr val="tx1">
                    <a:lumMod val="95000"/>
                    <a:lumOff val="5000"/>
                  </a:schemeClr>
                </a:solidFill>
                <a:latin typeface="Verdana" panose="020B0604030504040204" pitchFamily="34" charset="0"/>
                <a:ea typeface="Verdana" panose="020B0604030504040204" pitchFamily="34" charset="0"/>
              </a:rPr>
              <a:t>ĐỂ NGHE ĐỨC GIÊ-SU GIẢNG ?</a:t>
            </a:r>
          </a:p>
        </p:txBody>
      </p:sp>
      <p:grpSp>
        <p:nvGrpSpPr>
          <p:cNvPr id="9" name="Group 33"/>
          <p:cNvGrpSpPr>
            <a:grpSpLocks/>
          </p:cNvGrpSpPr>
          <p:nvPr/>
        </p:nvGrpSpPr>
        <p:grpSpPr bwMode="auto">
          <a:xfrm>
            <a:off x="-48988" y="5365870"/>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Câu B và C đúng</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a:defRPr/>
              </a:pPr>
              <a:r>
                <a:rPr lang="vi-VN" sz="4800" b="1">
                  <a:latin typeface="Times New Roman" pitchFamily="18" charset="0"/>
                  <a:cs typeface="Times New Roman" pitchFamily="18" charset="0"/>
                </a:rPr>
                <a:t>Ra đồng chăn heo</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Ra vườn hái nho</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Ra đồng chăn chiên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Ra vườn trồng nho</a:t>
              </a:r>
              <a:endPar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4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4400" b="1">
                <a:solidFill>
                  <a:schemeClr val="tx1"/>
                </a:solidFill>
                <a:latin typeface="Verdana" panose="020B0604030504040204" pitchFamily="34" charset="0"/>
                <a:ea typeface="Verdana" panose="020B0604030504040204" pitchFamily="34" charset="0"/>
              </a:rPr>
              <a:t>SAU KHI PHUNG PHÍ TÀI SẢN,</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ANH LÂM VÀO CẢNH TÚNG THIẾU, PHẢI</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ĐI Ở ĐỢ, NGƯỜI NÀY SAI ANH </a:t>
            </a:r>
            <a:r>
              <a:rPr lang="vi-VN" sz="4400" b="1" u="sng">
                <a:solidFill>
                  <a:srgbClr val="FF0000"/>
                </a:solidFill>
                <a:latin typeface="Verdana" panose="020B0604030504040204" pitchFamily="34" charset="0"/>
                <a:ea typeface="Verdana" panose="020B0604030504040204" pitchFamily="34" charset="0"/>
              </a:rPr>
              <a:t>LÀM GÌ </a:t>
            </a:r>
            <a:r>
              <a:rPr lang="vi-VN" sz="44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4502675"/>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Ra đồng chăn heo</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được coi như người làm công cho cha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Người làm công cho cha được cơm dư gạo thừa</a:t>
              </a:r>
              <a:r>
                <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Ta đứng lên đi về cùng cha</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TẠI NƠI CHĂN HEO,</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ANH TA HỒI TÂM VÀ TỰ NHỦ </a:t>
            </a:r>
            <a:r>
              <a:rPr lang="vi-VN" sz="5400" b="1" u="sng">
                <a:solidFill>
                  <a:srgbClr val="FF0000"/>
                </a:solidFill>
                <a:latin typeface="Verdana" panose="020B0604030504040204" pitchFamily="34" charset="0"/>
                <a:ea typeface="Verdana" panose="020B0604030504040204" pitchFamily="34" charset="0"/>
              </a:rPr>
              <a:t>ĐIỀU GÌ</a:t>
            </a:r>
            <a:r>
              <a:rPr lang="vi-VN" sz="5400" b="1">
                <a:solidFill>
                  <a:schemeClr val="tx1"/>
                </a:solidFill>
                <a:latin typeface="Verdana" panose="020B0604030504040204" pitchFamily="34" charset="0"/>
                <a:ea typeface="Verdana" panose="020B0604030504040204" pitchFamily="34" charset="0"/>
              </a:rPr>
              <a:t> ?</a:t>
            </a:r>
          </a:p>
        </p:txBody>
      </p:sp>
      <p:grpSp>
        <p:nvGrpSpPr>
          <p:cNvPr id="9" name="Group 33"/>
          <p:cNvGrpSpPr>
            <a:grpSpLocks/>
          </p:cNvGrpSpPr>
          <p:nvPr/>
        </p:nvGrpSpPr>
        <p:grpSpPr bwMode="auto">
          <a:xfrm>
            <a:off x="-48988" y="5366336"/>
            <a:ext cx="12248199" cy="802935"/>
            <a:chOff x="-1896924" y="4683019"/>
            <a:chExt cx="10573245" cy="688223"/>
          </a:xfrm>
          <a:solidFill>
            <a:srgbClr val="00B0F0"/>
          </a:solidFill>
        </p:grpSpPr>
        <p:sp>
          <p:nvSpPr>
            <p:cNvPr id="33" name="Rounded Rectangle 12"/>
            <p:cNvSpPr>
              <a:spLocks noChangeArrowheads="1"/>
            </p:cNvSpPr>
            <p:nvPr/>
          </p:nvSpPr>
          <p:spPr bwMode="auto">
            <a:xfrm>
              <a:off x="-962748" y="468301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Ngoài đường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Ngoài vườn</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Ngoài đồng</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Ngoài biển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5400" b="1">
                <a:solidFill>
                  <a:schemeClr val="tx1"/>
                </a:solidFill>
                <a:latin typeface="Verdana" panose="020B0604030504040204" pitchFamily="34" charset="0"/>
                <a:ea typeface="Verdana" panose="020B0604030504040204" pitchFamily="34" charset="0"/>
              </a:rPr>
              <a:t>4.	LÚC CẬU EM TRỞ VỀ,</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NGƯỜI CON CẢ ĐANG </a:t>
            </a:r>
            <a:r>
              <a:rPr lang="vi-VN" sz="5400" b="1" u="sng">
                <a:solidFill>
                  <a:srgbClr val="FF0000"/>
                </a:solidFill>
                <a:latin typeface="Verdana" panose="020B0604030504040204" pitchFamily="34" charset="0"/>
                <a:ea typeface="Verdana" panose="020B0604030504040204" pitchFamily="34" charset="0"/>
              </a:rPr>
              <a:t>Ở ĐÂU</a:t>
            </a:r>
            <a:r>
              <a:rPr lang="vi-VN" sz="5400" b="1">
                <a:solidFill>
                  <a:schemeClr val="tx1"/>
                </a:solidFill>
                <a:latin typeface="Verdana" panose="020B0604030504040204" pitchFamily="34" charset="0"/>
                <a:ea typeface="Verdana" panose="020B0604030504040204" pitchFamily="34" charset="0"/>
              </a:rPr>
              <a:t> ?</a:t>
            </a:r>
          </a:p>
        </p:txBody>
      </p:sp>
      <p:grpSp>
        <p:nvGrpSpPr>
          <p:cNvPr id="9" name="Group 33"/>
          <p:cNvGrpSpPr>
            <a:grpSpLocks/>
          </p:cNvGrpSpPr>
          <p:nvPr/>
        </p:nvGrpSpPr>
        <p:grpSpPr bwMode="auto">
          <a:xfrm>
            <a:off x="-48986" y="3652440"/>
            <a:ext cx="12257041" cy="801997"/>
            <a:chOff x="-1896924" y="4695363"/>
            <a:chExt cx="10580877" cy="687411"/>
          </a:xfrm>
          <a:solidFill>
            <a:srgbClr val="00B0F0"/>
          </a:solidFill>
        </p:grpSpPr>
        <p:sp>
          <p:nvSpPr>
            <p:cNvPr id="33" name="Rounded Rectangle 12"/>
            <p:cNvSpPr>
              <a:spLocks noChangeArrowheads="1"/>
            </p:cNvSpPr>
            <p:nvPr/>
          </p:nvSpPr>
          <p:spPr bwMode="auto">
            <a:xfrm>
              <a:off x="-955116" y="469697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Ngoài đồng</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Con ta đã chết mà nay sống lại</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Hãy mặc áo đẹp cho cậu</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400" b="1">
                  <a:solidFill>
                    <a:prstClr val="black"/>
                  </a:solidFill>
                  <a:latin typeface="Times New Roman" pitchFamily="18" charset="0"/>
                  <a:cs typeface="Times New Roman" pitchFamily="18" charset="0"/>
                </a:rPr>
                <a:t> Hãy xỏ nhẫn vào ngón tay</a:t>
              </a:r>
              <a:endParaRPr lang="vi-VN" sz="4400" b="1">
                <a:solidFill>
                  <a:prstClr val="black"/>
                </a:solidFill>
                <a:latin typeface="Times New Roman" pitchFamily="18" charset="0"/>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ĐÂ</a:t>
            </a:r>
            <a:r>
              <a:rPr lang="en-US" sz="5400" b="1">
                <a:solidFill>
                  <a:schemeClr val="tx1"/>
                </a:solidFill>
                <a:latin typeface="Verdana" panose="020B0604030504040204" pitchFamily="34" charset="0"/>
                <a:ea typeface="Verdana" panose="020B0604030504040204" pitchFamily="34" charset="0"/>
              </a:rPr>
              <a:t>Y</a:t>
            </a:r>
            <a:r>
              <a:rPr lang="vi-VN" sz="5400" b="1">
                <a:solidFill>
                  <a:schemeClr val="tx1"/>
                </a:solidFill>
                <a:latin typeface="Verdana" panose="020B0604030504040204" pitchFamily="34" charset="0"/>
                <a:ea typeface="Verdana" panose="020B0604030504040204" pitchFamily="34" charset="0"/>
              </a:rPr>
              <a:t> LÀ LỜI NGƯỜI CHA NÓI</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LÚC NGƯỜI CON HOANG TRỞ VỀ ?</a:t>
            </a:r>
          </a:p>
        </p:txBody>
      </p:sp>
      <p:grpSp>
        <p:nvGrpSpPr>
          <p:cNvPr id="9" name="Group 33"/>
          <p:cNvGrpSpPr>
            <a:grpSpLocks/>
          </p:cNvGrpSpPr>
          <p:nvPr/>
        </p:nvGrpSpPr>
        <p:grpSpPr bwMode="auto">
          <a:xfrm>
            <a:off x="-48988" y="5369958"/>
            <a:ext cx="12240888" cy="813017"/>
            <a:chOff x="-1896924" y="4695363"/>
            <a:chExt cx="10566934" cy="696860"/>
          </a:xfrm>
          <a:solidFill>
            <a:srgbClr val="00B0F0"/>
          </a:solidFill>
        </p:grpSpPr>
        <p:sp>
          <p:nvSpPr>
            <p:cNvPr id="33" name="Rounded Rectangle 12"/>
            <p:cNvSpPr>
              <a:spLocks noChangeArrowheads="1"/>
            </p:cNvSpPr>
            <p:nvPr/>
          </p:nvSpPr>
          <p:spPr bwMode="auto">
            <a:xfrm>
              <a:off x="-969059" y="4706423"/>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Cả A, B và C</a:t>
              </a:r>
              <a:endPar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4459426"/>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ĐÁP LẠI SỰ THƯƠNG YÊU CỦA CHÚA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“Người nào trong các ông có một trăm con chiên mà bị mất một con, lại không để chín mươi chín con kia ngoài đồng hoang, để đi tìm cho kỳ được con chiên bị mất ?</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Tìm được rồi, người ấy mừng rỡ vác lên vai. 6 Về đến nhà, người ấy mời bạn bè, hàng xóm lại, và nói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35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Xin chung vui với tôi, vì tôi đã tìm được con chiên của tôi, con chiên bị mất đó.’ Vậy, tôi nói cho các ông hay:</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97365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trên trời cũng thế, ai nấy sẽ vui mừng vì một người tội lỗi ăn năn sám hối, hơn là vì chín mươi chín người công chính không cần phải sám hối ăn năn.</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1101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“Hoặc người phụ nữ nào có mười đồng quan, mà chẳng may đánh mất một đồng, lại không thắp đèn, rồi quét nhà, moi móc tìm cho kỳ được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070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Tìm được rồi, bà ấy mời bạn bè, hàng xóm lại, và nói : ‘Xin chung vui với tôi, vì tôi đã tìm được đồng quan tôi đã đánh mất.’</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6322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6926</TotalTime>
  <Words>1679</Words>
  <Application>Microsoft Office PowerPoint</Application>
  <PresentationFormat>Widescreen</PresentationFormat>
  <Paragraphs>361</Paragraphs>
  <Slides>39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các người thu thuế và các người tội lỗi đều lui tới với Đức Giê-su để nghe Người giảng. Thấy vậy, những người Pha-ri-sêu và các kinh sư bèn xầm xì với nhau :</vt:lpstr>
      <vt:lpstr>“Ông này đón tiếp phường tội lỗi và ăn uống với chúng.” 3 Đức Giê-su mới kể cho họ dụ ngôn này :</vt:lpstr>
      <vt:lpstr>“Người nào trong các ông có một trăm con chiên mà bị mất một con, lại không để chín mươi chín con kia ngoài đồng hoang, để đi tìm cho kỳ được con chiên bị mất ?</vt:lpstr>
      <vt:lpstr>Tìm được rồi, người ấy mừng rỡ vác lên vai. 6 Về đến nhà, người ấy mời bạn bè, hàng xóm lại, và nói :</vt:lpstr>
      <vt:lpstr>Xin chung vui với tôi, vì tôi đã tìm được con chiên của tôi, con chiên bị mất đó.’ Vậy, tôi nói cho các ông hay:</vt:lpstr>
      <vt:lpstr>trên trời cũng thế, ai nấy sẽ vui mừng vì một người tội lỗi ăn năn sám hối, hơn là vì chín mươi chín người công chính không cần phải sám hối ăn năn.</vt:lpstr>
      <vt:lpstr>“Hoặc người phụ nữ nào có mười đồng quan, mà chẳng may đánh mất một đồng, lại không thắp đèn, rồi quét nhà, moi móc tìm cho kỳ được ?</vt:lpstr>
      <vt:lpstr>Tìm được rồi, bà ấy mời bạn bè, hàng xóm lại, và nói : ‘Xin chung vui với tôi, vì tôi đã tìm được đồng quan tôi đã đánh mất.’</vt:lpstr>
      <vt:lpstr>Cũng thế, tôi nói cho các ông hay : giữa triều thần Thiên Chúa, ai nấy sẽ vui mừng vì một người tội lỗi ăn năn sám hối.”</vt:lpstr>
      <vt:lpstr>Rồi Đức Giê-su nói tiếp : “Một người kia có hai con trai. Người con thứ nói với cha rằng : ‘Thưa cha, xin cho con phần tài sản con được hưởng.’</vt:lpstr>
      <vt:lpstr>Và người cha đã chia của cải cho hai con. Ít ngày sau, người con thứ thu góp tất cả rồi trẩy đi phương xa. Ở đó anh ta sống phóng đãng, phung phí tài sản của mình.</vt:lpstr>
      <vt:lpstr>“Khi anh ta đã ăn tiêu hết sạch, thì lại xảy ra trong vùng ấy một nạn đói khủng khiếp. Và anh ta bắt đầu lâm cảnh túng thiếu,</vt:lpstr>
      <vt:lpstr>nên phải đi ở đợ cho một người dân trong vùng ; người này sai anh ta ra đồng chăn heo.</vt:lpstr>
      <vt:lpstr>nên phải đi ở đợ cho một người dân trong vùng ; người này sai anh ta ra đồng chăn heo.</vt:lpstr>
      <vt:lpstr>‘Biết bao nhiêu người làm công cho cha ta được cơm dư gạo thừa, mà ta ở đây lại chết đói ! Thôi, ta đứng lên, đi về cùng cha và thưa với người :</vt:lpstr>
      <vt:lpstr>‘Thưa cha, con thật đắc tội với Trời và với cha, chẳng còn đáng gọi là con cha nữa. Xin coi con như một người làm công cho cha vậy.’</vt:lpstr>
      <vt:lpstr>Thế rồi anh ta đứng lên đi về cùng cha. “Anh ta còn ở đằng xa, thì người cha đã trông thấy. Ông chạnh lòng thương, chạy ra ôm cổ anh ta và hôn lấy hôn để.</vt:lpstr>
      <vt:lpstr>Bấy giờ người con nói rằng : ‘Thưa cha, con thật đắc tội với Trời và với cha, chẳng còn đáng gọi là con cha nữa ...’ </vt:lpstr>
      <vt:lpstr>Nhưng người cha liền bảo các đầy tớ rằng : ‘Mau đem áo đẹp nhất ra đây mặc cho cậu, xỏ nhẫn vào ngón tay, xỏ dép vào chân cậu,</vt:lpstr>
      <vt:lpstr>rồi đi bắt con bê đã vỗ béo làm thịt để chúng ta mở tiệc ăn mừng ! Vì con ta đây đã chết mà nay sống lại, đã mất mà nay lại tìm thấy.’ Và họ bắt đầu ăn mừng.</vt:lpstr>
      <vt:lpstr>“Lúc ấy người con cả của ông đang ở ngoài đồng. Khi anh ta về gần đến nhà, nghe thấy tiếng đàn ca nhảy múa, liền gọi một người đầy tớ ra mà hỏi xem có chuyện gì.</vt:lpstr>
      <vt:lpstr>Người ấy trả lời : ‘Em cậu đã về, và cha cậu đã làm thịt con bê béo, vì gặp lại cậu ấy mạnh khoẻ.’</vt:lpstr>
      <vt:lpstr>Người anh cả liền nổi giận và không chịu vào nhà. Nhưng cha cậu ra năn nỉ. Cậu trả lời cha : ‘Cha coi, đã bao nhiêu năm trời con hầu hạ cha,</vt:lpstr>
      <vt:lpstr>và chẳng khi nào trái lệnh, thế mà chưa bao giờ cha cho lấy được một con dê con để con ăn mừng với bạn bè.</vt:lpstr>
      <vt:lpstr>Còn thằng con của cha đó, sau khi đã nuốt hết của cải của cha với bọn điếm, nay trở về, thì cha lại giết bê béo ăn mừng !’</vt:lpstr>
      <vt:lpstr>“Nhưng người cha nói với anh ta : ‘Con à, lúc nào con cũng ở với cha, tất cả những gì của cha đều là của con.</vt:lpstr>
      <vt:lpstr>Nhưng chúng ta phải ăn mừng, phải vui vẻ, vì em con đây đã chết mà nay lại sống, đã mất mà nay lại tìm thấy.’”.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121</cp:revision>
  <dcterms:created xsi:type="dcterms:W3CDTF">2022-01-14T15:16:50Z</dcterms:created>
  <dcterms:modified xsi:type="dcterms:W3CDTF">2025-09-13T07:40:27Z</dcterms:modified>
</cp:coreProperties>
</file>