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79" r:id="rId2"/>
    <p:sldId id="314" r:id="rId3"/>
    <p:sldId id="315" r:id="rId4"/>
    <p:sldId id="569" r:id="rId5"/>
    <p:sldId id="570" r:id="rId6"/>
    <p:sldId id="580" r:id="rId7"/>
    <p:sldId id="581" r:id="rId8"/>
    <p:sldId id="582" r:id="rId9"/>
    <p:sldId id="583" r:id="rId10"/>
    <p:sldId id="586" r:id="rId11"/>
    <p:sldId id="584" r:id="rId12"/>
    <p:sldId id="293" r:id="rId13"/>
    <p:sldId id="294" r:id="rId14"/>
    <p:sldId id="578" r:id="rId15"/>
    <p:sldId id="393" r:id="rId16"/>
    <p:sldId id="260" r:id="rId17"/>
    <p:sldId id="308" r:id="rId18"/>
    <p:sldId id="386" r:id="rId19"/>
    <p:sldId id="387" r:id="rId20"/>
    <p:sldId id="388" r:id="rId21"/>
    <p:sldId id="391" r:id="rId22"/>
    <p:sldId id="296" r:id="rId23"/>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6" d="100"/>
          <a:sy n="66" d="100"/>
        </p:scale>
        <p:origin x="2558" y="150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5DD8-4449-423C-A639-F65BA6D7560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0622D266-FC06-4B14-8BD7-484074193D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4FA8C45-7E4E-4866-8C82-71C166C44AA5}"/>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F826F900-C18C-4C2D-9121-6D9F7CF44928}"/>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7FFBB37-8D8B-4ED6-8D94-B8E736D25A8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92471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D7D5-5D3F-4E90-9EB1-0D94F429A33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3C592D96-5F34-4AB1-A37B-950BAE5083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C5B772E-20CA-4B33-939D-79947571EC5C}"/>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F9497229-AC30-41EC-B325-50DCC65CB9B9}"/>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45F265-32D6-4048-A6C8-5EAF9497C1C3}"/>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5783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33E2C7-B8DB-416A-849C-F8727C6D6A7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0795EA97-5511-461A-B619-FAC5D0F6EF3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CDD5E18-72A4-41BE-8D81-82879DBCAD05}"/>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D0CFF74F-521E-4FAF-8BC5-1AA664255D4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202554A-5342-4096-8E7A-C7436908BA89}"/>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74272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5F664-AA3B-4313-A0F2-D409A4781F99}"/>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77D26BB1-E78B-4471-BE4E-53C3618C53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BFA202FC-DC52-4B3B-A666-E0F2AD2905B0}"/>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F3B0460E-3594-4A79-9E4E-36EC7F54B70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9CEA09A-40D4-46F8-8D4D-215020EAE69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433568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3C1E-0B4A-4019-8FB3-FDBACB5311F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F653D45E-ECC5-486B-A601-B03D259A6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41CF448-B65D-4523-9B12-4CDC3F886731}"/>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4B74D0E6-2C86-49C5-A9CD-ACFF55D9DA4C}"/>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6A5DC806-FCD8-4CA2-BC87-FA6CE17601F2}"/>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158053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0E31C-C008-41A6-B1CC-CA6C3ED98E0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FD947F5F-9858-494A-82A4-9A7A3B54AD1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50B676A2-D46B-4F56-A21A-931B2574334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8A614988-F3CE-4174-A3EE-F8108E16571E}"/>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6" name="Footer Placeholder 5">
            <a:extLst>
              <a:ext uri="{FF2B5EF4-FFF2-40B4-BE49-F238E27FC236}">
                <a16:creationId xmlns:a16="http://schemas.microsoft.com/office/drawing/2014/main" id="{8A8F2516-227C-4BC8-87E4-9ED003D6BA3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52026F3F-72B1-4481-9A61-AC5C147043FE}"/>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408908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F067-DD81-44FD-9BCC-D0582C6590C5}"/>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2712F556-8863-4102-858F-CBCB401AFA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08A34B-6D45-46A2-9A77-BB84800C9A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63715220-53B4-4EDC-860F-3E64AF09D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DF7AF07-2A5A-452F-B6EB-FCD3E08E8D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6CEDC71C-673D-4186-8658-C06FA940DF96}"/>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8" name="Footer Placeholder 7">
            <a:extLst>
              <a:ext uri="{FF2B5EF4-FFF2-40B4-BE49-F238E27FC236}">
                <a16:creationId xmlns:a16="http://schemas.microsoft.com/office/drawing/2014/main" id="{503930F0-6E9D-4535-897B-48B2B330341D}"/>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0C0E3C02-94DA-4ACC-A3AE-A828F02F6E7A}"/>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89010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7CB9-D932-4FD4-B776-B6D34AEA3208}"/>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A962FE11-FC34-4584-87BA-22676E09922A}"/>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4" name="Footer Placeholder 3">
            <a:extLst>
              <a:ext uri="{FF2B5EF4-FFF2-40B4-BE49-F238E27FC236}">
                <a16:creationId xmlns:a16="http://schemas.microsoft.com/office/drawing/2014/main" id="{0754B8B2-2652-4757-B95D-8255071D4C93}"/>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46E71F95-6F81-4FDA-B714-89F84A91AAE5}"/>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33132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1EA5293-DCD2-4900-97FA-755F5C6CA313}"/>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3" name="Footer Placeholder 2">
            <a:extLst>
              <a:ext uri="{FF2B5EF4-FFF2-40B4-BE49-F238E27FC236}">
                <a16:creationId xmlns:a16="http://schemas.microsoft.com/office/drawing/2014/main" id="{5CC52C3D-6041-4625-AC08-9327233F2B18}"/>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CCF0C907-31D2-4439-B21C-BF8F8366D371}"/>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390879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14B62-2C54-4574-B543-5EB51B1DD8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4E0D8E50-F3A2-4687-B0C9-1F0E70AE7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FBFDF51E-E4BD-4E69-BA7D-AB7D9EBAE1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5F6E8-DF3A-4E10-99D5-E4B28F364964}"/>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6" name="Footer Placeholder 5">
            <a:extLst>
              <a:ext uri="{FF2B5EF4-FFF2-40B4-BE49-F238E27FC236}">
                <a16:creationId xmlns:a16="http://schemas.microsoft.com/office/drawing/2014/main" id="{EBB19D56-AA9B-48D9-A797-22DF87706616}"/>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F1A8B5EE-5785-4A56-886B-75834DB3FEF0}"/>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1248665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F0DF1-2E9F-4D46-9DD9-7544FFCB6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E3B45455-BF2B-4E0F-88A8-C30EACBA68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1DA077DF-EF3A-4A0C-A177-0489E1CCDE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553553-7ED7-4561-81BF-C072759EEB4D}"/>
              </a:ext>
            </a:extLst>
          </p:cNvPr>
          <p:cNvSpPr>
            <a:spLocks noGrp="1"/>
          </p:cNvSpPr>
          <p:nvPr>
            <p:ph type="dt" sz="half" idx="10"/>
          </p:nvPr>
        </p:nvSpPr>
        <p:spPr/>
        <p:txBody>
          <a:bodyPr/>
          <a:lstStyle/>
          <a:p>
            <a:fld id="{2FF9C1CA-27ED-46C1-8525-37ABE13F03B0}" type="datetimeFigureOut">
              <a:rPr lang="vi-VN" smtClean="0"/>
              <a:t>30/08/2025</a:t>
            </a:fld>
            <a:endParaRPr lang="vi-VN"/>
          </a:p>
        </p:txBody>
      </p:sp>
      <p:sp>
        <p:nvSpPr>
          <p:cNvPr id="6" name="Footer Placeholder 5">
            <a:extLst>
              <a:ext uri="{FF2B5EF4-FFF2-40B4-BE49-F238E27FC236}">
                <a16:creationId xmlns:a16="http://schemas.microsoft.com/office/drawing/2014/main" id="{F9F11194-45E8-4829-B6A3-638191FB5FC9}"/>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9D27BEFB-5AA3-4CB9-8D66-689781445B3D}"/>
              </a:ext>
            </a:extLst>
          </p:cNvPr>
          <p:cNvSpPr>
            <a:spLocks noGrp="1"/>
          </p:cNvSpPr>
          <p:nvPr>
            <p:ph type="sldNum" sz="quarter" idx="12"/>
          </p:nvPr>
        </p:nvSpPr>
        <p:spPr/>
        <p:txBody>
          <a:bodyPr/>
          <a:lstStyle/>
          <a:p>
            <a:fld id="{E30CB2F9-C746-405B-B972-04B60C6BF1F2}" type="slidenum">
              <a:rPr lang="vi-VN" smtClean="0"/>
              <a:t>‹#›</a:t>
            </a:fld>
            <a:endParaRPr lang="vi-VN"/>
          </a:p>
        </p:txBody>
      </p:sp>
    </p:spTree>
    <p:extLst>
      <p:ext uri="{BB962C8B-B14F-4D97-AF65-F5344CB8AC3E}">
        <p14:creationId xmlns:p14="http://schemas.microsoft.com/office/powerpoint/2010/main" val="2213742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BDEA6-FF88-4323-ACF8-DACE668E18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A2C8C242-8DEE-41DC-A727-D8B145B3F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7FE7123-EC5E-487F-AE75-526036135A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9C1CA-27ED-46C1-8525-37ABE13F03B0}" type="datetimeFigureOut">
              <a:rPr lang="vi-VN" smtClean="0"/>
              <a:t>30/08/2025</a:t>
            </a:fld>
            <a:endParaRPr lang="vi-VN"/>
          </a:p>
        </p:txBody>
      </p:sp>
      <p:sp>
        <p:nvSpPr>
          <p:cNvPr id="5" name="Footer Placeholder 4">
            <a:extLst>
              <a:ext uri="{FF2B5EF4-FFF2-40B4-BE49-F238E27FC236}">
                <a16:creationId xmlns:a16="http://schemas.microsoft.com/office/drawing/2014/main" id="{6D43B4BD-603F-418B-BA87-65BAF412595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99A1C33B-A489-4130-9B31-902838D43E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CB2F9-C746-405B-B972-04B60C6BF1F2}" type="slidenum">
              <a:rPr lang="vi-VN" smtClean="0"/>
              <a:t>‹#›</a:t>
            </a:fld>
            <a:endParaRPr lang="vi-VN"/>
          </a:p>
        </p:txBody>
      </p:sp>
    </p:spTree>
    <p:extLst>
      <p:ext uri="{BB962C8B-B14F-4D97-AF65-F5344CB8AC3E}">
        <p14:creationId xmlns:p14="http://schemas.microsoft.com/office/powerpoint/2010/main" val="2237826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19.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audio" Target="../media/audio3.wav"/></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A9463B5-091E-4278-908D-57630E0C12E1}"/>
              </a:ext>
            </a:extLst>
          </p:cNvPr>
          <p:cNvSpPr txBox="1"/>
          <p:nvPr/>
        </p:nvSpPr>
        <p:spPr>
          <a:xfrm>
            <a:off x="1284632" y="633713"/>
            <a:ext cx="9622735" cy="5072504"/>
          </a:xfrm>
          <a:prstGeom prst="rect">
            <a:avLst/>
          </a:prstGeom>
          <a:noFill/>
        </p:spPr>
        <p:txBody>
          <a:bodyPr wrap="square" rtlCol="0">
            <a:prstTxWarp prst="textArchUp">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rPr>
              <a:t>✠</a:t>
            </a:r>
            <a:r>
              <a:rPr kumimoji="0" lang="en-US" sz="34400" b="1" i="0" u="none" strike="noStrike" kern="1200" cap="none" spc="0" normalizeH="0" baseline="0" noProof="0" dirty="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VUI HỌC KINH </a:t>
            </a:r>
            <a:r>
              <a:rPr kumimoji="0" lang="en-US" sz="34400" b="1" i="0" u="none" strike="noStrike" kern="1200" cap="none" spc="0" normalizeH="0" baseline="0" noProof="0">
                <a:ln>
                  <a:solidFill>
                    <a:srgbClr val="FF0000"/>
                  </a:solidFill>
                </a:ln>
                <a:solidFill>
                  <a:srgbClr val="FFFF00"/>
                </a:solidFill>
                <a:effectLst/>
                <a:uLnTx/>
                <a:uFillTx/>
                <a:latin typeface="Montserrat Black" panose="00000A00000000000000" pitchFamily="2" charset="0"/>
                <a:ea typeface="Verdana" panose="020B0604030504040204" pitchFamily="34" charset="0"/>
                <a:cs typeface="+mn-cs"/>
              </a:rPr>
              <a:t>THÁNH</a:t>
            </a:r>
            <a:r>
              <a:rPr kumimoji="0" lang="en-US" sz="34400" b="1" i="0" u="none" strike="noStrike" kern="1200" cap="none" spc="0" normalizeH="0" baseline="0" noProof="0">
                <a:ln>
                  <a:noFill/>
                </a:ln>
                <a:solidFill>
                  <a:srgbClr val="FF0000"/>
                </a:solidFill>
                <a:effectLst/>
                <a:uLnTx/>
                <a:uFillTx/>
                <a:latin typeface="Montserrat Black" panose="00000A00000000000000" pitchFamily="2" charset="0"/>
                <a:ea typeface="Verdana" panose="020B0604030504040204" pitchFamily="34" charset="0"/>
                <a:cs typeface="+mn-cs"/>
              </a:rPr>
              <a:t>✠</a:t>
            </a:r>
            <a:endParaRPr kumimoji="0" lang="en-US" sz="34400" b="1" i="0" u="none" strike="noStrike" kern="1200" cap="none" spc="0" normalizeH="0" baseline="0" noProof="0" dirty="0">
              <a:ln>
                <a:noFill/>
              </a:ln>
              <a:solidFill>
                <a:srgbClr val="FF0000"/>
              </a:solidFill>
              <a:effectLst/>
              <a:uLnTx/>
              <a:uFillTx/>
              <a:latin typeface="Montserrat Black" panose="00000A00000000000000" pitchFamily="2" charset="0"/>
              <a:ea typeface="Verdana" panose="020B0604030504040204" pitchFamily="34" charset="0"/>
              <a:cs typeface="+mn-cs"/>
            </a:endParaRPr>
          </a:p>
        </p:txBody>
      </p:sp>
      <p:pic>
        <p:nvPicPr>
          <p:cNvPr id="6" name="Picture 5">
            <a:extLst>
              <a:ext uri="{FF2B5EF4-FFF2-40B4-BE49-F238E27FC236}">
                <a16:creationId xmlns:a16="http://schemas.microsoft.com/office/drawing/2014/main" id="{3399F3E6-0860-432F-A369-FF36A5E80C3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3855527" y="1424798"/>
            <a:ext cx="4480946" cy="4280733"/>
          </a:xfrm>
          <a:prstGeom prst="ellipse">
            <a:avLst/>
          </a:prstGeom>
          <a:ln>
            <a:noFill/>
          </a:ln>
          <a:effectLst>
            <a:softEdge rad="112500"/>
          </a:effectLst>
        </p:spPr>
      </p:pic>
      <p:sp>
        <p:nvSpPr>
          <p:cNvPr id="4" name="Hình chữ nhật 3"/>
          <p:cNvSpPr/>
          <p:nvPr/>
        </p:nvSpPr>
        <p:spPr>
          <a:xfrm>
            <a:off x="0" y="6055437"/>
            <a:ext cx="12192000" cy="746358"/>
          </a:xfrm>
          <a:prstGeom prst="rect">
            <a:avLst/>
          </a:prstGeom>
          <a:noFill/>
        </p:spPr>
        <p:txBody>
          <a:bodyPr wrap="square" lIns="68580" tIns="34290" rIns="68580" bIns="3429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4400" b="1" kern="10">
                <a:ln w="9525">
                  <a:noFill/>
                  <a:prstDash val="solid"/>
                </a:ln>
                <a:solidFill>
                  <a:srgbClr val="FF0000">
                    <a:alpha val="77000"/>
                  </a:srgbClr>
                </a:solidFill>
                <a:effectLst>
                  <a:outerShdw blurRad="12700" dist="38100" dir="2700000" algn="tl" rotWithShape="0">
                    <a:srgbClr val="5B9BD5">
                      <a:lumMod val="60000"/>
                      <a:lumOff val="40000"/>
                    </a:srgbClr>
                  </a:outerShdw>
                </a:effectLst>
                <a:latin typeface="Verdana" panose="020B0604030504040204" pitchFamily="34" charset="0"/>
                <a:ea typeface="Verdana" panose="020B0604030504040204" pitchFamily="34" charset="0"/>
              </a:rPr>
              <a:t>CHÚA NHẬT XXII THƯỜNG NIÊN - C</a:t>
            </a:r>
            <a:endParaRPr kumimoji="0" lang="en-US" sz="4400" b="1" i="0" u="none" strike="noStrike" kern="10" cap="none" spc="0" normalizeH="0" baseline="0" noProof="0" dirty="0">
              <a:ln w="9525">
                <a:noFill/>
                <a:prstDash val="solid"/>
              </a:ln>
              <a:solidFill>
                <a:srgbClr val="FF0000">
                  <a:alpha val="77000"/>
                </a:srgbClr>
              </a:solidFill>
              <a:effectLst>
                <a:outerShdw blurRad="12700" dist="38100" dir="2700000" algn="tl" rotWithShape="0">
                  <a:srgbClr val="5B9BD5">
                    <a:lumMod val="60000"/>
                    <a:lumOff val="40000"/>
                  </a:srgbClr>
                </a:outerShdw>
              </a:effectLst>
              <a:uLnTx/>
              <a:uFillTx/>
              <a:latin typeface="Verdana" panose="020B0604030504040204" pitchFamily="34" charset="0"/>
              <a:ea typeface="Verdana" panose="020B0604030504040204" pitchFamily="34" charset="0"/>
              <a:cs typeface="+mn-cs"/>
            </a:endParaRPr>
          </a:p>
        </p:txBody>
      </p:sp>
      <p:sp>
        <p:nvSpPr>
          <p:cNvPr id="8" name="TextBox 7">
            <a:extLst>
              <a:ext uri="{FF2B5EF4-FFF2-40B4-BE49-F238E27FC236}">
                <a16:creationId xmlns:a16="http://schemas.microsoft.com/office/drawing/2014/main" id="{E09E55EC-B1FD-4C86-8E05-AA5C6E61F8DA}"/>
              </a:ext>
            </a:extLst>
          </p:cNvPr>
          <p:cNvSpPr txBox="1"/>
          <p:nvPr/>
        </p:nvSpPr>
        <p:spPr>
          <a:xfrm>
            <a:off x="8144541" y="3776782"/>
            <a:ext cx="404746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rPr>
              <a:t>HY VỌNG</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
        <p:nvSpPr>
          <p:cNvPr id="10" name="TextBox 9">
            <a:extLst>
              <a:ext uri="{FF2B5EF4-FFF2-40B4-BE49-F238E27FC236}">
                <a16:creationId xmlns:a16="http://schemas.microsoft.com/office/drawing/2014/main" id="{D3D3FAF6-AAC4-4566-AC54-18ECD0D69DEE}"/>
              </a:ext>
            </a:extLst>
          </p:cNvPr>
          <p:cNvSpPr txBox="1"/>
          <p:nvPr/>
        </p:nvSpPr>
        <p:spPr>
          <a:xfrm>
            <a:off x="81207" y="3776782"/>
            <a:ext cx="40930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000" b="1" noProof="0">
                <a:solidFill>
                  <a:srgbClr val="FF0000"/>
                </a:solidFill>
                <a:latin typeface="Verdana" panose="020B0604030504040204" pitchFamily="34" charset="0"/>
                <a:ea typeface="Verdana" panose="020B0604030504040204" pitchFamily="34" charset="0"/>
                <a:cs typeface="Tahoma" panose="020B0604030504040204" pitchFamily="34" charset="0"/>
              </a:rPr>
              <a:t>TIN YÊU</a:t>
            </a:r>
            <a:endParaRPr kumimoji="0" lang="en-US" sz="40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ahoma" panose="020B0604030504040204" pitchFamily="34" charset="0"/>
            </a:endParaRPr>
          </a:p>
        </p:txBody>
      </p:sp>
    </p:spTree>
    <p:extLst>
      <p:ext uri="{BB962C8B-B14F-4D97-AF65-F5344CB8AC3E}">
        <p14:creationId xmlns:p14="http://schemas.microsoft.com/office/powerpoint/2010/main" val="3881418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00" fill="hold"/>
                                        <p:tgtEl>
                                          <p:spTgt spid="4"/>
                                        </p:tgtEl>
                                        <p:attrNameLst>
                                          <p:attrName>ppt_x</p:attrName>
                                        </p:attrNameLst>
                                      </p:cBhvr>
                                      <p:tavLst>
                                        <p:tav tm="0">
                                          <p:val>
                                            <p:strVal val="#ppt_x"/>
                                          </p:val>
                                        </p:tav>
                                        <p:tav tm="100000">
                                          <p:val>
                                            <p:strVal val="#ppt_x"/>
                                          </p:val>
                                        </p:tav>
                                      </p:tavLst>
                                    </p:anim>
                                    <p:anim calcmode="lin" valueType="num">
                                      <p:cBhvr additive="base">
                                        <p:cTn id="12" dur="100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1" presetClass="entr" presetSubtype="0" fill="hold" grpId="0" nodeType="after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childTnLst>
                                </p:cTn>
                              </p:par>
                              <p:par>
                                <p:cTn id="18" presetID="21" presetClass="emph" presetSubtype="0" repeatCount="indefinite" fill="hold" grpId="1" nodeType="withEffect">
                                  <p:stCondLst>
                                    <p:cond delay="0"/>
                                  </p:stCondLst>
                                  <p:childTnLst>
                                    <p:animClr clrSpc="hsl" dir="cw">
                                      <p:cBhvr override="childStyle">
                                        <p:cTn id="19" dur="1000" fill="hold"/>
                                        <p:tgtEl>
                                          <p:spTgt spid="10"/>
                                        </p:tgtEl>
                                        <p:attrNameLst>
                                          <p:attrName>style.color</p:attrName>
                                        </p:attrNameLst>
                                      </p:cBhvr>
                                      <p:by>
                                        <p:hsl h="7200000" s="0" l="0"/>
                                      </p:by>
                                    </p:animClr>
                                    <p:animClr clrSpc="hsl" dir="cw">
                                      <p:cBhvr>
                                        <p:cTn id="20" dur="1000" fill="hold"/>
                                        <p:tgtEl>
                                          <p:spTgt spid="10"/>
                                        </p:tgtEl>
                                        <p:attrNameLst>
                                          <p:attrName>fillcolor</p:attrName>
                                        </p:attrNameLst>
                                      </p:cBhvr>
                                      <p:by>
                                        <p:hsl h="7200000" s="0" l="0"/>
                                      </p:by>
                                    </p:animClr>
                                    <p:animClr clrSpc="hsl" dir="cw">
                                      <p:cBhvr>
                                        <p:cTn id="21" dur="1000" fill="hold"/>
                                        <p:tgtEl>
                                          <p:spTgt spid="10"/>
                                        </p:tgtEl>
                                        <p:attrNameLst>
                                          <p:attrName>stroke.color</p:attrName>
                                        </p:attrNameLst>
                                      </p:cBhvr>
                                      <p:by>
                                        <p:hsl h="7200000" s="0" l="0"/>
                                      </p:by>
                                    </p:animClr>
                                    <p:set>
                                      <p:cBhvr>
                                        <p:cTn id="22" dur="1000" fill="hold"/>
                                        <p:tgtEl>
                                          <p:spTgt spid="10"/>
                                        </p:tgtEl>
                                        <p:attrNameLst>
                                          <p:attrName>fill.type</p:attrName>
                                        </p:attrNameLst>
                                      </p:cBhvr>
                                      <p:to>
                                        <p:strVal val="solid"/>
                                      </p:to>
                                    </p:set>
                                  </p:childTnLst>
                                </p:cTn>
                              </p:par>
                              <p:par>
                                <p:cTn id="23" presetID="21" presetClass="emph" presetSubtype="0" repeatCount="indefinite" fill="hold" grpId="1" nodeType="withEffect">
                                  <p:stCondLst>
                                    <p:cond delay="0"/>
                                  </p:stCondLst>
                                  <p:childTnLst>
                                    <p:animClr clrSpc="hsl" dir="cw">
                                      <p:cBhvr override="childStyle">
                                        <p:cTn id="24" dur="1000" fill="hold"/>
                                        <p:tgtEl>
                                          <p:spTgt spid="8"/>
                                        </p:tgtEl>
                                        <p:attrNameLst>
                                          <p:attrName>style.color</p:attrName>
                                        </p:attrNameLst>
                                      </p:cBhvr>
                                      <p:by>
                                        <p:hsl h="7200000" s="0" l="0"/>
                                      </p:by>
                                    </p:animClr>
                                    <p:animClr clrSpc="hsl" dir="cw">
                                      <p:cBhvr>
                                        <p:cTn id="25" dur="1000" fill="hold"/>
                                        <p:tgtEl>
                                          <p:spTgt spid="8"/>
                                        </p:tgtEl>
                                        <p:attrNameLst>
                                          <p:attrName>fillcolor</p:attrName>
                                        </p:attrNameLst>
                                      </p:cBhvr>
                                      <p:by>
                                        <p:hsl h="7200000" s="0" l="0"/>
                                      </p:by>
                                    </p:animClr>
                                    <p:animClr clrSpc="hsl" dir="cw">
                                      <p:cBhvr>
                                        <p:cTn id="26" dur="1000" fill="hold"/>
                                        <p:tgtEl>
                                          <p:spTgt spid="8"/>
                                        </p:tgtEl>
                                        <p:attrNameLst>
                                          <p:attrName>stroke.color</p:attrName>
                                        </p:attrNameLst>
                                      </p:cBhvr>
                                      <p:by>
                                        <p:hsl h="7200000" s="0" l="0"/>
                                      </p:by>
                                    </p:animClr>
                                    <p:set>
                                      <p:cBhvr>
                                        <p:cTn id="27" dur="1000" fill="hold"/>
                                        <p:tgtEl>
                                          <p:spTgt spid="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p:bldP spid="8" grpId="0"/>
      <p:bldP spid="8" grpId="1"/>
      <p:bldP spid="10" grpId="0"/>
      <p:bldP spid="1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Trái lại, khi ông đãi tiệc, hãy mời những người nghèo khó, tàn tật, què quặt, đui mù.</a:t>
            </a:r>
            <a:endParaRPr lang="en-US" sz="88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289285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Họ không có gì đáp lễ, và như thế, ông mới thật có phúc : vì ông sẽ được đáp lễ trong ngày các kẻ lành sống lại.”.</a:t>
            </a:r>
            <a:r>
              <a:rPr lang="en-US" sz="8000" b="1">
                <a:latin typeface="Tahoma" panose="020B0604030504040204" pitchFamily="34" charset="0"/>
                <a:ea typeface="Tahoma" panose="020B0604030504040204" pitchFamily="34" charset="0"/>
                <a:cs typeface="Tahoma" panose="020B0604030504040204" pitchFamily="34" charset="0"/>
              </a:rPr>
              <a:t> </a:t>
            </a:r>
            <a:r>
              <a:rPr lang="en-US" sz="8000" b="1">
                <a:solidFill>
                  <a:srgbClr val="FF0000"/>
                </a:solidFill>
                <a:latin typeface="Tahoma" panose="020B0604030504040204" pitchFamily="34" charset="0"/>
                <a:ea typeface="Tahoma" panose="020B0604030504040204" pitchFamily="34" charset="0"/>
                <a:cs typeface="Tahoma" panose="020B0604030504040204" pitchFamily="34" charset="0"/>
              </a:rPr>
              <a:t>Đó là Lời Chúa</a:t>
            </a:r>
          </a:p>
        </p:txBody>
      </p:sp>
    </p:spTree>
    <p:extLst>
      <p:ext uri="{BB962C8B-B14F-4D97-AF65-F5344CB8AC3E}">
        <p14:creationId xmlns:p14="http://schemas.microsoft.com/office/powerpoint/2010/main" val="2108290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9">
            <a:hlinkClick r:id="rId2" action="ppaction://hlinksldjump"/>
            <a:extLst>
              <a:ext uri="{FF2B5EF4-FFF2-40B4-BE49-F238E27FC236}">
                <a16:creationId xmlns:a16="http://schemas.microsoft.com/office/drawing/2014/main" id="{0775ACDF-5498-438B-ADF4-6E4265CCC8B3}"/>
              </a:ext>
            </a:extLst>
          </p:cNvPr>
          <p:cNvSpPr>
            <a:spLocks noChangeArrowheads="1"/>
          </p:cNvSpPr>
          <p:nvPr/>
        </p:nvSpPr>
        <p:spPr bwMode="auto">
          <a:xfrm>
            <a:off x="2432843" y="5860973"/>
            <a:ext cx="7326314" cy="864162"/>
          </a:xfrm>
          <a:prstGeom prst="flowChartAlternateProcess">
            <a:avLst/>
          </a:prstGeom>
          <a:solidFill>
            <a:srgbClr val="00B0F0"/>
          </a:solidFill>
          <a:ln>
            <a:headEnd/>
            <a:tailEnd/>
          </a:ln>
        </p:spPr>
        <p:style>
          <a:lnRef idx="1">
            <a:schemeClr val="accent4"/>
          </a:lnRef>
          <a:fillRef idx="3">
            <a:schemeClr val="accent4"/>
          </a:fillRef>
          <a:effectRef idx="2">
            <a:schemeClr val="accent4"/>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dirty="0">
                <a:ln>
                  <a:noFill/>
                </a:ln>
                <a:solidFill>
                  <a:prstClr val="white"/>
                </a:solidFill>
                <a:effectLst>
                  <a:outerShdw blurRad="38100" dist="38100" dir="2700000" algn="tl">
                    <a:srgbClr val="000000"/>
                  </a:outerShdw>
                </a:effectLst>
                <a:uLnTx/>
                <a:uFillTx/>
                <a:latin typeface="Calibri" panose="020F0502020204030204"/>
                <a:ea typeface="+mn-ea"/>
                <a:cs typeface="+mn-cs"/>
              </a:rPr>
              <a:t>TÌM Ô CHỮ</a:t>
            </a:r>
          </a:p>
        </p:txBody>
      </p:sp>
      <p:sp>
        <p:nvSpPr>
          <p:cNvPr id="9" name="TextBox 8">
            <a:extLst>
              <a:ext uri="{FF2B5EF4-FFF2-40B4-BE49-F238E27FC236}">
                <a16:creationId xmlns:a16="http://schemas.microsoft.com/office/drawing/2014/main" id="{3BB1A946-900A-4620-B2C8-D9A3A88CE824}"/>
              </a:ext>
            </a:extLst>
          </p:cNvPr>
          <p:cNvSpPr txBox="1"/>
          <p:nvPr/>
        </p:nvSpPr>
        <p:spPr>
          <a:xfrm>
            <a:off x="10124662" y="447261"/>
            <a:ext cx="1441174" cy="59535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3" name="Picture 2">
            <a:extLst>
              <a:ext uri="{FF2B5EF4-FFF2-40B4-BE49-F238E27FC236}">
                <a16:creationId xmlns:a16="http://schemas.microsoft.com/office/drawing/2014/main" id="{0797044F-B03E-4E2A-A6CD-B0F3D42940CD}"/>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825095" y="447260"/>
            <a:ext cx="6560210" cy="523744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Scroll: Vertical 4">
            <a:extLst>
              <a:ext uri="{FF2B5EF4-FFF2-40B4-BE49-F238E27FC236}">
                <a16:creationId xmlns:a16="http://schemas.microsoft.com/office/drawing/2014/main" id="{35398723-3DF0-4762-BEAA-9E541F0B4922}"/>
              </a:ext>
            </a:extLst>
          </p:cNvPr>
          <p:cNvSpPr/>
          <p:nvPr/>
        </p:nvSpPr>
        <p:spPr>
          <a:xfrm>
            <a:off x="152355" y="447259"/>
            <a:ext cx="22804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HÃY</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TÌM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KIẾM</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CHÚA</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TR</a:t>
            </a:r>
            <a:r>
              <a:rPr kumimoji="0" lang="vi-VN"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w="22225">
                  <a:noFill/>
                  <a:prstDash val="solid"/>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ỚC</a:t>
            </a:r>
          </a:p>
        </p:txBody>
      </p:sp>
      <p:sp>
        <p:nvSpPr>
          <p:cNvPr id="6" name="Scroll: Vertical 5">
            <a:extLst>
              <a:ext uri="{FF2B5EF4-FFF2-40B4-BE49-F238E27FC236}">
                <a16:creationId xmlns:a16="http://schemas.microsoft.com/office/drawing/2014/main" id="{9747D647-B092-4090-B09A-A617286477FC}"/>
              </a:ext>
            </a:extLst>
          </p:cNvPr>
          <p:cNvSpPr/>
          <p:nvPr/>
        </p:nvSpPr>
        <p:spPr>
          <a:xfrm>
            <a:off x="9777555" y="447259"/>
            <a:ext cx="2262090" cy="4994001"/>
          </a:xfrm>
          <a:prstGeom prst="verticalScroll">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MỌI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SỰ</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NG</a:t>
            </a:r>
            <a:r>
              <a:rPr kumimoji="0" lang="vi-VN"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Ư</a:t>
            </a: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ỜI</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SẼ</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LO</a:t>
            </a: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FF0000"/>
                </a:solidFill>
                <a:effectLst/>
                <a:uLnTx/>
                <a:uFillTx/>
                <a:latin typeface="Times New Roman" panose="02020603050405020304" pitchFamily="18" charset="0"/>
                <a:ea typeface="Verdana" panose="020B0604030504040204" pitchFamily="34" charset="0"/>
                <a:cs typeface="Times New Roman" panose="02020603050405020304" pitchFamily="18" charset="0"/>
              </a:rPr>
              <a:t>CHO</a:t>
            </a:r>
          </a:p>
        </p:txBody>
      </p:sp>
    </p:spTree>
    <p:extLst>
      <p:ext uri="{BB962C8B-B14F-4D97-AF65-F5344CB8AC3E}">
        <p14:creationId xmlns:p14="http://schemas.microsoft.com/office/powerpoint/2010/main" val="2026920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anim calcmode="lin" valueType="num">
                                      <p:cBhvr>
                                        <p:cTn id="8" dur="500" fill="hold"/>
                                        <p:tgtEl>
                                          <p:spTgt spid="10"/>
                                        </p:tgtEl>
                                        <p:attrNameLst>
                                          <p:attrName>ppt_w</p:attrName>
                                        </p:attrNameLst>
                                      </p:cBhvr>
                                      <p:tavLst>
                                        <p:tav tm="0" fmla="#ppt_w*sin(2.5*pi*$)">
                                          <p:val>
                                            <p:fltVal val="0"/>
                                          </p:val>
                                        </p:tav>
                                        <p:tav tm="100000">
                                          <p:val>
                                            <p:fltVal val="1"/>
                                          </p:val>
                                        </p:tav>
                                      </p:tavLst>
                                    </p:anim>
                                    <p:anim calcmode="lin" valueType="num">
                                      <p:cBhvr>
                                        <p:cTn id="9" dur="500" fill="hold"/>
                                        <p:tgtEl>
                                          <p:spTgt spid="10"/>
                                        </p:tgtEl>
                                        <p:attrNameLst>
                                          <p:attrName>ppt_h</p:attrName>
                                        </p:attrNameLst>
                                      </p:cBhvr>
                                      <p:tavLst>
                                        <p:tav tm="0">
                                          <p:val>
                                            <p:strVal val="#ppt_h"/>
                                          </p:val>
                                        </p:tav>
                                        <p:tav tm="100000">
                                          <p:val>
                                            <p:strVal val="#ppt_h"/>
                                          </p:val>
                                        </p:tav>
                                      </p:tavLst>
                                    </p:anim>
                                  </p:childTnLst>
                                </p:cTn>
                              </p:par>
                            </p:childTnLst>
                          </p:cTn>
                        </p:par>
                        <p:par>
                          <p:cTn id="10" fill="hold">
                            <p:stCondLst>
                              <p:cond delay="800"/>
                            </p:stCondLst>
                            <p:childTnLst>
                              <p:par>
                                <p:cTn id="11" presetID="22"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par>
                          <p:cTn id="14" fill="hold">
                            <p:stCondLst>
                              <p:cond delay="1300"/>
                            </p:stCondLst>
                            <p:childTnLst>
                              <p:par>
                                <p:cTn id="15" presetID="22" presetClass="entr" presetSubtype="1"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hlinkClick r:id="" action="ppaction://hlinkshowjump?jump=nextslide"/>
            <a:extLst>
              <a:ext uri="{FF2B5EF4-FFF2-40B4-BE49-F238E27FC236}">
                <a16:creationId xmlns:a16="http://schemas.microsoft.com/office/drawing/2014/main" id="{24A4E883-FCB6-4A29-AED5-F00EFD997A30}"/>
              </a:ext>
            </a:extLst>
          </p:cNvPr>
          <p:cNvSpPr/>
          <p:nvPr/>
        </p:nvSpPr>
        <p:spPr>
          <a:xfrm>
            <a:off x="10761044" y="70948"/>
            <a:ext cx="1392283" cy="1386884"/>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HÀNG</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uLnTx/>
                <a:uFillTx/>
                <a:latin typeface="Calibri" panose="020F0502020204030204"/>
                <a:ea typeface="+mn-ea"/>
                <a:cs typeface="+mn-cs"/>
              </a:rPr>
              <a:t> DỌC</a:t>
            </a:r>
          </a:p>
        </p:txBody>
      </p:sp>
      <p:sp>
        <p:nvSpPr>
          <p:cNvPr id="19" name="Star: 10 Points 18">
            <a:extLst>
              <a:ext uri="{FF2B5EF4-FFF2-40B4-BE49-F238E27FC236}">
                <a16:creationId xmlns:a16="http://schemas.microsoft.com/office/drawing/2014/main" id="{7DDA5614-72C5-4089-8576-05FAC9405CCA}"/>
              </a:ext>
            </a:extLst>
          </p:cNvPr>
          <p:cNvSpPr/>
          <p:nvPr/>
        </p:nvSpPr>
        <p:spPr>
          <a:xfrm>
            <a:off x="358521" y="25252"/>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1</a:t>
            </a:r>
          </a:p>
        </p:txBody>
      </p:sp>
      <p:sp>
        <p:nvSpPr>
          <p:cNvPr id="20" name="Star: 10 Points 19">
            <a:extLst>
              <a:ext uri="{FF2B5EF4-FFF2-40B4-BE49-F238E27FC236}">
                <a16:creationId xmlns:a16="http://schemas.microsoft.com/office/drawing/2014/main" id="{4377D926-FFF0-449D-8291-15C3F23C6E24}"/>
              </a:ext>
            </a:extLst>
          </p:cNvPr>
          <p:cNvSpPr/>
          <p:nvPr/>
        </p:nvSpPr>
        <p:spPr>
          <a:xfrm>
            <a:off x="358521" y="730933"/>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2</a:t>
            </a:r>
          </a:p>
        </p:txBody>
      </p:sp>
      <p:sp>
        <p:nvSpPr>
          <p:cNvPr id="21" name="Star: 10 Points 20">
            <a:extLst>
              <a:ext uri="{FF2B5EF4-FFF2-40B4-BE49-F238E27FC236}">
                <a16:creationId xmlns:a16="http://schemas.microsoft.com/office/drawing/2014/main" id="{05ACA9F3-ECCA-4C89-9F0E-8AE8BB0F02AE}"/>
              </a:ext>
            </a:extLst>
          </p:cNvPr>
          <p:cNvSpPr/>
          <p:nvPr/>
        </p:nvSpPr>
        <p:spPr>
          <a:xfrm>
            <a:off x="377593" y="1488290"/>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3</a:t>
            </a:r>
          </a:p>
        </p:txBody>
      </p:sp>
      <p:sp>
        <p:nvSpPr>
          <p:cNvPr id="22" name="Star: 10 Points 21">
            <a:extLst>
              <a:ext uri="{FF2B5EF4-FFF2-40B4-BE49-F238E27FC236}">
                <a16:creationId xmlns:a16="http://schemas.microsoft.com/office/drawing/2014/main" id="{6CA936C2-E6DD-4EEB-AE8C-6AC5FDE9CF3B}"/>
              </a:ext>
            </a:extLst>
          </p:cNvPr>
          <p:cNvSpPr/>
          <p:nvPr/>
        </p:nvSpPr>
        <p:spPr>
          <a:xfrm>
            <a:off x="358521" y="2239116"/>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4</a:t>
            </a:r>
          </a:p>
        </p:txBody>
      </p:sp>
      <p:sp>
        <p:nvSpPr>
          <p:cNvPr id="23" name="Star: 10 Points 22">
            <a:extLst>
              <a:ext uri="{FF2B5EF4-FFF2-40B4-BE49-F238E27FC236}">
                <a16:creationId xmlns:a16="http://schemas.microsoft.com/office/drawing/2014/main" id="{D24EDBC7-07A1-4C4A-8613-55A57AE77FCF}"/>
              </a:ext>
            </a:extLst>
          </p:cNvPr>
          <p:cNvSpPr/>
          <p:nvPr/>
        </p:nvSpPr>
        <p:spPr>
          <a:xfrm>
            <a:off x="358521" y="2948207"/>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5</a:t>
            </a:r>
          </a:p>
        </p:txBody>
      </p:sp>
      <p:sp>
        <p:nvSpPr>
          <p:cNvPr id="24" name="Star: 10 Points 23">
            <a:extLst>
              <a:ext uri="{FF2B5EF4-FFF2-40B4-BE49-F238E27FC236}">
                <a16:creationId xmlns:a16="http://schemas.microsoft.com/office/drawing/2014/main" id="{1B4680BC-77A9-4EAC-94ED-4C24A4CA229B}"/>
              </a:ext>
            </a:extLst>
          </p:cNvPr>
          <p:cNvSpPr/>
          <p:nvPr/>
        </p:nvSpPr>
        <p:spPr>
          <a:xfrm>
            <a:off x="358521" y="3639048"/>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6</a:t>
            </a:r>
          </a:p>
        </p:txBody>
      </p:sp>
      <p:graphicFrame>
        <p:nvGraphicFramePr>
          <p:cNvPr id="5" name="Table 4">
            <a:extLst>
              <a:ext uri="{FF2B5EF4-FFF2-40B4-BE49-F238E27FC236}">
                <a16:creationId xmlns:a16="http://schemas.microsoft.com/office/drawing/2014/main" id="{C44EF259-C730-4A3D-93A7-49B3BA74B443}"/>
              </a:ext>
            </a:extLst>
          </p:cNvPr>
          <p:cNvGraphicFramePr>
            <a:graphicFrameLocks noGrp="1"/>
          </p:cNvGraphicFramePr>
          <p:nvPr>
            <p:extLst>
              <p:ext uri="{D42A27DB-BD31-4B8C-83A1-F6EECF244321}">
                <p14:modId xmlns:p14="http://schemas.microsoft.com/office/powerpoint/2010/main" val="2488036518"/>
              </p:ext>
            </p:extLst>
          </p:nvPr>
        </p:nvGraphicFramePr>
        <p:xfrm>
          <a:off x="1883028" y="67933"/>
          <a:ext cx="8000129" cy="4985512"/>
        </p:xfrm>
        <a:graphic>
          <a:graphicData uri="http://schemas.openxmlformats.org/drawingml/2006/table">
            <a:tbl>
              <a:tblPr firstRow="1" firstCol="1" bandRow="1"/>
              <a:tblGrid>
                <a:gridCol w="726939">
                  <a:extLst>
                    <a:ext uri="{9D8B030D-6E8A-4147-A177-3AD203B41FA5}">
                      <a16:colId xmlns:a16="http://schemas.microsoft.com/office/drawing/2014/main" val="1830699297"/>
                    </a:ext>
                  </a:extLst>
                </a:gridCol>
                <a:gridCol w="726939">
                  <a:extLst>
                    <a:ext uri="{9D8B030D-6E8A-4147-A177-3AD203B41FA5}">
                      <a16:colId xmlns:a16="http://schemas.microsoft.com/office/drawing/2014/main" val="2798328770"/>
                    </a:ext>
                  </a:extLst>
                </a:gridCol>
                <a:gridCol w="726939">
                  <a:extLst>
                    <a:ext uri="{9D8B030D-6E8A-4147-A177-3AD203B41FA5}">
                      <a16:colId xmlns:a16="http://schemas.microsoft.com/office/drawing/2014/main" val="2851470237"/>
                    </a:ext>
                  </a:extLst>
                </a:gridCol>
                <a:gridCol w="726939">
                  <a:extLst>
                    <a:ext uri="{9D8B030D-6E8A-4147-A177-3AD203B41FA5}">
                      <a16:colId xmlns:a16="http://schemas.microsoft.com/office/drawing/2014/main" val="2154283047"/>
                    </a:ext>
                  </a:extLst>
                </a:gridCol>
                <a:gridCol w="726939">
                  <a:extLst>
                    <a:ext uri="{9D8B030D-6E8A-4147-A177-3AD203B41FA5}">
                      <a16:colId xmlns:a16="http://schemas.microsoft.com/office/drawing/2014/main" val="3647057924"/>
                    </a:ext>
                  </a:extLst>
                </a:gridCol>
                <a:gridCol w="726939">
                  <a:extLst>
                    <a:ext uri="{9D8B030D-6E8A-4147-A177-3AD203B41FA5}">
                      <a16:colId xmlns:a16="http://schemas.microsoft.com/office/drawing/2014/main" val="446130226"/>
                    </a:ext>
                  </a:extLst>
                </a:gridCol>
                <a:gridCol w="727699">
                  <a:extLst>
                    <a:ext uri="{9D8B030D-6E8A-4147-A177-3AD203B41FA5}">
                      <a16:colId xmlns:a16="http://schemas.microsoft.com/office/drawing/2014/main" val="1632274922"/>
                    </a:ext>
                  </a:extLst>
                </a:gridCol>
                <a:gridCol w="727699">
                  <a:extLst>
                    <a:ext uri="{9D8B030D-6E8A-4147-A177-3AD203B41FA5}">
                      <a16:colId xmlns:a16="http://schemas.microsoft.com/office/drawing/2014/main" val="884516262"/>
                    </a:ext>
                  </a:extLst>
                </a:gridCol>
                <a:gridCol w="727699">
                  <a:extLst>
                    <a:ext uri="{9D8B030D-6E8A-4147-A177-3AD203B41FA5}">
                      <a16:colId xmlns:a16="http://schemas.microsoft.com/office/drawing/2014/main" val="1081010620"/>
                    </a:ext>
                  </a:extLst>
                </a:gridCol>
                <a:gridCol w="727699">
                  <a:extLst>
                    <a:ext uri="{9D8B030D-6E8A-4147-A177-3AD203B41FA5}">
                      <a16:colId xmlns:a16="http://schemas.microsoft.com/office/drawing/2014/main" val="1581182532"/>
                    </a:ext>
                  </a:extLst>
                </a:gridCol>
                <a:gridCol w="727699">
                  <a:extLst>
                    <a:ext uri="{9D8B030D-6E8A-4147-A177-3AD203B41FA5}">
                      <a16:colId xmlns:a16="http://schemas.microsoft.com/office/drawing/2014/main" val="4222770522"/>
                    </a:ext>
                  </a:extLst>
                </a:gridCol>
              </a:tblGrid>
              <a:tr h="698592">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Ã</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K</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698592">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K</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D</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Ệ</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698592">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Ờ</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Ă</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Ư</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Ớ</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573846923"/>
                  </a:ext>
                </a:extLst>
              </a:tr>
              <a:tr h="698592">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R</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698592">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Ô</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Ì</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69385001"/>
                  </a:ext>
                </a:extLst>
              </a:tr>
              <a:tr h="698592">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Ỗ</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V</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À</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698592">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48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48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9660224"/>
                  </a:ext>
                </a:extLst>
              </a:tr>
            </a:tbl>
          </a:graphicData>
        </a:graphic>
      </p:graphicFrame>
      <p:sp>
        <p:nvSpPr>
          <p:cNvPr id="89" name="Rectangle 88">
            <a:extLst>
              <a:ext uri="{FF2B5EF4-FFF2-40B4-BE49-F238E27FC236}">
                <a16:creationId xmlns:a16="http://schemas.microsoft.com/office/drawing/2014/main" id="{7F57C799-C758-A79A-AF1A-C42A8F3455A1}"/>
              </a:ext>
            </a:extLst>
          </p:cNvPr>
          <p:cNvSpPr/>
          <p:nvPr/>
        </p:nvSpPr>
        <p:spPr>
          <a:xfrm>
            <a:off x="0" y="5196169"/>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vi-VN" sz="4000" b="1">
                <a:solidFill>
                  <a:schemeClr val="tx1">
                    <a:lumMod val="95000"/>
                    <a:lumOff val="5000"/>
                  </a:schemeClr>
                </a:solidFill>
                <a:latin typeface="Verdana" panose="020B0604030504040204" pitchFamily="34" charset="0"/>
                <a:ea typeface="Verdana" panose="020B0604030504040204" pitchFamily="34" charset="0"/>
              </a:rPr>
              <a:t>1. KHI NÀO ÔNG LÀM GÌ, THÌ ĐỪNG MỜI BẠN BÈ,</a:t>
            </a:r>
            <a:r>
              <a:rPr lang="en-US" sz="4000" b="1">
                <a:solidFill>
                  <a:schemeClr val="tx1">
                    <a:lumMod val="95000"/>
                    <a:lumOff val="5000"/>
                  </a:schemeClr>
                </a:solidFill>
                <a:latin typeface="Verdana" panose="020B0604030504040204" pitchFamily="34" charset="0"/>
                <a:ea typeface="Verdana" panose="020B0604030504040204" pitchFamily="34" charset="0"/>
              </a:rPr>
              <a:t> </a:t>
            </a:r>
            <a:r>
              <a:rPr lang="vi-VN" sz="4000" b="1">
                <a:solidFill>
                  <a:schemeClr val="tx1">
                    <a:lumMod val="95000"/>
                    <a:lumOff val="5000"/>
                  </a:schemeClr>
                </a:solidFill>
                <a:latin typeface="Verdana" panose="020B0604030504040204" pitchFamily="34" charset="0"/>
                <a:ea typeface="Verdana" panose="020B0604030504040204" pitchFamily="34" charset="0"/>
              </a:rPr>
              <a:t>ANH EM, BÀ CON HAY LÁNG GIỀNG GIÀU CÓ ?</a:t>
            </a:r>
          </a:p>
        </p:txBody>
      </p:sp>
      <p:sp>
        <p:nvSpPr>
          <p:cNvPr id="91" name="Star: 10 Points 90">
            <a:extLst>
              <a:ext uri="{FF2B5EF4-FFF2-40B4-BE49-F238E27FC236}">
                <a16:creationId xmlns:a16="http://schemas.microsoft.com/office/drawing/2014/main" id="{CBD9A16A-86B1-CD0E-9998-22CEDA4C713A}"/>
              </a:ext>
            </a:extLst>
          </p:cNvPr>
          <p:cNvSpPr/>
          <p:nvPr/>
        </p:nvSpPr>
        <p:spPr>
          <a:xfrm>
            <a:off x="377593" y="4367285"/>
            <a:ext cx="627000" cy="596527"/>
          </a:xfrm>
          <a:prstGeom prst="star10">
            <a:avLst/>
          </a:prstGeom>
          <a:solidFill>
            <a:schemeClr val="bg1"/>
          </a:solidFill>
          <a:ln>
            <a:solidFill>
              <a:srgbClr val="00B05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a:ln>
                  <a:noFill/>
                </a:ln>
                <a:solidFill>
                  <a:srgbClr val="FF0000"/>
                </a:solidFill>
                <a:effectLst/>
                <a:uLnTx/>
                <a:uFillTx/>
                <a:latin typeface="Calibri" panose="020F0502020204030204"/>
                <a:ea typeface="+mn-ea"/>
                <a:cs typeface="+mn-cs"/>
              </a:rPr>
              <a:t>7</a:t>
            </a:r>
            <a:endPar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58" name="Rectangle 157">
            <a:extLst>
              <a:ext uri="{FF2B5EF4-FFF2-40B4-BE49-F238E27FC236}">
                <a16:creationId xmlns:a16="http://schemas.microsoft.com/office/drawing/2014/main" id="{6DC9EF48-DC88-463A-91D3-66B4A296D4EB}"/>
              </a:ext>
            </a:extLst>
          </p:cNvPr>
          <p:cNvSpPr/>
          <p:nvPr/>
        </p:nvSpPr>
        <p:spPr>
          <a:xfrm>
            <a:off x="7711861" y="6763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726A40F9-A52A-FBFD-75ED-2760632488E3}"/>
              </a:ext>
            </a:extLst>
          </p:cNvPr>
          <p:cNvSpPr/>
          <p:nvPr/>
        </p:nvSpPr>
        <p:spPr>
          <a:xfrm>
            <a:off x="6986437" y="6763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F1E74D0E-E0CE-C1D3-0594-A915CE353289}"/>
              </a:ext>
            </a:extLst>
          </p:cNvPr>
          <p:cNvSpPr/>
          <p:nvPr/>
        </p:nvSpPr>
        <p:spPr>
          <a:xfrm>
            <a:off x="6254917" y="6763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029200A9-DADC-D9C6-ECE4-99F7D08FBF07}"/>
              </a:ext>
            </a:extLst>
          </p:cNvPr>
          <p:cNvSpPr/>
          <p:nvPr/>
        </p:nvSpPr>
        <p:spPr>
          <a:xfrm>
            <a:off x="5523397" y="6763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B672236C-5F93-E3EB-7F8D-8B7C82A79138}"/>
              </a:ext>
            </a:extLst>
          </p:cNvPr>
          <p:cNvSpPr/>
          <p:nvPr/>
        </p:nvSpPr>
        <p:spPr>
          <a:xfrm>
            <a:off x="4785781" y="6485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D7FBB362-B037-581B-202C-080C42FA3F47}"/>
              </a:ext>
            </a:extLst>
          </p:cNvPr>
          <p:cNvSpPr/>
          <p:nvPr/>
        </p:nvSpPr>
        <p:spPr>
          <a:xfrm>
            <a:off x="4060357" y="6485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F9BF1645-BACB-269F-83E0-E452091DD247}"/>
              </a:ext>
            </a:extLst>
          </p:cNvPr>
          <p:cNvSpPr/>
          <p:nvPr/>
        </p:nvSpPr>
        <p:spPr>
          <a:xfrm>
            <a:off x="3336457" y="6485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DED86DF2-A807-14EF-F8D7-7169866CD1CE}"/>
              </a:ext>
            </a:extLst>
          </p:cNvPr>
          <p:cNvSpPr/>
          <p:nvPr/>
        </p:nvSpPr>
        <p:spPr>
          <a:xfrm>
            <a:off x="2622399" y="64852"/>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CDC928C-CCD9-7D03-E7D1-4533D57BD059}"/>
              </a:ext>
            </a:extLst>
          </p:cNvPr>
          <p:cNvSpPr/>
          <p:nvPr/>
        </p:nvSpPr>
        <p:spPr>
          <a:xfrm>
            <a:off x="6978270" y="78753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29852A5-619E-0557-636E-69AB58547759}"/>
              </a:ext>
            </a:extLst>
          </p:cNvPr>
          <p:cNvSpPr/>
          <p:nvPr/>
        </p:nvSpPr>
        <p:spPr>
          <a:xfrm>
            <a:off x="6252846" y="78753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8A6B89F-1664-5A80-1329-A1455708140C}"/>
              </a:ext>
            </a:extLst>
          </p:cNvPr>
          <p:cNvSpPr/>
          <p:nvPr/>
        </p:nvSpPr>
        <p:spPr>
          <a:xfrm>
            <a:off x="5521326" y="78753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7A7886C-D554-4E0D-9C5C-6760BB181817}"/>
              </a:ext>
            </a:extLst>
          </p:cNvPr>
          <p:cNvSpPr/>
          <p:nvPr/>
        </p:nvSpPr>
        <p:spPr>
          <a:xfrm>
            <a:off x="4789806" y="78753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3E20D67-603A-6243-72B2-64958B0C803D}"/>
              </a:ext>
            </a:extLst>
          </p:cNvPr>
          <p:cNvSpPr/>
          <p:nvPr/>
        </p:nvSpPr>
        <p:spPr>
          <a:xfrm>
            <a:off x="4052190" y="78475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F832F30-A03D-5E9D-6AAA-D71D671A553A}"/>
              </a:ext>
            </a:extLst>
          </p:cNvPr>
          <p:cNvSpPr/>
          <p:nvPr/>
        </p:nvSpPr>
        <p:spPr>
          <a:xfrm>
            <a:off x="3326766" y="78475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FC76704-FC7E-7E61-51CE-F9A96AAFED46}"/>
              </a:ext>
            </a:extLst>
          </p:cNvPr>
          <p:cNvSpPr/>
          <p:nvPr/>
        </p:nvSpPr>
        <p:spPr>
          <a:xfrm>
            <a:off x="2602866" y="78475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E4C9D2A-9802-257A-CD6B-9980E0C64C5D}"/>
              </a:ext>
            </a:extLst>
          </p:cNvPr>
          <p:cNvSpPr/>
          <p:nvPr/>
        </p:nvSpPr>
        <p:spPr>
          <a:xfrm>
            <a:off x="1888808" y="784757"/>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7497E00-97E6-1ED6-C1C7-66F6AE74642D}"/>
              </a:ext>
            </a:extLst>
          </p:cNvPr>
          <p:cNvSpPr/>
          <p:nvPr/>
        </p:nvSpPr>
        <p:spPr>
          <a:xfrm>
            <a:off x="9165353" y="78499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2432C24-36F9-8100-E73C-8026582E6A7A}"/>
              </a:ext>
            </a:extLst>
          </p:cNvPr>
          <p:cNvSpPr/>
          <p:nvPr/>
        </p:nvSpPr>
        <p:spPr>
          <a:xfrm>
            <a:off x="8439929" y="78499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91B291B-B55D-1D90-FC26-E0079A823CB3}"/>
              </a:ext>
            </a:extLst>
          </p:cNvPr>
          <p:cNvSpPr/>
          <p:nvPr/>
        </p:nvSpPr>
        <p:spPr>
          <a:xfrm>
            <a:off x="7708409" y="78499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5BCAEFE-DF18-D70D-C52A-05637C18E256}"/>
              </a:ext>
            </a:extLst>
          </p:cNvPr>
          <p:cNvSpPr/>
          <p:nvPr/>
        </p:nvSpPr>
        <p:spPr>
          <a:xfrm>
            <a:off x="6970866" y="150081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F3F0FE79-3754-BC4A-96A3-6A3AE50288CF}"/>
              </a:ext>
            </a:extLst>
          </p:cNvPr>
          <p:cNvSpPr/>
          <p:nvPr/>
        </p:nvSpPr>
        <p:spPr>
          <a:xfrm>
            <a:off x="6245442" y="150081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897B8396-4D68-F369-29AD-324DD71C20FB}"/>
              </a:ext>
            </a:extLst>
          </p:cNvPr>
          <p:cNvSpPr/>
          <p:nvPr/>
        </p:nvSpPr>
        <p:spPr>
          <a:xfrm>
            <a:off x="5513922" y="150081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8E7016C8-6A44-89D2-2C4C-F5E1688E0EC6}"/>
              </a:ext>
            </a:extLst>
          </p:cNvPr>
          <p:cNvSpPr/>
          <p:nvPr/>
        </p:nvSpPr>
        <p:spPr>
          <a:xfrm>
            <a:off x="4782402" y="150081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CBB03C6-553B-4BC4-3E12-6672DB49A22A}"/>
              </a:ext>
            </a:extLst>
          </p:cNvPr>
          <p:cNvSpPr/>
          <p:nvPr/>
        </p:nvSpPr>
        <p:spPr>
          <a:xfrm>
            <a:off x="4044786" y="149803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AF6F482-E177-809D-956D-8AE31960FA64}"/>
              </a:ext>
            </a:extLst>
          </p:cNvPr>
          <p:cNvSpPr/>
          <p:nvPr/>
        </p:nvSpPr>
        <p:spPr>
          <a:xfrm>
            <a:off x="3319362" y="149803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4FF54F6C-053B-64C4-769C-87C1C404F7BB}"/>
              </a:ext>
            </a:extLst>
          </p:cNvPr>
          <p:cNvSpPr/>
          <p:nvPr/>
        </p:nvSpPr>
        <p:spPr>
          <a:xfrm>
            <a:off x="2595462" y="1498033"/>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7CD8BEDA-C88A-3513-07A2-5E642801B665}"/>
              </a:ext>
            </a:extLst>
          </p:cNvPr>
          <p:cNvSpPr/>
          <p:nvPr/>
        </p:nvSpPr>
        <p:spPr>
          <a:xfrm>
            <a:off x="1881404" y="1498032"/>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D619C128-F6A7-DCAC-207F-67AB9791F0EF}"/>
              </a:ext>
            </a:extLst>
          </p:cNvPr>
          <p:cNvSpPr/>
          <p:nvPr/>
        </p:nvSpPr>
        <p:spPr>
          <a:xfrm>
            <a:off x="9157949" y="149827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AE50563-F930-33AF-CE6E-25C1C9E9F195}"/>
              </a:ext>
            </a:extLst>
          </p:cNvPr>
          <p:cNvSpPr/>
          <p:nvPr/>
        </p:nvSpPr>
        <p:spPr>
          <a:xfrm>
            <a:off x="8432525" y="149827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8109D1CC-FDB3-0F88-7900-810C4DA40FA1}"/>
              </a:ext>
            </a:extLst>
          </p:cNvPr>
          <p:cNvSpPr/>
          <p:nvPr/>
        </p:nvSpPr>
        <p:spPr>
          <a:xfrm>
            <a:off x="7701005" y="149827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700D6596-F338-88DD-9F61-AD44F111DA8C}"/>
              </a:ext>
            </a:extLst>
          </p:cNvPr>
          <p:cNvSpPr/>
          <p:nvPr/>
        </p:nvSpPr>
        <p:spPr>
          <a:xfrm>
            <a:off x="6970866" y="220867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E60AD94B-2887-CB40-CE5E-C544F398A1EF}"/>
              </a:ext>
            </a:extLst>
          </p:cNvPr>
          <p:cNvSpPr/>
          <p:nvPr/>
        </p:nvSpPr>
        <p:spPr>
          <a:xfrm>
            <a:off x="6245442" y="220867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82C00F73-C848-96D1-0513-08BFEA3AAFB6}"/>
              </a:ext>
            </a:extLst>
          </p:cNvPr>
          <p:cNvSpPr/>
          <p:nvPr/>
        </p:nvSpPr>
        <p:spPr>
          <a:xfrm>
            <a:off x="5513922" y="220867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767AF3D-E86F-5179-A447-AF0FF6801F10}"/>
              </a:ext>
            </a:extLst>
          </p:cNvPr>
          <p:cNvSpPr/>
          <p:nvPr/>
        </p:nvSpPr>
        <p:spPr>
          <a:xfrm>
            <a:off x="4782402" y="220867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BC2DAA3-B450-A704-C16A-67A828E20D70}"/>
              </a:ext>
            </a:extLst>
          </p:cNvPr>
          <p:cNvSpPr/>
          <p:nvPr/>
        </p:nvSpPr>
        <p:spPr>
          <a:xfrm>
            <a:off x="4044786" y="2205892"/>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B2BEA9FA-A23F-8B31-AFF2-493B3A3DCC57}"/>
              </a:ext>
            </a:extLst>
          </p:cNvPr>
          <p:cNvSpPr/>
          <p:nvPr/>
        </p:nvSpPr>
        <p:spPr>
          <a:xfrm>
            <a:off x="3319362" y="2205892"/>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ED470B6-DAC5-D32E-2BD6-898D91F5C437}"/>
              </a:ext>
            </a:extLst>
          </p:cNvPr>
          <p:cNvSpPr/>
          <p:nvPr/>
        </p:nvSpPr>
        <p:spPr>
          <a:xfrm>
            <a:off x="2595462" y="2205892"/>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90EC4EF1-43DA-5DE3-7C24-8E054B0BB3AF}"/>
              </a:ext>
            </a:extLst>
          </p:cNvPr>
          <p:cNvSpPr/>
          <p:nvPr/>
        </p:nvSpPr>
        <p:spPr>
          <a:xfrm>
            <a:off x="1881404" y="2205891"/>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AE1316D9-83C7-1FB3-9021-EB078332B5C5}"/>
              </a:ext>
            </a:extLst>
          </p:cNvPr>
          <p:cNvSpPr/>
          <p:nvPr/>
        </p:nvSpPr>
        <p:spPr>
          <a:xfrm>
            <a:off x="8432525" y="220613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55E19771-99AD-85B5-8DB5-06959D45C5E9}"/>
              </a:ext>
            </a:extLst>
          </p:cNvPr>
          <p:cNvSpPr/>
          <p:nvPr/>
        </p:nvSpPr>
        <p:spPr>
          <a:xfrm>
            <a:off x="7701005" y="220613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1934742C-FA51-AFF8-C1A0-D16423E02FDC}"/>
              </a:ext>
            </a:extLst>
          </p:cNvPr>
          <p:cNvSpPr/>
          <p:nvPr/>
        </p:nvSpPr>
        <p:spPr>
          <a:xfrm>
            <a:off x="7692976" y="291352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21D49B8A-CD98-8D80-FC38-AC07BD213725}"/>
              </a:ext>
            </a:extLst>
          </p:cNvPr>
          <p:cNvSpPr/>
          <p:nvPr/>
        </p:nvSpPr>
        <p:spPr>
          <a:xfrm>
            <a:off x="6967552" y="291352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982B5516-FEC2-C584-F163-C79BB73900C7}"/>
              </a:ext>
            </a:extLst>
          </p:cNvPr>
          <p:cNvSpPr/>
          <p:nvPr/>
        </p:nvSpPr>
        <p:spPr>
          <a:xfrm>
            <a:off x="6236032" y="291352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FCFCDF26-F5D8-D7F1-8CC5-E7F9655C24F1}"/>
              </a:ext>
            </a:extLst>
          </p:cNvPr>
          <p:cNvSpPr/>
          <p:nvPr/>
        </p:nvSpPr>
        <p:spPr>
          <a:xfrm>
            <a:off x="5504512" y="291352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1B5E0010-E99C-0216-776C-6CB55BC4B5B9}"/>
              </a:ext>
            </a:extLst>
          </p:cNvPr>
          <p:cNvSpPr/>
          <p:nvPr/>
        </p:nvSpPr>
        <p:spPr>
          <a:xfrm>
            <a:off x="4766896" y="291074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E0EDD2A5-8A4B-766B-7604-29887F64BB52}"/>
              </a:ext>
            </a:extLst>
          </p:cNvPr>
          <p:cNvSpPr/>
          <p:nvPr/>
        </p:nvSpPr>
        <p:spPr>
          <a:xfrm>
            <a:off x="4041472" y="291074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90C6CA27-82A4-1269-8CEE-48816EBC7055}"/>
              </a:ext>
            </a:extLst>
          </p:cNvPr>
          <p:cNvSpPr/>
          <p:nvPr/>
        </p:nvSpPr>
        <p:spPr>
          <a:xfrm>
            <a:off x="3317572" y="291074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DEB00648-C2D7-CC6B-F996-E9FD1C61F24A}"/>
              </a:ext>
            </a:extLst>
          </p:cNvPr>
          <p:cNvSpPr/>
          <p:nvPr/>
        </p:nvSpPr>
        <p:spPr>
          <a:xfrm>
            <a:off x="2603514" y="2910747"/>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ADB7485-B05F-6441-2F23-12418D5BF3DE}"/>
              </a:ext>
            </a:extLst>
          </p:cNvPr>
          <p:cNvSpPr/>
          <p:nvPr/>
        </p:nvSpPr>
        <p:spPr>
          <a:xfrm>
            <a:off x="9154635" y="291098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C53908BC-8860-B84C-FA77-4CBE35F60F38}"/>
              </a:ext>
            </a:extLst>
          </p:cNvPr>
          <p:cNvSpPr/>
          <p:nvPr/>
        </p:nvSpPr>
        <p:spPr>
          <a:xfrm>
            <a:off x="8423115" y="291098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64EDCF6E-7AC7-F202-D5D0-FF9007F4E425}"/>
              </a:ext>
            </a:extLst>
          </p:cNvPr>
          <p:cNvSpPr/>
          <p:nvPr/>
        </p:nvSpPr>
        <p:spPr>
          <a:xfrm>
            <a:off x="7692978" y="362244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AD57F7FF-90D2-9DC1-77B2-AE2C52E6BE3D}"/>
              </a:ext>
            </a:extLst>
          </p:cNvPr>
          <p:cNvSpPr/>
          <p:nvPr/>
        </p:nvSpPr>
        <p:spPr>
          <a:xfrm>
            <a:off x="6967554" y="362244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59B57654-5E25-4B18-05A8-B46EC18096F8}"/>
              </a:ext>
            </a:extLst>
          </p:cNvPr>
          <p:cNvSpPr/>
          <p:nvPr/>
        </p:nvSpPr>
        <p:spPr>
          <a:xfrm>
            <a:off x="6236034" y="362244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A41C9A2A-7874-494A-3B54-39D16724FAC1}"/>
              </a:ext>
            </a:extLst>
          </p:cNvPr>
          <p:cNvSpPr/>
          <p:nvPr/>
        </p:nvSpPr>
        <p:spPr>
          <a:xfrm>
            <a:off x="5504514" y="362244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F4C7418-E891-50F4-9599-1D07DEF1A78A}"/>
              </a:ext>
            </a:extLst>
          </p:cNvPr>
          <p:cNvSpPr/>
          <p:nvPr/>
        </p:nvSpPr>
        <p:spPr>
          <a:xfrm>
            <a:off x="4766898" y="361966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a:extLst>
              <a:ext uri="{FF2B5EF4-FFF2-40B4-BE49-F238E27FC236}">
                <a16:creationId xmlns:a16="http://schemas.microsoft.com/office/drawing/2014/main" id="{1061B654-0BAA-E8CC-B62A-0B4AE9B991B7}"/>
              </a:ext>
            </a:extLst>
          </p:cNvPr>
          <p:cNvSpPr/>
          <p:nvPr/>
        </p:nvSpPr>
        <p:spPr>
          <a:xfrm>
            <a:off x="4041474" y="361966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67CC1BE2-3281-658D-229E-2A8FF490A52D}"/>
              </a:ext>
            </a:extLst>
          </p:cNvPr>
          <p:cNvSpPr/>
          <p:nvPr/>
        </p:nvSpPr>
        <p:spPr>
          <a:xfrm>
            <a:off x="3317574" y="361966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B7F8B96-972A-0463-5960-BACDC7D35848}"/>
              </a:ext>
            </a:extLst>
          </p:cNvPr>
          <p:cNvSpPr/>
          <p:nvPr/>
        </p:nvSpPr>
        <p:spPr>
          <a:xfrm>
            <a:off x="2603516" y="3619667"/>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2E2A1A67-86EF-8D4B-F66B-FA42BB7A7D20}"/>
              </a:ext>
            </a:extLst>
          </p:cNvPr>
          <p:cNvSpPr/>
          <p:nvPr/>
        </p:nvSpPr>
        <p:spPr>
          <a:xfrm>
            <a:off x="9154637" y="361990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E2085FA8-891F-4FA7-A1F4-F010171C5F48}"/>
              </a:ext>
            </a:extLst>
          </p:cNvPr>
          <p:cNvSpPr/>
          <p:nvPr/>
        </p:nvSpPr>
        <p:spPr>
          <a:xfrm>
            <a:off x="8423117" y="3619906"/>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62">
            <a:extLst>
              <a:ext uri="{FF2B5EF4-FFF2-40B4-BE49-F238E27FC236}">
                <a16:creationId xmlns:a16="http://schemas.microsoft.com/office/drawing/2014/main" id="{B5AFAD18-A2EE-867D-77BA-9D5CBC78C7B1}"/>
              </a:ext>
            </a:extLst>
          </p:cNvPr>
          <p:cNvSpPr/>
          <p:nvPr/>
        </p:nvSpPr>
        <p:spPr>
          <a:xfrm>
            <a:off x="7702996" y="435581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5246173B-6259-1D96-B5F8-DE6A414B08DF}"/>
              </a:ext>
            </a:extLst>
          </p:cNvPr>
          <p:cNvSpPr/>
          <p:nvPr/>
        </p:nvSpPr>
        <p:spPr>
          <a:xfrm>
            <a:off x="6977572" y="435581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a:extLst>
              <a:ext uri="{FF2B5EF4-FFF2-40B4-BE49-F238E27FC236}">
                <a16:creationId xmlns:a16="http://schemas.microsoft.com/office/drawing/2014/main" id="{CE20C219-9B27-C53D-7EAA-89E0837B2598}"/>
              </a:ext>
            </a:extLst>
          </p:cNvPr>
          <p:cNvSpPr/>
          <p:nvPr/>
        </p:nvSpPr>
        <p:spPr>
          <a:xfrm>
            <a:off x="6246052" y="435581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5A33D9A3-70C7-BD54-1506-D716EC1E15E1}"/>
              </a:ext>
            </a:extLst>
          </p:cNvPr>
          <p:cNvSpPr/>
          <p:nvPr/>
        </p:nvSpPr>
        <p:spPr>
          <a:xfrm>
            <a:off x="5514532" y="435581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66">
            <a:extLst>
              <a:ext uri="{FF2B5EF4-FFF2-40B4-BE49-F238E27FC236}">
                <a16:creationId xmlns:a16="http://schemas.microsoft.com/office/drawing/2014/main" id="{D94D76D1-F87E-8311-9879-0D231CFD9B38}"/>
              </a:ext>
            </a:extLst>
          </p:cNvPr>
          <p:cNvSpPr/>
          <p:nvPr/>
        </p:nvSpPr>
        <p:spPr>
          <a:xfrm>
            <a:off x="4776916" y="435304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97379547-FC69-867A-6933-6E3F70B20D02}"/>
              </a:ext>
            </a:extLst>
          </p:cNvPr>
          <p:cNvSpPr/>
          <p:nvPr/>
        </p:nvSpPr>
        <p:spPr>
          <a:xfrm>
            <a:off x="4051492" y="435304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a:extLst>
              <a:ext uri="{FF2B5EF4-FFF2-40B4-BE49-F238E27FC236}">
                <a16:creationId xmlns:a16="http://schemas.microsoft.com/office/drawing/2014/main" id="{66FD7FDC-5887-B683-8056-6CF104F99DC0}"/>
              </a:ext>
            </a:extLst>
          </p:cNvPr>
          <p:cNvSpPr/>
          <p:nvPr/>
        </p:nvSpPr>
        <p:spPr>
          <a:xfrm>
            <a:off x="3327592" y="435304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81440DCE-E82F-E9D7-9B87-7B56E6A45350}"/>
              </a:ext>
            </a:extLst>
          </p:cNvPr>
          <p:cNvSpPr/>
          <p:nvPr/>
        </p:nvSpPr>
        <p:spPr>
          <a:xfrm>
            <a:off x="2613534" y="4353039"/>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a:extLst>
              <a:ext uri="{FF2B5EF4-FFF2-40B4-BE49-F238E27FC236}">
                <a16:creationId xmlns:a16="http://schemas.microsoft.com/office/drawing/2014/main" id="{72887295-E9B6-6C15-22E6-334B74C806A7}"/>
              </a:ext>
            </a:extLst>
          </p:cNvPr>
          <p:cNvSpPr/>
          <p:nvPr/>
        </p:nvSpPr>
        <p:spPr>
          <a:xfrm>
            <a:off x="1881203" y="3638840"/>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a:extLst>
              <a:ext uri="{FF2B5EF4-FFF2-40B4-BE49-F238E27FC236}">
                <a16:creationId xmlns:a16="http://schemas.microsoft.com/office/drawing/2014/main" id="{7C0671FE-D506-75D4-F377-F7F84D696926}"/>
              </a:ext>
            </a:extLst>
          </p:cNvPr>
          <p:cNvSpPr/>
          <p:nvPr/>
        </p:nvSpPr>
        <p:spPr>
          <a:xfrm>
            <a:off x="8433135" y="4353278"/>
            <a:ext cx="713232" cy="7007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62126146-681D-3980-7322-D97F54D7500D}"/>
              </a:ext>
            </a:extLst>
          </p:cNvPr>
          <p:cNvSpPr/>
          <p:nvPr/>
        </p:nvSpPr>
        <p:spPr>
          <a:xfrm>
            <a:off x="13503" y="5198096"/>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chemeClr val="tx1">
                    <a:lumMod val="95000"/>
                    <a:lumOff val="5000"/>
                  </a:schemeClr>
                </a:solidFill>
                <a:latin typeface="Verdana" panose="020B0604030504040204" pitchFamily="34" charset="0"/>
                <a:ea typeface="Verdana" panose="020B0604030504040204" pitchFamily="34" charset="0"/>
              </a:rPr>
              <a:t>2</a:t>
            </a:r>
            <a:r>
              <a:rPr lang="vi-VN" sz="4000" b="1">
                <a:solidFill>
                  <a:schemeClr val="tx1">
                    <a:lumMod val="95000"/>
                    <a:lumOff val="5000"/>
                  </a:schemeClr>
                </a:solidFill>
                <a:latin typeface="Verdana" panose="020B0604030504040204" pitchFamily="34" charset="0"/>
                <a:ea typeface="Verdana" panose="020B0604030504040204" pitchFamily="34" charset="0"/>
              </a:rPr>
              <a:t>. TRONG BỮA TIỆC, CHÚA GIÊ-SU THẤY</a:t>
            </a:r>
            <a:r>
              <a:rPr lang="en-US" sz="4000" b="1">
                <a:solidFill>
                  <a:schemeClr val="tx1">
                    <a:lumMod val="95000"/>
                    <a:lumOff val="5000"/>
                  </a:schemeClr>
                </a:solidFill>
                <a:latin typeface="Verdana" panose="020B0604030504040204" pitchFamily="34" charset="0"/>
                <a:ea typeface="Verdana" panose="020B0604030504040204" pitchFamily="34" charset="0"/>
              </a:rPr>
              <a:t> </a:t>
            </a:r>
            <a:r>
              <a:rPr lang="vi-VN" sz="4000" b="1">
                <a:solidFill>
                  <a:schemeClr val="tx1">
                    <a:lumMod val="95000"/>
                    <a:lumOff val="5000"/>
                  </a:schemeClr>
                </a:solidFill>
                <a:latin typeface="Verdana" panose="020B0604030504040204" pitchFamily="34" charset="0"/>
                <a:ea typeface="Verdana" panose="020B0604030504040204" pitchFamily="34" charset="0"/>
              </a:rPr>
              <a:t>AI CỨ CHỌN CỖ NHẤT MÀ NGỒI ?</a:t>
            </a:r>
          </a:p>
        </p:txBody>
      </p:sp>
      <p:sp>
        <p:nvSpPr>
          <p:cNvPr id="74" name="Rectangle 73">
            <a:extLst>
              <a:ext uri="{FF2B5EF4-FFF2-40B4-BE49-F238E27FC236}">
                <a16:creationId xmlns:a16="http://schemas.microsoft.com/office/drawing/2014/main" id="{52324E8C-C939-1329-31FD-103E90A00E60}"/>
              </a:ext>
            </a:extLst>
          </p:cNvPr>
          <p:cNvSpPr/>
          <p:nvPr/>
        </p:nvSpPr>
        <p:spPr>
          <a:xfrm>
            <a:off x="3853" y="5200021"/>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chemeClr val="tx1">
                    <a:lumMod val="95000"/>
                    <a:lumOff val="5000"/>
                  </a:schemeClr>
                </a:solidFill>
                <a:latin typeface="Verdana" panose="020B0604030504040204" pitchFamily="34" charset="0"/>
                <a:ea typeface="Verdana" panose="020B0604030504040204" pitchFamily="34" charset="0"/>
              </a:rPr>
              <a:t>3</a:t>
            </a:r>
            <a:r>
              <a:rPr lang="vi-VN" sz="4000" b="1">
                <a:solidFill>
                  <a:schemeClr val="tx1">
                    <a:lumMod val="95000"/>
                    <a:lumOff val="5000"/>
                  </a:schemeClr>
                </a:solidFill>
                <a:latin typeface="Verdana" panose="020B0604030504040204" pitchFamily="34" charset="0"/>
                <a:ea typeface="Verdana" panose="020B0604030504040204" pitchFamily="34" charset="0"/>
              </a:rPr>
              <a:t>. CHÚA GIÊ-SU DẠY KHI ANH ĐƯỢC LÀM SAO,</a:t>
            </a:r>
            <a:r>
              <a:rPr lang="en-US" sz="4000" b="1">
                <a:solidFill>
                  <a:schemeClr val="tx1">
                    <a:lumMod val="95000"/>
                    <a:lumOff val="5000"/>
                  </a:schemeClr>
                </a:solidFill>
                <a:latin typeface="Verdana" panose="020B0604030504040204" pitchFamily="34" charset="0"/>
                <a:ea typeface="Verdana" panose="020B0604030504040204" pitchFamily="34" charset="0"/>
              </a:rPr>
              <a:t> </a:t>
            </a:r>
            <a:r>
              <a:rPr lang="vi-VN" sz="4000" b="1">
                <a:solidFill>
                  <a:schemeClr val="tx1">
                    <a:lumMod val="95000"/>
                    <a:lumOff val="5000"/>
                  </a:schemeClr>
                </a:solidFill>
                <a:latin typeface="Verdana" panose="020B0604030504040204" pitchFamily="34" charset="0"/>
                <a:ea typeface="Verdana" panose="020B0604030504040204" pitchFamily="34" charset="0"/>
              </a:rPr>
              <a:t>THÌ ĐỪNG NGỒI VÀO CỖ NHẤT ?</a:t>
            </a:r>
          </a:p>
        </p:txBody>
      </p:sp>
      <p:sp>
        <p:nvSpPr>
          <p:cNvPr id="75" name="Rectangle 74">
            <a:extLst>
              <a:ext uri="{FF2B5EF4-FFF2-40B4-BE49-F238E27FC236}">
                <a16:creationId xmlns:a16="http://schemas.microsoft.com/office/drawing/2014/main" id="{F5045F39-6087-33A2-EDD6-C087AC502DAD}"/>
              </a:ext>
            </a:extLst>
          </p:cNvPr>
          <p:cNvSpPr/>
          <p:nvPr/>
        </p:nvSpPr>
        <p:spPr>
          <a:xfrm>
            <a:off x="17353" y="5225096"/>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chemeClr val="tx1">
                    <a:lumMod val="95000"/>
                    <a:lumOff val="5000"/>
                  </a:schemeClr>
                </a:solidFill>
                <a:latin typeface="Verdana" panose="020B0604030504040204" pitchFamily="34" charset="0"/>
                <a:ea typeface="Verdana" panose="020B0604030504040204" pitchFamily="34" charset="0"/>
              </a:rPr>
              <a:t>4</a:t>
            </a:r>
            <a:r>
              <a:rPr lang="vi-VN" sz="4000" b="1">
                <a:solidFill>
                  <a:schemeClr val="tx1">
                    <a:lumMod val="95000"/>
                    <a:lumOff val="5000"/>
                  </a:schemeClr>
                </a:solidFill>
                <a:latin typeface="Verdana" panose="020B0604030504040204" pitchFamily="34" charset="0"/>
                <a:ea typeface="Verdana" panose="020B0604030504040204" pitchFamily="34" charset="0"/>
              </a:rPr>
              <a:t>. “XIN MỜI ÔNG ... ... ... CHO. THẾ LÀ ANH SẼ ĐƯỢC</a:t>
            </a:r>
            <a:r>
              <a:rPr lang="en-US" sz="4000" b="1">
                <a:solidFill>
                  <a:schemeClr val="tx1">
                    <a:lumMod val="95000"/>
                    <a:lumOff val="5000"/>
                  </a:schemeClr>
                </a:solidFill>
                <a:latin typeface="Verdana" panose="020B0604030504040204" pitchFamily="34" charset="0"/>
                <a:ea typeface="Verdana" panose="020B0604030504040204" pitchFamily="34" charset="0"/>
              </a:rPr>
              <a:t> </a:t>
            </a:r>
            <a:r>
              <a:rPr lang="vi-VN" sz="4000" b="1">
                <a:solidFill>
                  <a:schemeClr val="tx1">
                    <a:lumMod val="95000"/>
                    <a:lumOff val="5000"/>
                  </a:schemeClr>
                </a:solidFill>
                <a:latin typeface="Verdana" panose="020B0604030504040204" pitchFamily="34" charset="0"/>
                <a:ea typeface="Verdana" panose="020B0604030504040204" pitchFamily="34" charset="0"/>
              </a:rPr>
              <a:t>VINH DỰ TRƯỚC MẶT MỌI NGƯỜI ĐỒNG BÀN.”</a:t>
            </a:r>
          </a:p>
        </p:txBody>
      </p:sp>
      <p:sp>
        <p:nvSpPr>
          <p:cNvPr id="76" name="Rectangle 75">
            <a:extLst>
              <a:ext uri="{FF2B5EF4-FFF2-40B4-BE49-F238E27FC236}">
                <a16:creationId xmlns:a16="http://schemas.microsoft.com/office/drawing/2014/main" id="{4C3A107D-5EA5-349A-A5B3-8DA713CEE388}"/>
              </a:ext>
            </a:extLst>
          </p:cNvPr>
          <p:cNvSpPr/>
          <p:nvPr/>
        </p:nvSpPr>
        <p:spPr>
          <a:xfrm>
            <a:off x="7703" y="5203872"/>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chemeClr val="tx1">
                    <a:lumMod val="95000"/>
                    <a:lumOff val="5000"/>
                  </a:schemeClr>
                </a:solidFill>
                <a:latin typeface="Verdana" panose="020B0604030504040204" pitchFamily="34" charset="0"/>
                <a:ea typeface="Verdana" panose="020B0604030504040204" pitchFamily="34" charset="0"/>
              </a:rPr>
              <a:t>5</a:t>
            </a:r>
            <a:r>
              <a:rPr lang="vi-VN" sz="4800" b="1">
                <a:solidFill>
                  <a:schemeClr val="tx1">
                    <a:lumMod val="95000"/>
                    <a:lumOff val="5000"/>
                  </a:schemeClr>
                </a:solidFill>
                <a:latin typeface="Verdana" panose="020B0604030504040204" pitchFamily="34" charset="0"/>
                <a:ea typeface="Verdana" panose="020B0604030504040204" pitchFamily="34" charset="0"/>
              </a:rPr>
              <a:t>. VÌ PHÀM AI LÀM SAO</a:t>
            </a:r>
            <a:r>
              <a:rPr lang="en-US" sz="4800" b="1">
                <a:solidFill>
                  <a:schemeClr val="tx1">
                    <a:lumMod val="95000"/>
                    <a:lumOff val="5000"/>
                  </a:schemeClr>
                </a:solidFill>
                <a:latin typeface="Verdana" panose="020B0604030504040204" pitchFamily="34" charset="0"/>
                <a:ea typeface="Verdana" panose="020B0604030504040204" pitchFamily="34" charset="0"/>
              </a:rPr>
              <a:t> </a:t>
            </a:r>
            <a:r>
              <a:rPr lang="vi-VN" sz="4800" b="1">
                <a:solidFill>
                  <a:schemeClr val="tx1">
                    <a:lumMod val="95000"/>
                    <a:lumOff val="5000"/>
                  </a:schemeClr>
                </a:solidFill>
                <a:latin typeface="Verdana" panose="020B0604030504040204" pitchFamily="34" charset="0"/>
                <a:ea typeface="Verdana" panose="020B0604030504040204" pitchFamily="34" charset="0"/>
              </a:rPr>
              <a:t>THÌ SẼ BỊ HẠ XUỐNG ?</a:t>
            </a:r>
          </a:p>
        </p:txBody>
      </p:sp>
      <p:sp>
        <p:nvSpPr>
          <p:cNvPr id="77" name="Rectangle 76">
            <a:extLst>
              <a:ext uri="{FF2B5EF4-FFF2-40B4-BE49-F238E27FC236}">
                <a16:creationId xmlns:a16="http://schemas.microsoft.com/office/drawing/2014/main" id="{DCC02A41-D5B4-A4C9-CC17-E6BCE0B5D819}"/>
              </a:ext>
            </a:extLst>
          </p:cNvPr>
          <p:cNvSpPr/>
          <p:nvPr/>
        </p:nvSpPr>
        <p:spPr>
          <a:xfrm>
            <a:off x="-1947" y="5205797"/>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000" b="1">
                <a:solidFill>
                  <a:schemeClr val="tx1">
                    <a:lumMod val="95000"/>
                    <a:lumOff val="5000"/>
                  </a:schemeClr>
                </a:solidFill>
                <a:latin typeface="Verdana" panose="020B0604030504040204" pitchFamily="34" charset="0"/>
                <a:ea typeface="Verdana" panose="020B0604030504040204" pitchFamily="34" charset="0"/>
              </a:rPr>
              <a:t>6</a:t>
            </a:r>
            <a:r>
              <a:rPr lang="vi-VN" sz="4000" b="1">
                <a:solidFill>
                  <a:schemeClr val="tx1">
                    <a:lumMod val="95000"/>
                    <a:lumOff val="5000"/>
                  </a:schemeClr>
                </a:solidFill>
                <a:latin typeface="Verdana" panose="020B0604030504040204" pitchFamily="34" charset="0"/>
                <a:ea typeface="Verdana" panose="020B0604030504040204" pitchFamily="34" charset="0"/>
              </a:rPr>
              <a:t>. “XIN ÔNG NHƯỜNG ... ... ... ... . BẤY GiỜ ANH</a:t>
            </a:r>
            <a:r>
              <a:rPr lang="en-US" sz="4000" b="1">
                <a:solidFill>
                  <a:schemeClr val="tx1">
                    <a:lumMod val="95000"/>
                    <a:lumOff val="5000"/>
                  </a:schemeClr>
                </a:solidFill>
                <a:latin typeface="Verdana" panose="020B0604030504040204" pitchFamily="34" charset="0"/>
                <a:ea typeface="Verdana" panose="020B0604030504040204" pitchFamily="34" charset="0"/>
              </a:rPr>
              <a:t> </a:t>
            </a:r>
            <a:r>
              <a:rPr lang="vi-VN" sz="4000" b="1">
                <a:solidFill>
                  <a:schemeClr val="tx1">
                    <a:lumMod val="95000"/>
                    <a:lumOff val="5000"/>
                  </a:schemeClr>
                </a:solidFill>
                <a:latin typeface="Verdana" panose="020B0604030504040204" pitchFamily="34" charset="0"/>
                <a:ea typeface="Verdana" panose="020B0604030504040204" pitchFamily="34" charset="0"/>
              </a:rPr>
              <a:t>SẼ PHẢI XẤU HỔ MÀ XUỐNG NGỒI CHỖ CUỐI.”</a:t>
            </a:r>
          </a:p>
        </p:txBody>
      </p:sp>
      <p:sp>
        <p:nvSpPr>
          <p:cNvPr id="78" name="Rectangle 77">
            <a:extLst>
              <a:ext uri="{FF2B5EF4-FFF2-40B4-BE49-F238E27FC236}">
                <a16:creationId xmlns:a16="http://schemas.microsoft.com/office/drawing/2014/main" id="{A1D3695A-8A1C-C0F7-B2A9-8C430AAC3D7D}"/>
              </a:ext>
            </a:extLst>
          </p:cNvPr>
          <p:cNvSpPr/>
          <p:nvPr/>
        </p:nvSpPr>
        <p:spPr>
          <a:xfrm>
            <a:off x="-22" y="5196150"/>
            <a:ext cx="12192000" cy="1640123"/>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lvl="0" algn="just"/>
            <a:r>
              <a:rPr lang="en-US" sz="4800" b="1">
                <a:solidFill>
                  <a:schemeClr val="tx1">
                    <a:lumMod val="95000"/>
                    <a:lumOff val="5000"/>
                  </a:schemeClr>
                </a:solidFill>
                <a:latin typeface="Verdana" panose="020B0604030504040204" pitchFamily="34" charset="0"/>
                <a:ea typeface="Verdana" panose="020B0604030504040204" pitchFamily="34" charset="0"/>
              </a:rPr>
              <a:t>7</a:t>
            </a:r>
            <a:r>
              <a:rPr lang="vi-VN" sz="4800" b="1">
                <a:solidFill>
                  <a:schemeClr val="tx1">
                    <a:lumMod val="95000"/>
                    <a:lumOff val="5000"/>
                  </a:schemeClr>
                </a:solidFill>
                <a:latin typeface="Verdana" panose="020B0604030504040204" pitchFamily="34" charset="0"/>
                <a:ea typeface="Verdana" panose="020B0604030504040204" pitchFamily="34" charset="0"/>
              </a:rPr>
              <a:t>. VÌ PHÀM AI TÔN MÌNH LÊN</a:t>
            </a:r>
            <a:r>
              <a:rPr lang="en-US" sz="4800" b="1">
                <a:solidFill>
                  <a:schemeClr val="tx1">
                    <a:lumMod val="95000"/>
                    <a:lumOff val="5000"/>
                  </a:schemeClr>
                </a:solidFill>
                <a:latin typeface="Verdana" panose="020B0604030504040204" pitchFamily="34" charset="0"/>
                <a:ea typeface="Verdana" panose="020B0604030504040204" pitchFamily="34" charset="0"/>
              </a:rPr>
              <a:t> </a:t>
            </a:r>
            <a:r>
              <a:rPr lang="vi-VN" sz="4800" b="1">
                <a:solidFill>
                  <a:schemeClr val="tx1">
                    <a:lumMod val="95000"/>
                    <a:lumOff val="5000"/>
                  </a:schemeClr>
                </a:solidFill>
                <a:latin typeface="Verdana" panose="020B0604030504040204" pitchFamily="34" charset="0"/>
                <a:ea typeface="Verdana" panose="020B0604030504040204" pitchFamily="34" charset="0"/>
              </a:rPr>
              <a:t>THÌ SẼ LÀM SAO ?</a:t>
            </a:r>
          </a:p>
        </p:txBody>
      </p:sp>
    </p:spTree>
    <p:extLst>
      <p:ext uri="{BB962C8B-B14F-4D97-AF65-F5344CB8AC3E}">
        <p14:creationId xmlns:p14="http://schemas.microsoft.com/office/powerpoint/2010/main" val="95856434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9"/>
                                        </p:tgtEl>
                                        <p:attrNameLst>
                                          <p:attrName>style.visibility</p:attrName>
                                        </p:attrNameLst>
                                      </p:cBhvr>
                                      <p:to>
                                        <p:strVal val="visible"/>
                                      </p:to>
                                    </p:set>
                                    <p:animEffect transition="in" filter="circle(in)">
                                      <p:cBhvr>
                                        <p:cTn id="7" dur="2000"/>
                                        <p:tgtEl>
                                          <p:spTgt spid="89"/>
                                        </p:tgtEl>
                                      </p:cBhvr>
                                    </p:animEffect>
                                  </p:childTnLst>
                                </p:cTn>
                              </p:par>
                              <p:par>
                                <p:cTn id="8" presetID="19" presetClass="emph" presetSubtype="0" fill="hold" grpId="0" nodeType="withEffect">
                                  <p:stCondLst>
                                    <p:cond delay="0"/>
                                  </p:stCondLst>
                                  <p:childTnLst>
                                    <p:animClr clrSpc="rgb" dir="cw">
                                      <p:cBhvr override="childStyle">
                                        <p:cTn id="9" dur="500" fill="hold"/>
                                        <p:tgtEl>
                                          <p:spTgt spid="158"/>
                                        </p:tgtEl>
                                        <p:attrNameLst>
                                          <p:attrName>style.color</p:attrName>
                                        </p:attrNameLst>
                                      </p:cBhvr>
                                      <p:to>
                                        <a:schemeClr val="accent2"/>
                                      </p:to>
                                    </p:animClr>
                                    <p:animClr clrSpc="rgb" dir="cw">
                                      <p:cBhvr>
                                        <p:cTn id="10" dur="500" fill="hold"/>
                                        <p:tgtEl>
                                          <p:spTgt spid="158"/>
                                        </p:tgtEl>
                                        <p:attrNameLst>
                                          <p:attrName>fillcolor</p:attrName>
                                        </p:attrNameLst>
                                      </p:cBhvr>
                                      <p:to>
                                        <a:schemeClr val="accent2"/>
                                      </p:to>
                                    </p:animClr>
                                    <p:set>
                                      <p:cBhvr>
                                        <p:cTn id="11" dur="500" fill="hold"/>
                                        <p:tgtEl>
                                          <p:spTgt spid="158"/>
                                        </p:tgtEl>
                                        <p:attrNameLst>
                                          <p:attrName>fill.type</p:attrName>
                                        </p:attrNameLst>
                                      </p:cBhvr>
                                      <p:to>
                                        <p:strVal val="solid"/>
                                      </p:to>
                                    </p:set>
                                    <p:set>
                                      <p:cBhvr>
                                        <p:cTn id="12" dur="500" fill="hold"/>
                                        <p:tgtEl>
                                          <p:spTgt spid="158"/>
                                        </p:tgtEl>
                                        <p:attrNameLst>
                                          <p:attrName>fill.on</p:attrName>
                                        </p:attrNameLst>
                                      </p:cBhvr>
                                      <p:to>
                                        <p:strVal val="true"/>
                                      </p:to>
                                    </p:set>
                                  </p:childTnLst>
                                </p:cTn>
                              </p:par>
                              <p:par>
                                <p:cTn id="13" presetID="19" presetClass="emph" presetSubtype="0" fill="hold" grpId="0" nodeType="withEffect">
                                  <p:stCondLst>
                                    <p:cond delay="0"/>
                                  </p:stCondLst>
                                  <p:childTnLst>
                                    <p:animClr clrSpc="rgb" dir="cw">
                                      <p:cBhvr override="childStyle">
                                        <p:cTn id="14" dur="500" fill="hold"/>
                                        <p:tgtEl>
                                          <p:spTgt spid="159"/>
                                        </p:tgtEl>
                                        <p:attrNameLst>
                                          <p:attrName>style.color</p:attrName>
                                        </p:attrNameLst>
                                      </p:cBhvr>
                                      <p:to>
                                        <a:schemeClr val="accent2"/>
                                      </p:to>
                                    </p:animClr>
                                    <p:animClr clrSpc="rgb" dir="cw">
                                      <p:cBhvr>
                                        <p:cTn id="15" dur="500" fill="hold"/>
                                        <p:tgtEl>
                                          <p:spTgt spid="159"/>
                                        </p:tgtEl>
                                        <p:attrNameLst>
                                          <p:attrName>fillcolor</p:attrName>
                                        </p:attrNameLst>
                                      </p:cBhvr>
                                      <p:to>
                                        <a:schemeClr val="accent2"/>
                                      </p:to>
                                    </p:animClr>
                                    <p:set>
                                      <p:cBhvr>
                                        <p:cTn id="16" dur="500" fill="hold"/>
                                        <p:tgtEl>
                                          <p:spTgt spid="159"/>
                                        </p:tgtEl>
                                        <p:attrNameLst>
                                          <p:attrName>fill.type</p:attrName>
                                        </p:attrNameLst>
                                      </p:cBhvr>
                                      <p:to>
                                        <p:strVal val="solid"/>
                                      </p:to>
                                    </p:set>
                                    <p:set>
                                      <p:cBhvr>
                                        <p:cTn id="17" dur="500" fill="hold"/>
                                        <p:tgtEl>
                                          <p:spTgt spid="159"/>
                                        </p:tgtEl>
                                        <p:attrNameLst>
                                          <p:attrName>fill.on</p:attrName>
                                        </p:attrNameLst>
                                      </p:cBhvr>
                                      <p:to>
                                        <p:strVal val="true"/>
                                      </p:to>
                                    </p:set>
                                  </p:childTnLst>
                                </p:cTn>
                              </p:par>
                              <p:par>
                                <p:cTn id="18" presetID="19" presetClass="emph" presetSubtype="0" fill="hold" grpId="0" nodeType="withEffect">
                                  <p:stCondLst>
                                    <p:cond delay="0"/>
                                  </p:stCondLst>
                                  <p:childTnLst>
                                    <p:animClr clrSpc="rgb" dir="cw">
                                      <p:cBhvr override="childStyle">
                                        <p:cTn id="19" dur="500" fill="hold"/>
                                        <p:tgtEl>
                                          <p:spTgt spid="160"/>
                                        </p:tgtEl>
                                        <p:attrNameLst>
                                          <p:attrName>style.color</p:attrName>
                                        </p:attrNameLst>
                                      </p:cBhvr>
                                      <p:to>
                                        <a:schemeClr val="accent2"/>
                                      </p:to>
                                    </p:animClr>
                                    <p:animClr clrSpc="rgb" dir="cw">
                                      <p:cBhvr>
                                        <p:cTn id="20" dur="500" fill="hold"/>
                                        <p:tgtEl>
                                          <p:spTgt spid="160"/>
                                        </p:tgtEl>
                                        <p:attrNameLst>
                                          <p:attrName>fillcolor</p:attrName>
                                        </p:attrNameLst>
                                      </p:cBhvr>
                                      <p:to>
                                        <a:schemeClr val="accent2"/>
                                      </p:to>
                                    </p:animClr>
                                    <p:set>
                                      <p:cBhvr>
                                        <p:cTn id="21" dur="500" fill="hold"/>
                                        <p:tgtEl>
                                          <p:spTgt spid="160"/>
                                        </p:tgtEl>
                                        <p:attrNameLst>
                                          <p:attrName>fill.type</p:attrName>
                                        </p:attrNameLst>
                                      </p:cBhvr>
                                      <p:to>
                                        <p:strVal val="solid"/>
                                      </p:to>
                                    </p:set>
                                    <p:set>
                                      <p:cBhvr>
                                        <p:cTn id="22" dur="500" fill="hold"/>
                                        <p:tgtEl>
                                          <p:spTgt spid="160"/>
                                        </p:tgtEl>
                                        <p:attrNameLst>
                                          <p:attrName>fill.on</p:attrName>
                                        </p:attrNameLst>
                                      </p:cBhvr>
                                      <p:to>
                                        <p:strVal val="true"/>
                                      </p:to>
                                    </p:set>
                                  </p:childTnLst>
                                </p:cTn>
                              </p:par>
                              <p:par>
                                <p:cTn id="23" presetID="19" presetClass="emph" presetSubtype="0" fill="hold" grpId="0" nodeType="withEffect">
                                  <p:stCondLst>
                                    <p:cond delay="0"/>
                                  </p:stCondLst>
                                  <p:childTnLst>
                                    <p:animClr clrSpc="rgb" dir="cw">
                                      <p:cBhvr override="childStyle">
                                        <p:cTn id="24" dur="500" fill="hold"/>
                                        <p:tgtEl>
                                          <p:spTgt spid="161"/>
                                        </p:tgtEl>
                                        <p:attrNameLst>
                                          <p:attrName>style.color</p:attrName>
                                        </p:attrNameLst>
                                      </p:cBhvr>
                                      <p:to>
                                        <a:schemeClr val="accent2"/>
                                      </p:to>
                                    </p:animClr>
                                    <p:animClr clrSpc="rgb" dir="cw">
                                      <p:cBhvr>
                                        <p:cTn id="25" dur="500" fill="hold"/>
                                        <p:tgtEl>
                                          <p:spTgt spid="161"/>
                                        </p:tgtEl>
                                        <p:attrNameLst>
                                          <p:attrName>fillcolor</p:attrName>
                                        </p:attrNameLst>
                                      </p:cBhvr>
                                      <p:to>
                                        <a:schemeClr val="accent2"/>
                                      </p:to>
                                    </p:animClr>
                                    <p:set>
                                      <p:cBhvr>
                                        <p:cTn id="26" dur="500" fill="hold"/>
                                        <p:tgtEl>
                                          <p:spTgt spid="161"/>
                                        </p:tgtEl>
                                        <p:attrNameLst>
                                          <p:attrName>fill.type</p:attrName>
                                        </p:attrNameLst>
                                      </p:cBhvr>
                                      <p:to>
                                        <p:strVal val="solid"/>
                                      </p:to>
                                    </p:set>
                                    <p:set>
                                      <p:cBhvr>
                                        <p:cTn id="27" dur="500" fill="hold"/>
                                        <p:tgtEl>
                                          <p:spTgt spid="161"/>
                                        </p:tgtEl>
                                        <p:attrNameLst>
                                          <p:attrName>fill.on</p:attrName>
                                        </p:attrNameLst>
                                      </p:cBhvr>
                                      <p:to>
                                        <p:strVal val="true"/>
                                      </p:to>
                                    </p:set>
                                  </p:childTnLst>
                                </p:cTn>
                              </p:par>
                              <p:par>
                                <p:cTn id="28" presetID="19" presetClass="emph" presetSubtype="0" fill="hold" grpId="0" nodeType="withEffect">
                                  <p:stCondLst>
                                    <p:cond delay="0"/>
                                  </p:stCondLst>
                                  <p:childTnLst>
                                    <p:animClr clrSpc="rgb" dir="cw">
                                      <p:cBhvr override="childStyle">
                                        <p:cTn id="29" dur="500" fill="hold"/>
                                        <p:tgtEl>
                                          <p:spTgt spid="162"/>
                                        </p:tgtEl>
                                        <p:attrNameLst>
                                          <p:attrName>style.color</p:attrName>
                                        </p:attrNameLst>
                                      </p:cBhvr>
                                      <p:to>
                                        <a:schemeClr val="accent2"/>
                                      </p:to>
                                    </p:animClr>
                                    <p:animClr clrSpc="rgb" dir="cw">
                                      <p:cBhvr>
                                        <p:cTn id="30" dur="500" fill="hold"/>
                                        <p:tgtEl>
                                          <p:spTgt spid="162"/>
                                        </p:tgtEl>
                                        <p:attrNameLst>
                                          <p:attrName>fillcolor</p:attrName>
                                        </p:attrNameLst>
                                      </p:cBhvr>
                                      <p:to>
                                        <a:schemeClr val="accent2"/>
                                      </p:to>
                                    </p:animClr>
                                    <p:set>
                                      <p:cBhvr>
                                        <p:cTn id="31" dur="500" fill="hold"/>
                                        <p:tgtEl>
                                          <p:spTgt spid="162"/>
                                        </p:tgtEl>
                                        <p:attrNameLst>
                                          <p:attrName>fill.type</p:attrName>
                                        </p:attrNameLst>
                                      </p:cBhvr>
                                      <p:to>
                                        <p:strVal val="solid"/>
                                      </p:to>
                                    </p:set>
                                    <p:set>
                                      <p:cBhvr>
                                        <p:cTn id="32" dur="500" fill="hold"/>
                                        <p:tgtEl>
                                          <p:spTgt spid="162"/>
                                        </p:tgtEl>
                                        <p:attrNameLst>
                                          <p:attrName>fill.on</p:attrName>
                                        </p:attrNameLst>
                                      </p:cBhvr>
                                      <p:to>
                                        <p:strVal val="true"/>
                                      </p:to>
                                    </p:set>
                                  </p:childTnLst>
                                </p:cTn>
                              </p:par>
                              <p:par>
                                <p:cTn id="33" presetID="19" presetClass="emph" presetSubtype="0" fill="hold" grpId="0" nodeType="withEffect">
                                  <p:stCondLst>
                                    <p:cond delay="0"/>
                                  </p:stCondLst>
                                  <p:childTnLst>
                                    <p:animClr clrSpc="rgb" dir="cw">
                                      <p:cBhvr override="childStyle">
                                        <p:cTn id="34" dur="500" fill="hold"/>
                                        <p:tgtEl>
                                          <p:spTgt spid="163"/>
                                        </p:tgtEl>
                                        <p:attrNameLst>
                                          <p:attrName>style.color</p:attrName>
                                        </p:attrNameLst>
                                      </p:cBhvr>
                                      <p:to>
                                        <a:schemeClr val="accent2"/>
                                      </p:to>
                                    </p:animClr>
                                    <p:animClr clrSpc="rgb" dir="cw">
                                      <p:cBhvr>
                                        <p:cTn id="35" dur="500" fill="hold"/>
                                        <p:tgtEl>
                                          <p:spTgt spid="163"/>
                                        </p:tgtEl>
                                        <p:attrNameLst>
                                          <p:attrName>fillcolor</p:attrName>
                                        </p:attrNameLst>
                                      </p:cBhvr>
                                      <p:to>
                                        <a:schemeClr val="accent2"/>
                                      </p:to>
                                    </p:animClr>
                                    <p:set>
                                      <p:cBhvr>
                                        <p:cTn id="36" dur="500" fill="hold"/>
                                        <p:tgtEl>
                                          <p:spTgt spid="163"/>
                                        </p:tgtEl>
                                        <p:attrNameLst>
                                          <p:attrName>fill.type</p:attrName>
                                        </p:attrNameLst>
                                      </p:cBhvr>
                                      <p:to>
                                        <p:strVal val="solid"/>
                                      </p:to>
                                    </p:set>
                                    <p:set>
                                      <p:cBhvr>
                                        <p:cTn id="37" dur="500" fill="hold"/>
                                        <p:tgtEl>
                                          <p:spTgt spid="163"/>
                                        </p:tgtEl>
                                        <p:attrNameLst>
                                          <p:attrName>fill.on</p:attrName>
                                        </p:attrNameLst>
                                      </p:cBhvr>
                                      <p:to>
                                        <p:strVal val="true"/>
                                      </p:to>
                                    </p:set>
                                  </p:childTnLst>
                                </p:cTn>
                              </p:par>
                              <p:par>
                                <p:cTn id="38" presetID="19" presetClass="emph" presetSubtype="0" fill="hold" grpId="0" nodeType="withEffect">
                                  <p:stCondLst>
                                    <p:cond delay="0"/>
                                  </p:stCondLst>
                                  <p:childTnLst>
                                    <p:animClr clrSpc="rgb" dir="cw">
                                      <p:cBhvr override="childStyle">
                                        <p:cTn id="39" dur="500" fill="hold"/>
                                        <p:tgtEl>
                                          <p:spTgt spid="164"/>
                                        </p:tgtEl>
                                        <p:attrNameLst>
                                          <p:attrName>style.color</p:attrName>
                                        </p:attrNameLst>
                                      </p:cBhvr>
                                      <p:to>
                                        <a:schemeClr val="accent2"/>
                                      </p:to>
                                    </p:animClr>
                                    <p:animClr clrSpc="rgb" dir="cw">
                                      <p:cBhvr>
                                        <p:cTn id="40" dur="500" fill="hold"/>
                                        <p:tgtEl>
                                          <p:spTgt spid="164"/>
                                        </p:tgtEl>
                                        <p:attrNameLst>
                                          <p:attrName>fillcolor</p:attrName>
                                        </p:attrNameLst>
                                      </p:cBhvr>
                                      <p:to>
                                        <a:schemeClr val="accent2"/>
                                      </p:to>
                                    </p:animClr>
                                    <p:set>
                                      <p:cBhvr>
                                        <p:cTn id="41" dur="500" fill="hold"/>
                                        <p:tgtEl>
                                          <p:spTgt spid="164"/>
                                        </p:tgtEl>
                                        <p:attrNameLst>
                                          <p:attrName>fill.type</p:attrName>
                                        </p:attrNameLst>
                                      </p:cBhvr>
                                      <p:to>
                                        <p:strVal val="solid"/>
                                      </p:to>
                                    </p:set>
                                    <p:set>
                                      <p:cBhvr>
                                        <p:cTn id="42" dur="500" fill="hold"/>
                                        <p:tgtEl>
                                          <p:spTgt spid="164"/>
                                        </p:tgtEl>
                                        <p:attrNameLst>
                                          <p:attrName>fill.on</p:attrName>
                                        </p:attrNameLst>
                                      </p:cBhvr>
                                      <p:to>
                                        <p:strVal val="true"/>
                                      </p:to>
                                    </p:set>
                                  </p:childTnLst>
                                </p:cTn>
                              </p:par>
                              <p:par>
                                <p:cTn id="43" presetID="19" presetClass="emph" presetSubtype="0" fill="hold" grpId="0" nodeType="withEffect">
                                  <p:stCondLst>
                                    <p:cond delay="0"/>
                                  </p:stCondLst>
                                  <p:childTnLst>
                                    <p:animClr clrSpc="rgb" dir="cw">
                                      <p:cBhvr override="childStyle">
                                        <p:cTn id="44" dur="500" fill="hold"/>
                                        <p:tgtEl>
                                          <p:spTgt spid="165"/>
                                        </p:tgtEl>
                                        <p:attrNameLst>
                                          <p:attrName>style.color</p:attrName>
                                        </p:attrNameLst>
                                      </p:cBhvr>
                                      <p:to>
                                        <a:schemeClr val="accent2"/>
                                      </p:to>
                                    </p:animClr>
                                    <p:animClr clrSpc="rgb" dir="cw">
                                      <p:cBhvr>
                                        <p:cTn id="45" dur="500" fill="hold"/>
                                        <p:tgtEl>
                                          <p:spTgt spid="165"/>
                                        </p:tgtEl>
                                        <p:attrNameLst>
                                          <p:attrName>fillcolor</p:attrName>
                                        </p:attrNameLst>
                                      </p:cBhvr>
                                      <p:to>
                                        <a:schemeClr val="accent2"/>
                                      </p:to>
                                    </p:animClr>
                                    <p:set>
                                      <p:cBhvr>
                                        <p:cTn id="46" dur="500" fill="hold"/>
                                        <p:tgtEl>
                                          <p:spTgt spid="165"/>
                                        </p:tgtEl>
                                        <p:attrNameLst>
                                          <p:attrName>fill.type</p:attrName>
                                        </p:attrNameLst>
                                      </p:cBhvr>
                                      <p:to>
                                        <p:strVal val="solid"/>
                                      </p:to>
                                    </p:set>
                                    <p:set>
                                      <p:cBhvr>
                                        <p:cTn id="47" dur="500" fill="hold"/>
                                        <p:tgtEl>
                                          <p:spTgt spid="165"/>
                                        </p:tgtEl>
                                        <p:attrNameLst>
                                          <p:attrName>fill.on</p:attrName>
                                        </p:attrNameLst>
                                      </p:cBhvr>
                                      <p:to>
                                        <p:strVal val="true"/>
                                      </p:to>
                                    </p:set>
                                  </p:childTnLst>
                                </p:cTn>
                              </p:par>
                            </p:childTnLst>
                          </p:cTn>
                        </p:par>
                      </p:childTnLst>
                    </p:cTn>
                  </p:par>
                  <p:par>
                    <p:cTn id="48" fill="hold">
                      <p:stCondLst>
                        <p:cond delay="indefinite"/>
                      </p:stCondLst>
                      <p:childTnLst>
                        <p:par>
                          <p:cTn id="49" fill="hold">
                            <p:stCondLst>
                              <p:cond delay="0"/>
                            </p:stCondLst>
                            <p:childTnLst>
                              <p:par>
                                <p:cTn id="50" presetID="6" presetClass="exit" presetSubtype="32" fill="hold" grpId="1" nodeType="clickEffect">
                                  <p:stCondLst>
                                    <p:cond delay="0"/>
                                  </p:stCondLst>
                                  <p:childTnLst>
                                    <p:animEffect transition="out" filter="circle(out)">
                                      <p:cBhvr>
                                        <p:cTn id="51" dur="2000"/>
                                        <p:tgtEl>
                                          <p:spTgt spid="158"/>
                                        </p:tgtEl>
                                      </p:cBhvr>
                                    </p:animEffect>
                                    <p:set>
                                      <p:cBhvr>
                                        <p:cTn id="52" dur="1" fill="hold">
                                          <p:stCondLst>
                                            <p:cond delay="1999"/>
                                          </p:stCondLst>
                                        </p:cTn>
                                        <p:tgtEl>
                                          <p:spTgt spid="158"/>
                                        </p:tgtEl>
                                        <p:attrNameLst>
                                          <p:attrName>style.visibility</p:attrName>
                                        </p:attrNameLst>
                                      </p:cBhvr>
                                      <p:to>
                                        <p:strVal val="hidden"/>
                                      </p:to>
                                    </p:set>
                                  </p:childTnLst>
                                </p:cTn>
                              </p:par>
                              <p:par>
                                <p:cTn id="53" presetID="6" presetClass="exit" presetSubtype="32" fill="hold" grpId="1" nodeType="withEffect">
                                  <p:stCondLst>
                                    <p:cond delay="0"/>
                                  </p:stCondLst>
                                  <p:childTnLst>
                                    <p:animEffect transition="out" filter="circle(out)">
                                      <p:cBhvr>
                                        <p:cTn id="54" dur="2000"/>
                                        <p:tgtEl>
                                          <p:spTgt spid="159"/>
                                        </p:tgtEl>
                                      </p:cBhvr>
                                    </p:animEffect>
                                    <p:set>
                                      <p:cBhvr>
                                        <p:cTn id="55" dur="1" fill="hold">
                                          <p:stCondLst>
                                            <p:cond delay="1999"/>
                                          </p:stCondLst>
                                        </p:cTn>
                                        <p:tgtEl>
                                          <p:spTgt spid="159"/>
                                        </p:tgtEl>
                                        <p:attrNameLst>
                                          <p:attrName>style.visibility</p:attrName>
                                        </p:attrNameLst>
                                      </p:cBhvr>
                                      <p:to>
                                        <p:strVal val="hidden"/>
                                      </p:to>
                                    </p:set>
                                  </p:childTnLst>
                                </p:cTn>
                              </p:par>
                              <p:par>
                                <p:cTn id="56" presetID="6" presetClass="exit" presetSubtype="32" fill="hold" grpId="1" nodeType="withEffect">
                                  <p:stCondLst>
                                    <p:cond delay="0"/>
                                  </p:stCondLst>
                                  <p:childTnLst>
                                    <p:animEffect transition="out" filter="circle(out)">
                                      <p:cBhvr>
                                        <p:cTn id="57" dur="2000"/>
                                        <p:tgtEl>
                                          <p:spTgt spid="160"/>
                                        </p:tgtEl>
                                      </p:cBhvr>
                                    </p:animEffect>
                                    <p:set>
                                      <p:cBhvr>
                                        <p:cTn id="58" dur="1" fill="hold">
                                          <p:stCondLst>
                                            <p:cond delay="1999"/>
                                          </p:stCondLst>
                                        </p:cTn>
                                        <p:tgtEl>
                                          <p:spTgt spid="160"/>
                                        </p:tgtEl>
                                        <p:attrNameLst>
                                          <p:attrName>style.visibility</p:attrName>
                                        </p:attrNameLst>
                                      </p:cBhvr>
                                      <p:to>
                                        <p:strVal val="hidden"/>
                                      </p:to>
                                    </p:set>
                                  </p:childTnLst>
                                </p:cTn>
                              </p:par>
                              <p:par>
                                <p:cTn id="59" presetID="6" presetClass="exit" presetSubtype="32" fill="hold" grpId="1" nodeType="withEffect">
                                  <p:stCondLst>
                                    <p:cond delay="0"/>
                                  </p:stCondLst>
                                  <p:childTnLst>
                                    <p:animEffect transition="out" filter="circle(out)">
                                      <p:cBhvr>
                                        <p:cTn id="60" dur="2000"/>
                                        <p:tgtEl>
                                          <p:spTgt spid="161"/>
                                        </p:tgtEl>
                                      </p:cBhvr>
                                    </p:animEffect>
                                    <p:set>
                                      <p:cBhvr>
                                        <p:cTn id="61" dur="1" fill="hold">
                                          <p:stCondLst>
                                            <p:cond delay="1999"/>
                                          </p:stCondLst>
                                        </p:cTn>
                                        <p:tgtEl>
                                          <p:spTgt spid="161"/>
                                        </p:tgtEl>
                                        <p:attrNameLst>
                                          <p:attrName>style.visibility</p:attrName>
                                        </p:attrNameLst>
                                      </p:cBhvr>
                                      <p:to>
                                        <p:strVal val="hidden"/>
                                      </p:to>
                                    </p:set>
                                  </p:childTnLst>
                                </p:cTn>
                              </p:par>
                              <p:par>
                                <p:cTn id="62" presetID="6" presetClass="exit" presetSubtype="32" fill="hold" grpId="1" nodeType="withEffect">
                                  <p:stCondLst>
                                    <p:cond delay="0"/>
                                  </p:stCondLst>
                                  <p:childTnLst>
                                    <p:animEffect transition="out" filter="circle(out)">
                                      <p:cBhvr>
                                        <p:cTn id="63" dur="2000"/>
                                        <p:tgtEl>
                                          <p:spTgt spid="162"/>
                                        </p:tgtEl>
                                      </p:cBhvr>
                                    </p:animEffect>
                                    <p:set>
                                      <p:cBhvr>
                                        <p:cTn id="64" dur="1" fill="hold">
                                          <p:stCondLst>
                                            <p:cond delay="1999"/>
                                          </p:stCondLst>
                                        </p:cTn>
                                        <p:tgtEl>
                                          <p:spTgt spid="162"/>
                                        </p:tgtEl>
                                        <p:attrNameLst>
                                          <p:attrName>style.visibility</p:attrName>
                                        </p:attrNameLst>
                                      </p:cBhvr>
                                      <p:to>
                                        <p:strVal val="hidden"/>
                                      </p:to>
                                    </p:set>
                                  </p:childTnLst>
                                </p:cTn>
                              </p:par>
                              <p:par>
                                <p:cTn id="65" presetID="6" presetClass="exit" presetSubtype="32" fill="hold" grpId="1" nodeType="withEffect">
                                  <p:stCondLst>
                                    <p:cond delay="0"/>
                                  </p:stCondLst>
                                  <p:childTnLst>
                                    <p:animEffect transition="out" filter="circle(out)">
                                      <p:cBhvr>
                                        <p:cTn id="66" dur="2000"/>
                                        <p:tgtEl>
                                          <p:spTgt spid="163"/>
                                        </p:tgtEl>
                                      </p:cBhvr>
                                    </p:animEffect>
                                    <p:set>
                                      <p:cBhvr>
                                        <p:cTn id="67" dur="1" fill="hold">
                                          <p:stCondLst>
                                            <p:cond delay="1999"/>
                                          </p:stCondLst>
                                        </p:cTn>
                                        <p:tgtEl>
                                          <p:spTgt spid="163"/>
                                        </p:tgtEl>
                                        <p:attrNameLst>
                                          <p:attrName>style.visibility</p:attrName>
                                        </p:attrNameLst>
                                      </p:cBhvr>
                                      <p:to>
                                        <p:strVal val="hidden"/>
                                      </p:to>
                                    </p:set>
                                  </p:childTnLst>
                                </p:cTn>
                              </p:par>
                              <p:par>
                                <p:cTn id="68" presetID="6" presetClass="exit" presetSubtype="32" fill="hold" grpId="1" nodeType="withEffect">
                                  <p:stCondLst>
                                    <p:cond delay="0"/>
                                  </p:stCondLst>
                                  <p:childTnLst>
                                    <p:animEffect transition="out" filter="circle(out)">
                                      <p:cBhvr>
                                        <p:cTn id="69" dur="2000"/>
                                        <p:tgtEl>
                                          <p:spTgt spid="164"/>
                                        </p:tgtEl>
                                      </p:cBhvr>
                                    </p:animEffect>
                                    <p:set>
                                      <p:cBhvr>
                                        <p:cTn id="70" dur="1" fill="hold">
                                          <p:stCondLst>
                                            <p:cond delay="1999"/>
                                          </p:stCondLst>
                                        </p:cTn>
                                        <p:tgtEl>
                                          <p:spTgt spid="164"/>
                                        </p:tgtEl>
                                        <p:attrNameLst>
                                          <p:attrName>style.visibility</p:attrName>
                                        </p:attrNameLst>
                                      </p:cBhvr>
                                      <p:to>
                                        <p:strVal val="hidden"/>
                                      </p:to>
                                    </p:set>
                                  </p:childTnLst>
                                </p:cTn>
                              </p:par>
                              <p:par>
                                <p:cTn id="71" presetID="6" presetClass="exit" presetSubtype="32" fill="hold" grpId="1" nodeType="withEffect">
                                  <p:stCondLst>
                                    <p:cond delay="0"/>
                                  </p:stCondLst>
                                  <p:childTnLst>
                                    <p:animEffect transition="out" filter="circle(out)">
                                      <p:cBhvr>
                                        <p:cTn id="72" dur="2000"/>
                                        <p:tgtEl>
                                          <p:spTgt spid="165"/>
                                        </p:tgtEl>
                                      </p:cBhvr>
                                    </p:animEffect>
                                    <p:set>
                                      <p:cBhvr>
                                        <p:cTn id="73" dur="1" fill="hold">
                                          <p:stCondLst>
                                            <p:cond delay="1999"/>
                                          </p:stCondLst>
                                        </p:cTn>
                                        <p:tgtEl>
                                          <p:spTgt spid="165"/>
                                        </p:tgtEl>
                                        <p:attrNameLst>
                                          <p:attrName>style.visibility</p:attrName>
                                        </p:attrNameLst>
                                      </p:cBhvr>
                                      <p:to>
                                        <p:strVal val="hidden"/>
                                      </p:to>
                                    </p:set>
                                  </p:childTnLst>
                                </p:cTn>
                              </p:par>
                              <p:par>
                                <p:cTn id="74" presetID="6" presetClass="exit" presetSubtype="32" fill="hold" grpId="1" nodeType="withEffect">
                                  <p:stCondLst>
                                    <p:cond delay="0"/>
                                  </p:stCondLst>
                                  <p:childTnLst>
                                    <p:animEffect transition="out" filter="circle(out)">
                                      <p:cBhvr>
                                        <p:cTn id="75" dur="2000"/>
                                        <p:tgtEl>
                                          <p:spTgt spid="89"/>
                                        </p:tgtEl>
                                      </p:cBhvr>
                                    </p:animEffect>
                                    <p:set>
                                      <p:cBhvr>
                                        <p:cTn id="76" dur="1" fill="hold">
                                          <p:stCondLst>
                                            <p:cond delay="1999"/>
                                          </p:stCondLst>
                                        </p:cTn>
                                        <p:tgtEl>
                                          <p:spTgt spid="8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77" restart="whenNotActive" fill="hold" evtFilter="cancelBubble" nodeType="interactiveSeq">
                <p:stCondLst>
                  <p:cond evt="onClick" delay="0">
                    <p:tgtEl>
                      <p:spTgt spid="20"/>
                    </p:tgtEl>
                  </p:cond>
                </p:stCondLst>
                <p:endSync evt="end" delay="0">
                  <p:rtn val="all"/>
                </p:endSync>
                <p:childTnLst>
                  <p:par>
                    <p:cTn id="78" fill="hold">
                      <p:stCondLst>
                        <p:cond delay="0"/>
                      </p:stCondLst>
                      <p:childTnLst>
                        <p:par>
                          <p:cTn id="79" fill="hold">
                            <p:stCondLst>
                              <p:cond delay="0"/>
                            </p:stCondLst>
                            <p:childTnLst>
                              <p:par>
                                <p:cTn id="80" presetID="6" presetClass="entr" presetSubtype="16" fill="hold" grpId="0" nodeType="with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circle(in)">
                                      <p:cBhvr>
                                        <p:cTn id="82" dur="2000"/>
                                        <p:tgtEl>
                                          <p:spTgt spid="73"/>
                                        </p:tgtEl>
                                      </p:cBhvr>
                                    </p:animEffect>
                                  </p:childTnLst>
                                </p:cTn>
                              </p:par>
                              <p:par>
                                <p:cTn id="83" presetID="19" presetClass="emph" presetSubtype="0" fill="hold" grpId="0" nodeType="withEffect">
                                  <p:stCondLst>
                                    <p:cond delay="0"/>
                                  </p:stCondLst>
                                  <p:childTnLst>
                                    <p:animClr clrSpc="rgb" dir="cw">
                                      <p:cBhvr override="childStyle">
                                        <p:cTn id="84" dur="500" fill="hold"/>
                                        <p:tgtEl>
                                          <p:spTgt spid="2"/>
                                        </p:tgtEl>
                                        <p:attrNameLst>
                                          <p:attrName>style.color</p:attrName>
                                        </p:attrNameLst>
                                      </p:cBhvr>
                                      <p:to>
                                        <a:schemeClr val="accent2"/>
                                      </p:to>
                                    </p:animClr>
                                    <p:animClr clrSpc="rgb" dir="cw">
                                      <p:cBhvr>
                                        <p:cTn id="85" dur="500" fill="hold"/>
                                        <p:tgtEl>
                                          <p:spTgt spid="2"/>
                                        </p:tgtEl>
                                        <p:attrNameLst>
                                          <p:attrName>fillcolor</p:attrName>
                                        </p:attrNameLst>
                                      </p:cBhvr>
                                      <p:to>
                                        <a:schemeClr val="accent2"/>
                                      </p:to>
                                    </p:animClr>
                                    <p:set>
                                      <p:cBhvr>
                                        <p:cTn id="86" dur="500" fill="hold"/>
                                        <p:tgtEl>
                                          <p:spTgt spid="2"/>
                                        </p:tgtEl>
                                        <p:attrNameLst>
                                          <p:attrName>fill.type</p:attrName>
                                        </p:attrNameLst>
                                      </p:cBhvr>
                                      <p:to>
                                        <p:strVal val="solid"/>
                                      </p:to>
                                    </p:set>
                                    <p:set>
                                      <p:cBhvr>
                                        <p:cTn id="87" dur="500" fill="hold"/>
                                        <p:tgtEl>
                                          <p:spTgt spid="2"/>
                                        </p:tgtEl>
                                        <p:attrNameLst>
                                          <p:attrName>fill.on</p:attrName>
                                        </p:attrNameLst>
                                      </p:cBhvr>
                                      <p:to>
                                        <p:strVal val="true"/>
                                      </p:to>
                                    </p:set>
                                  </p:childTnLst>
                                </p:cTn>
                              </p:par>
                              <p:par>
                                <p:cTn id="88" presetID="19" presetClass="emph" presetSubtype="0" fill="hold" grpId="0" nodeType="withEffect">
                                  <p:stCondLst>
                                    <p:cond delay="0"/>
                                  </p:stCondLst>
                                  <p:childTnLst>
                                    <p:animClr clrSpc="rgb" dir="cw">
                                      <p:cBhvr override="childStyle">
                                        <p:cTn id="89" dur="500" fill="hold"/>
                                        <p:tgtEl>
                                          <p:spTgt spid="4"/>
                                        </p:tgtEl>
                                        <p:attrNameLst>
                                          <p:attrName>style.color</p:attrName>
                                        </p:attrNameLst>
                                      </p:cBhvr>
                                      <p:to>
                                        <a:schemeClr val="accent2"/>
                                      </p:to>
                                    </p:animClr>
                                    <p:animClr clrSpc="rgb" dir="cw">
                                      <p:cBhvr>
                                        <p:cTn id="90" dur="500" fill="hold"/>
                                        <p:tgtEl>
                                          <p:spTgt spid="4"/>
                                        </p:tgtEl>
                                        <p:attrNameLst>
                                          <p:attrName>fillcolor</p:attrName>
                                        </p:attrNameLst>
                                      </p:cBhvr>
                                      <p:to>
                                        <a:schemeClr val="accent2"/>
                                      </p:to>
                                    </p:animClr>
                                    <p:set>
                                      <p:cBhvr>
                                        <p:cTn id="91" dur="500" fill="hold"/>
                                        <p:tgtEl>
                                          <p:spTgt spid="4"/>
                                        </p:tgtEl>
                                        <p:attrNameLst>
                                          <p:attrName>fill.type</p:attrName>
                                        </p:attrNameLst>
                                      </p:cBhvr>
                                      <p:to>
                                        <p:strVal val="solid"/>
                                      </p:to>
                                    </p:set>
                                    <p:set>
                                      <p:cBhvr>
                                        <p:cTn id="92" dur="500" fill="hold"/>
                                        <p:tgtEl>
                                          <p:spTgt spid="4"/>
                                        </p:tgtEl>
                                        <p:attrNameLst>
                                          <p:attrName>fill.on</p:attrName>
                                        </p:attrNameLst>
                                      </p:cBhvr>
                                      <p:to>
                                        <p:strVal val="true"/>
                                      </p:to>
                                    </p:set>
                                  </p:childTnLst>
                                </p:cTn>
                              </p:par>
                              <p:par>
                                <p:cTn id="93" presetID="19" presetClass="emph" presetSubtype="0" fill="hold" grpId="0" nodeType="withEffect">
                                  <p:stCondLst>
                                    <p:cond delay="0"/>
                                  </p:stCondLst>
                                  <p:childTnLst>
                                    <p:animClr clrSpc="rgb" dir="cw">
                                      <p:cBhvr override="childStyle">
                                        <p:cTn id="94" dur="500" fill="hold"/>
                                        <p:tgtEl>
                                          <p:spTgt spid="6"/>
                                        </p:tgtEl>
                                        <p:attrNameLst>
                                          <p:attrName>style.color</p:attrName>
                                        </p:attrNameLst>
                                      </p:cBhvr>
                                      <p:to>
                                        <a:schemeClr val="accent2"/>
                                      </p:to>
                                    </p:animClr>
                                    <p:animClr clrSpc="rgb" dir="cw">
                                      <p:cBhvr>
                                        <p:cTn id="95" dur="500" fill="hold"/>
                                        <p:tgtEl>
                                          <p:spTgt spid="6"/>
                                        </p:tgtEl>
                                        <p:attrNameLst>
                                          <p:attrName>fillcolor</p:attrName>
                                        </p:attrNameLst>
                                      </p:cBhvr>
                                      <p:to>
                                        <a:schemeClr val="accent2"/>
                                      </p:to>
                                    </p:animClr>
                                    <p:set>
                                      <p:cBhvr>
                                        <p:cTn id="96" dur="500" fill="hold"/>
                                        <p:tgtEl>
                                          <p:spTgt spid="6"/>
                                        </p:tgtEl>
                                        <p:attrNameLst>
                                          <p:attrName>fill.type</p:attrName>
                                        </p:attrNameLst>
                                      </p:cBhvr>
                                      <p:to>
                                        <p:strVal val="solid"/>
                                      </p:to>
                                    </p:set>
                                    <p:set>
                                      <p:cBhvr>
                                        <p:cTn id="97" dur="500" fill="hold"/>
                                        <p:tgtEl>
                                          <p:spTgt spid="6"/>
                                        </p:tgtEl>
                                        <p:attrNameLst>
                                          <p:attrName>fill.on</p:attrName>
                                        </p:attrNameLst>
                                      </p:cBhvr>
                                      <p:to>
                                        <p:strVal val="true"/>
                                      </p:to>
                                    </p:set>
                                  </p:childTnLst>
                                </p:cTn>
                              </p:par>
                              <p:par>
                                <p:cTn id="98" presetID="19" presetClass="emph" presetSubtype="0" fill="hold" grpId="0" nodeType="withEffect">
                                  <p:stCondLst>
                                    <p:cond delay="0"/>
                                  </p:stCondLst>
                                  <p:childTnLst>
                                    <p:animClr clrSpc="rgb" dir="cw">
                                      <p:cBhvr override="childStyle">
                                        <p:cTn id="99" dur="500" fill="hold"/>
                                        <p:tgtEl>
                                          <p:spTgt spid="8"/>
                                        </p:tgtEl>
                                        <p:attrNameLst>
                                          <p:attrName>style.color</p:attrName>
                                        </p:attrNameLst>
                                      </p:cBhvr>
                                      <p:to>
                                        <a:schemeClr val="accent2"/>
                                      </p:to>
                                    </p:animClr>
                                    <p:animClr clrSpc="rgb" dir="cw">
                                      <p:cBhvr>
                                        <p:cTn id="100" dur="500" fill="hold"/>
                                        <p:tgtEl>
                                          <p:spTgt spid="8"/>
                                        </p:tgtEl>
                                        <p:attrNameLst>
                                          <p:attrName>fillcolor</p:attrName>
                                        </p:attrNameLst>
                                      </p:cBhvr>
                                      <p:to>
                                        <a:schemeClr val="accent2"/>
                                      </p:to>
                                    </p:animClr>
                                    <p:set>
                                      <p:cBhvr>
                                        <p:cTn id="101" dur="500" fill="hold"/>
                                        <p:tgtEl>
                                          <p:spTgt spid="8"/>
                                        </p:tgtEl>
                                        <p:attrNameLst>
                                          <p:attrName>fill.type</p:attrName>
                                        </p:attrNameLst>
                                      </p:cBhvr>
                                      <p:to>
                                        <p:strVal val="solid"/>
                                      </p:to>
                                    </p:set>
                                    <p:set>
                                      <p:cBhvr>
                                        <p:cTn id="102" dur="500" fill="hold"/>
                                        <p:tgtEl>
                                          <p:spTgt spid="8"/>
                                        </p:tgtEl>
                                        <p:attrNameLst>
                                          <p:attrName>fill.on</p:attrName>
                                        </p:attrNameLst>
                                      </p:cBhvr>
                                      <p:to>
                                        <p:strVal val="true"/>
                                      </p:to>
                                    </p:set>
                                  </p:childTnLst>
                                </p:cTn>
                              </p:par>
                              <p:par>
                                <p:cTn id="103" presetID="19" presetClass="emph" presetSubtype="0" fill="hold" grpId="0" nodeType="withEffect">
                                  <p:stCondLst>
                                    <p:cond delay="0"/>
                                  </p:stCondLst>
                                  <p:childTnLst>
                                    <p:animClr clrSpc="rgb" dir="cw">
                                      <p:cBhvr override="childStyle">
                                        <p:cTn id="104" dur="500" fill="hold"/>
                                        <p:tgtEl>
                                          <p:spTgt spid="9"/>
                                        </p:tgtEl>
                                        <p:attrNameLst>
                                          <p:attrName>style.color</p:attrName>
                                        </p:attrNameLst>
                                      </p:cBhvr>
                                      <p:to>
                                        <a:schemeClr val="accent2"/>
                                      </p:to>
                                    </p:animClr>
                                    <p:animClr clrSpc="rgb" dir="cw">
                                      <p:cBhvr>
                                        <p:cTn id="105" dur="500" fill="hold"/>
                                        <p:tgtEl>
                                          <p:spTgt spid="9"/>
                                        </p:tgtEl>
                                        <p:attrNameLst>
                                          <p:attrName>fillcolor</p:attrName>
                                        </p:attrNameLst>
                                      </p:cBhvr>
                                      <p:to>
                                        <a:schemeClr val="accent2"/>
                                      </p:to>
                                    </p:animClr>
                                    <p:set>
                                      <p:cBhvr>
                                        <p:cTn id="106" dur="500" fill="hold"/>
                                        <p:tgtEl>
                                          <p:spTgt spid="9"/>
                                        </p:tgtEl>
                                        <p:attrNameLst>
                                          <p:attrName>fill.type</p:attrName>
                                        </p:attrNameLst>
                                      </p:cBhvr>
                                      <p:to>
                                        <p:strVal val="solid"/>
                                      </p:to>
                                    </p:set>
                                    <p:set>
                                      <p:cBhvr>
                                        <p:cTn id="107" dur="500" fill="hold"/>
                                        <p:tgtEl>
                                          <p:spTgt spid="9"/>
                                        </p:tgtEl>
                                        <p:attrNameLst>
                                          <p:attrName>fill.on</p:attrName>
                                        </p:attrNameLst>
                                      </p:cBhvr>
                                      <p:to>
                                        <p:strVal val="true"/>
                                      </p:to>
                                    </p:set>
                                  </p:childTnLst>
                                </p:cTn>
                              </p:par>
                              <p:par>
                                <p:cTn id="108" presetID="19" presetClass="emph" presetSubtype="0" fill="hold" grpId="0" nodeType="withEffect">
                                  <p:stCondLst>
                                    <p:cond delay="0"/>
                                  </p:stCondLst>
                                  <p:childTnLst>
                                    <p:animClr clrSpc="rgb" dir="cw">
                                      <p:cBhvr override="childStyle">
                                        <p:cTn id="109" dur="500" fill="hold"/>
                                        <p:tgtEl>
                                          <p:spTgt spid="10"/>
                                        </p:tgtEl>
                                        <p:attrNameLst>
                                          <p:attrName>style.color</p:attrName>
                                        </p:attrNameLst>
                                      </p:cBhvr>
                                      <p:to>
                                        <a:schemeClr val="accent2"/>
                                      </p:to>
                                    </p:animClr>
                                    <p:animClr clrSpc="rgb" dir="cw">
                                      <p:cBhvr>
                                        <p:cTn id="110" dur="500" fill="hold"/>
                                        <p:tgtEl>
                                          <p:spTgt spid="10"/>
                                        </p:tgtEl>
                                        <p:attrNameLst>
                                          <p:attrName>fillcolor</p:attrName>
                                        </p:attrNameLst>
                                      </p:cBhvr>
                                      <p:to>
                                        <a:schemeClr val="accent2"/>
                                      </p:to>
                                    </p:animClr>
                                    <p:set>
                                      <p:cBhvr>
                                        <p:cTn id="111" dur="500" fill="hold"/>
                                        <p:tgtEl>
                                          <p:spTgt spid="10"/>
                                        </p:tgtEl>
                                        <p:attrNameLst>
                                          <p:attrName>fill.type</p:attrName>
                                        </p:attrNameLst>
                                      </p:cBhvr>
                                      <p:to>
                                        <p:strVal val="solid"/>
                                      </p:to>
                                    </p:set>
                                    <p:set>
                                      <p:cBhvr>
                                        <p:cTn id="112" dur="500" fill="hold"/>
                                        <p:tgtEl>
                                          <p:spTgt spid="10"/>
                                        </p:tgtEl>
                                        <p:attrNameLst>
                                          <p:attrName>fill.on</p:attrName>
                                        </p:attrNameLst>
                                      </p:cBhvr>
                                      <p:to>
                                        <p:strVal val="true"/>
                                      </p:to>
                                    </p:set>
                                  </p:childTnLst>
                                </p:cTn>
                              </p:par>
                              <p:par>
                                <p:cTn id="113" presetID="19" presetClass="emph" presetSubtype="0" fill="hold" grpId="0" nodeType="withEffect">
                                  <p:stCondLst>
                                    <p:cond delay="0"/>
                                  </p:stCondLst>
                                  <p:childTnLst>
                                    <p:animClr clrSpc="rgb" dir="cw">
                                      <p:cBhvr override="childStyle">
                                        <p:cTn id="114" dur="500" fill="hold"/>
                                        <p:tgtEl>
                                          <p:spTgt spid="11"/>
                                        </p:tgtEl>
                                        <p:attrNameLst>
                                          <p:attrName>style.color</p:attrName>
                                        </p:attrNameLst>
                                      </p:cBhvr>
                                      <p:to>
                                        <a:schemeClr val="accent2"/>
                                      </p:to>
                                    </p:animClr>
                                    <p:animClr clrSpc="rgb" dir="cw">
                                      <p:cBhvr>
                                        <p:cTn id="115" dur="500" fill="hold"/>
                                        <p:tgtEl>
                                          <p:spTgt spid="11"/>
                                        </p:tgtEl>
                                        <p:attrNameLst>
                                          <p:attrName>fillcolor</p:attrName>
                                        </p:attrNameLst>
                                      </p:cBhvr>
                                      <p:to>
                                        <a:schemeClr val="accent2"/>
                                      </p:to>
                                    </p:animClr>
                                    <p:set>
                                      <p:cBhvr>
                                        <p:cTn id="116" dur="500" fill="hold"/>
                                        <p:tgtEl>
                                          <p:spTgt spid="11"/>
                                        </p:tgtEl>
                                        <p:attrNameLst>
                                          <p:attrName>fill.type</p:attrName>
                                        </p:attrNameLst>
                                      </p:cBhvr>
                                      <p:to>
                                        <p:strVal val="solid"/>
                                      </p:to>
                                    </p:set>
                                    <p:set>
                                      <p:cBhvr>
                                        <p:cTn id="117" dur="500" fill="hold"/>
                                        <p:tgtEl>
                                          <p:spTgt spid="11"/>
                                        </p:tgtEl>
                                        <p:attrNameLst>
                                          <p:attrName>fill.on</p:attrName>
                                        </p:attrNameLst>
                                      </p:cBhvr>
                                      <p:to>
                                        <p:strVal val="true"/>
                                      </p:to>
                                    </p:set>
                                  </p:childTnLst>
                                </p:cTn>
                              </p:par>
                              <p:par>
                                <p:cTn id="118" presetID="19" presetClass="emph" presetSubtype="0" fill="hold" grpId="0" nodeType="withEffect">
                                  <p:stCondLst>
                                    <p:cond delay="0"/>
                                  </p:stCondLst>
                                  <p:childTnLst>
                                    <p:animClr clrSpc="rgb" dir="cw">
                                      <p:cBhvr override="childStyle">
                                        <p:cTn id="119" dur="500" fill="hold"/>
                                        <p:tgtEl>
                                          <p:spTgt spid="12"/>
                                        </p:tgtEl>
                                        <p:attrNameLst>
                                          <p:attrName>style.color</p:attrName>
                                        </p:attrNameLst>
                                      </p:cBhvr>
                                      <p:to>
                                        <a:schemeClr val="accent2"/>
                                      </p:to>
                                    </p:animClr>
                                    <p:animClr clrSpc="rgb" dir="cw">
                                      <p:cBhvr>
                                        <p:cTn id="120" dur="500" fill="hold"/>
                                        <p:tgtEl>
                                          <p:spTgt spid="12"/>
                                        </p:tgtEl>
                                        <p:attrNameLst>
                                          <p:attrName>fillcolor</p:attrName>
                                        </p:attrNameLst>
                                      </p:cBhvr>
                                      <p:to>
                                        <a:schemeClr val="accent2"/>
                                      </p:to>
                                    </p:animClr>
                                    <p:set>
                                      <p:cBhvr>
                                        <p:cTn id="121" dur="500" fill="hold"/>
                                        <p:tgtEl>
                                          <p:spTgt spid="12"/>
                                        </p:tgtEl>
                                        <p:attrNameLst>
                                          <p:attrName>fill.type</p:attrName>
                                        </p:attrNameLst>
                                      </p:cBhvr>
                                      <p:to>
                                        <p:strVal val="solid"/>
                                      </p:to>
                                    </p:set>
                                    <p:set>
                                      <p:cBhvr>
                                        <p:cTn id="122" dur="500" fill="hold"/>
                                        <p:tgtEl>
                                          <p:spTgt spid="12"/>
                                        </p:tgtEl>
                                        <p:attrNameLst>
                                          <p:attrName>fill.on</p:attrName>
                                        </p:attrNameLst>
                                      </p:cBhvr>
                                      <p:to>
                                        <p:strVal val="true"/>
                                      </p:to>
                                    </p:set>
                                  </p:childTnLst>
                                </p:cTn>
                              </p:par>
                              <p:par>
                                <p:cTn id="123" presetID="19" presetClass="emph" presetSubtype="0" fill="hold" grpId="0" nodeType="withEffect">
                                  <p:stCondLst>
                                    <p:cond delay="0"/>
                                  </p:stCondLst>
                                  <p:childTnLst>
                                    <p:animClr clrSpc="rgb" dir="cw">
                                      <p:cBhvr override="childStyle">
                                        <p:cTn id="124" dur="500" fill="hold"/>
                                        <p:tgtEl>
                                          <p:spTgt spid="13"/>
                                        </p:tgtEl>
                                        <p:attrNameLst>
                                          <p:attrName>style.color</p:attrName>
                                        </p:attrNameLst>
                                      </p:cBhvr>
                                      <p:to>
                                        <a:schemeClr val="accent2"/>
                                      </p:to>
                                    </p:animClr>
                                    <p:animClr clrSpc="rgb" dir="cw">
                                      <p:cBhvr>
                                        <p:cTn id="125" dur="500" fill="hold"/>
                                        <p:tgtEl>
                                          <p:spTgt spid="13"/>
                                        </p:tgtEl>
                                        <p:attrNameLst>
                                          <p:attrName>fillcolor</p:attrName>
                                        </p:attrNameLst>
                                      </p:cBhvr>
                                      <p:to>
                                        <a:schemeClr val="accent2"/>
                                      </p:to>
                                    </p:animClr>
                                    <p:set>
                                      <p:cBhvr>
                                        <p:cTn id="126" dur="500" fill="hold"/>
                                        <p:tgtEl>
                                          <p:spTgt spid="13"/>
                                        </p:tgtEl>
                                        <p:attrNameLst>
                                          <p:attrName>fill.type</p:attrName>
                                        </p:attrNameLst>
                                      </p:cBhvr>
                                      <p:to>
                                        <p:strVal val="solid"/>
                                      </p:to>
                                    </p:set>
                                    <p:set>
                                      <p:cBhvr>
                                        <p:cTn id="127" dur="500" fill="hold"/>
                                        <p:tgtEl>
                                          <p:spTgt spid="13"/>
                                        </p:tgtEl>
                                        <p:attrNameLst>
                                          <p:attrName>fill.on</p:attrName>
                                        </p:attrNameLst>
                                      </p:cBhvr>
                                      <p:to>
                                        <p:strVal val="true"/>
                                      </p:to>
                                    </p:set>
                                  </p:childTnLst>
                                </p:cTn>
                              </p:par>
                              <p:par>
                                <p:cTn id="128" presetID="19" presetClass="emph" presetSubtype="0" fill="hold" grpId="0" nodeType="withEffect">
                                  <p:stCondLst>
                                    <p:cond delay="0"/>
                                  </p:stCondLst>
                                  <p:childTnLst>
                                    <p:animClr clrSpc="rgb" dir="cw">
                                      <p:cBhvr override="childStyle">
                                        <p:cTn id="129" dur="500" fill="hold"/>
                                        <p:tgtEl>
                                          <p:spTgt spid="14"/>
                                        </p:tgtEl>
                                        <p:attrNameLst>
                                          <p:attrName>style.color</p:attrName>
                                        </p:attrNameLst>
                                      </p:cBhvr>
                                      <p:to>
                                        <a:schemeClr val="accent2"/>
                                      </p:to>
                                    </p:animClr>
                                    <p:animClr clrSpc="rgb" dir="cw">
                                      <p:cBhvr>
                                        <p:cTn id="130" dur="500" fill="hold"/>
                                        <p:tgtEl>
                                          <p:spTgt spid="14"/>
                                        </p:tgtEl>
                                        <p:attrNameLst>
                                          <p:attrName>fillcolor</p:attrName>
                                        </p:attrNameLst>
                                      </p:cBhvr>
                                      <p:to>
                                        <a:schemeClr val="accent2"/>
                                      </p:to>
                                    </p:animClr>
                                    <p:set>
                                      <p:cBhvr>
                                        <p:cTn id="131" dur="500" fill="hold"/>
                                        <p:tgtEl>
                                          <p:spTgt spid="14"/>
                                        </p:tgtEl>
                                        <p:attrNameLst>
                                          <p:attrName>fill.type</p:attrName>
                                        </p:attrNameLst>
                                      </p:cBhvr>
                                      <p:to>
                                        <p:strVal val="solid"/>
                                      </p:to>
                                    </p:set>
                                    <p:set>
                                      <p:cBhvr>
                                        <p:cTn id="132" dur="500" fill="hold"/>
                                        <p:tgtEl>
                                          <p:spTgt spid="14"/>
                                        </p:tgtEl>
                                        <p:attrNameLst>
                                          <p:attrName>fill.on</p:attrName>
                                        </p:attrNameLst>
                                      </p:cBhvr>
                                      <p:to>
                                        <p:strVal val="true"/>
                                      </p:to>
                                    </p:set>
                                  </p:childTnLst>
                                </p:cTn>
                              </p:par>
                              <p:par>
                                <p:cTn id="133" presetID="19" presetClass="emph" presetSubtype="0" fill="hold" grpId="0" nodeType="withEffect">
                                  <p:stCondLst>
                                    <p:cond delay="0"/>
                                  </p:stCondLst>
                                  <p:childTnLst>
                                    <p:animClr clrSpc="rgb" dir="cw">
                                      <p:cBhvr override="childStyle">
                                        <p:cTn id="134" dur="500" fill="hold"/>
                                        <p:tgtEl>
                                          <p:spTgt spid="15"/>
                                        </p:tgtEl>
                                        <p:attrNameLst>
                                          <p:attrName>style.color</p:attrName>
                                        </p:attrNameLst>
                                      </p:cBhvr>
                                      <p:to>
                                        <a:schemeClr val="accent2"/>
                                      </p:to>
                                    </p:animClr>
                                    <p:animClr clrSpc="rgb" dir="cw">
                                      <p:cBhvr>
                                        <p:cTn id="135" dur="500" fill="hold"/>
                                        <p:tgtEl>
                                          <p:spTgt spid="15"/>
                                        </p:tgtEl>
                                        <p:attrNameLst>
                                          <p:attrName>fillcolor</p:attrName>
                                        </p:attrNameLst>
                                      </p:cBhvr>
                                      <p:to>
                                        <a:schemeClr val="accent2"/>
                                      </p:to>
                                    </p:animClr>
                                    <p:set>
                                      <p:cBhvr>
                                        <p:cTn id="136" dur="500" fill="hold"/>
                                        <p:tgtEl>
                                          <p:spTgt spid="15"/>
                                        </p:tgtEl>
                                        <p:attrNameLst>
                                          <p:attrName>fill.type</p:attrName>
                                        </p:attrNameLst>
                                      </p:cBhvr>
                                      <p:to>
                                        <p:strVal val="solid"/>
                                      </p:to>
                                    </p:set>
                                    <p:set>
                                      <p:cBhvr>
                                        <p:cTn id="137" dur="500" fill="hold"/>
                                        <p:tgtEl>
                                          <p:spTgt spid="15"/>
                                        </p:tgtEl>
                                        <p:attrNameLst>
                                          <p:attrName>fill.on</p:attrName>
                                        </p:attrNameLst>
                                      </p:cBhvr>
                                      <p:to>
                                        <p:strVal val="true"/>
                                      </p:to>
                                    </p:set>
                                  </p:childTnLst>
                                </p:cTn>
                              </p:par>
                            </p:childTnLst>
                          </p:cTn>
                        </p:par>
                      </p:childTnLst>
                    </p:cTn>
                  </p:par>
                  <p:par>
                    <p:cTn id="138" fill="hold">
                      <p:stCondLst>
                        <p:cond delay="indefinite"/>
                      </p:stCondLst>
                      <p:childTnLst>
                        <p:par>
                          <p:cTn id="139" fill="hold">
                            <p:stCondLst>
                              <p:cond delay="0"/>
                            </p:stCondLst>
                            <p:childTnLst>
                              <p:par>
                                <p:cTn id="140" presetID="6" presetClass="exit" presetSubtype="32" fill="hold" grpId="1" nodeType="clickEffect">
                                  <p:stCondLst>
                                    <p:cond delay="0"/>
                                  </p:stCondLst>
                                  <p:childTnLst>
                                    <p:animEffect transition="out" filter="circle(out)">
                                      <p:cBhvr>
                                        <p:cTn id="141" dur="2000"/>
                                        <p:tgtEl>
                                          <p:spTgt spid="2"/>
                                        </p:tgtEl>
                                      </p:cBhvr>
                                    </p:animEffect>
                                    <p:set>
                                      <p:cBhvr>
                                        <p:cTn id="142" dur="1" fill="hold">
                                          <p:stCondLst>
                                            <p:cond delay="1999"/>
                                          </p:stCondLst>
                                        </p:cTn>
                                        <p:tgtEl>
                                          <p:spTgt spid="2"/>
                                        </p:tgtEl>
                                        <p:attrNameLst>
                                          <p:attrName>style.visibility</p:attrName>
                                        </p:attrNameLst>
                                      </p:cBhvr>
                                      <p:to>
                                        <p:strVal val="hidden"/>
                                      </p:to>
                                    </p:set>
                                  </p:childTnLst>
                                </p:cTn>
                              </p:par>
                              <p:par>
                                <p:cTn id="143" presetID="6" presetClass="exit" presetSubtype="32" fill="hold" grpId="1" nodeType="withEffect">
                                  <p:stCondLst>
                                    <p:cond delay="0"/>
                                  </p:stCondLst>
                                  <p:childTnLst>
                                    <p:animEffect transition="out" filter="circle(out)">
                                      <p:cBhvr>
                                        <p:cTn id="144" dur="2000"/>
                                        <p:tgtEl>
                                          <p:spTgt spid="4"/>
                                        </p:tgtEl>
                                      </p:cBhvr>
                                    </p:animEffect>
                                    <p:set>
                                      <p:cBhvr>
                                        <p:cTn id="145" dur="1" fill="hold">
                                          <p:stCondLst>
                                            <p:cond delay="1999"/>
                                          </p:stCondLst>
                                        </p:cTn>
                                        <p:tgtEl>
                                          <p:spTgt spid="4"/>
                                        </p:tgtEl>
                                        <p:attrNameLst>
                                          <p:attrName>style.visibility</p:attrName>
                                        </p:attrNameLst>
                                      </p:cBhvr>
                                      <p:to>
                                        <p:strVal val="hidden"/>
                                      </p:to>
                                    </p:set>
                                  </p:childTnLst>
                                </p:cTn>
                              </p:par>
                              <p:par>
                                <p:cTn id="146" presetID="6" presetClass="exit" presetSubtype="32" fill="hold" grpId="1" nodeType="withEffect">
                                  <p:stCondLst>
                                    <p:cond delay="0"/>
                                  </p:stCondLst>
                                  <p:childTnLst>
                                    <p:animEffect transition="out" filter="circle(out)">
                                      <p:cBhvr>
                                        <p:cTn id="147" dur="2000"/>
                                        <p:tgtEl>
                                          <p:spTgt spid="6"/>
                                        </p:tgtEl>
                                      </p:cBhvr>
                                    </p:animEffect>
                                    <p:set>
                                      <p:cBhvr>
                                        <p:cTn id="148" dur="1" fill="hold">
                                          <p:stCondLst>
                                            <p:cond delay="1999"/>
                                          </p:stCondLst>
                                        </p:cTn>
                                        <p:tgtEl>
                                          <p:spTgt spid="6"/>
                                        </p:tgtEl>
                                        <p:attrNameLst>
                                          <p:attrName>style.visibility</p:attrName>
                                        </p:attrNameLst>
                                      </p:cBhvr>
                                      <p:to>
                                        <p:strVal val="hidden"/>
                                      </p:to>
                                    </p:set>
                                  </p:childTnLst>
                                </p:cTn>
                              </p:par>
                              <p:par>
                                <p:cTn id="149" presetID="6" presetClass="exit" presetSubtype="32" fill="hold" grpId="1" nodeType="withEffect">
                                  <p:stCondLst>
                                    <p:cond delay="0"/>
                                  </p:stCondLst>
                                  <p:childTnLst>
                                    <p:animEffect transition="out" filter="circle(out)">
                                      <p:cBhvr>
                                        <p:cTn id="150" dur="2000"/>
                                        <p:tgtEl>
                                          <p:spTgt spid="8"/>
                                        </p:tgtEl>
                                      </p:cBhvr>
                                    </p:animEffect>
                                    <p:set>
                                      <p:cBhvr>
                                        <p:cTn id="151" dur="1" fill="hold">
                                          <p:stCondLst>
                                            <p:cond delay="1999"/>
                                          </p:stCondLst>
                                        </p:cTn>
                                        <p:tgtEl>
                                          <p:spTgt spid="8"/>
                                        </p:tgtEl>
                                        <p:attrNameLst>
                                          <p:attrName>style.visibility</p:attrName>
                                        </p:attrNameLst>
                                      </p:cBhvr>
                                      <p:to>
                                        <p:strVal val="hidden"/>
                                      </p:to>
                                    </p:set>
                                  </p:childTnLst>
                                </p:cTn>
                              </p:par>
                              <p:par>
                                <p:cTn id="152" presetID="6" presetClass="exit" presetSubtype="32" fill="hold" grpId="1" nodeType="withEffect">
                                  <p:stCondLst>
                                    <p:cond delay="0"/>
                                  </p:stCondLst>
                                  <p:childTnLst>
                                    <p:animEffect transition="out" filter="circle(out)">
                                      <p:cBhvr>
                                        <p:cTn id="153" dur="2000"/>
                                        <p:tgtEl>
                                          <p:spTgt spid="9"/>
                                        </p:tgtEl>
                                      </p:cBhvr>
                                    </p:animEffect>
                                    <p:set>
                                      <p:cBhvr>
                                        <p:cTn id="154" dur="1" fill="hold">
                                          <p:stCondLst>
                                            <p:cond delay="1999"/>
                                          </p:stCondLst>
                                        </p:cTn>
                                        <p:tgtEl>
                                          <p:spTgt spid="9"/>
                                        </p:tgtEl>
                                        <p:attrNameLst>
                                          <p:attrName>style.visibility</p:attrName>
                                        </p:attrNameLst>
                                      </p:cBhvr>
                                      <p:to>
                                        <p:strVal val="hidden"/>
                                      </p:to>
                                    </p:set>
                                  </p:childTnLst>
                                </p:cTn>
                              </p:par>
                              <p:par>
                                <p:cTn id="155" presetID="6" presetClass="exit" presetSubtype="32" fill="hold" grpId="1" nodeType="withEffect">
                                  <p:stCondLst>
                                    <p:cond delay="0"/>
                                  </p:stCondLst>
                                  <p:childTnLst>
                                    <p:animEffect transition="out" filter="circle(out)">
                                      <p:cBhvr>
                                        <p:cTn id="156" dur="2000"/>
                                        <p:tgtEl>
                                          <p:spTgt spid="10"/>
                                        </p:tgtEl>
                                      </p:cBhvr>
                                    </p:animEffect>
                                    <p:set>
                                      <p:cBhvr>
                                        <p:cTn id="157" dur="1" fill="hold">
                                          <p:stCondLst>
                                            <p:cond delay="1999"/>
                                          </p:stCondLst>
                                        </p:cTn>
                                        <p:tgtEl>
                                          <p:spTgt spid="10"/>
                                        </p:tgtEl>
                                        <p:attrNameLst>
                                          <p:attrName>style.visibility</p:attrName>
                                        </p:attrNameLst>
                                      </p:cBhvr>
                                      <p:to>
                                        <p:strVal val="hidden"/>
                                      </p:to>
                                    </p:set>
                                  </p:childTnLst>
                                </p:cTn>
                              </p:par>
                              <p:par>
                                <p:cTn id="158" presetID="6" presetClass="exit" presetSubtype="32" fill="hold" grpId="1" nodeType="withEffect">
                                  <p:stCondLst>
                                    <p:cond delay="0"/>
                                  </p:stCondLst>
                                  <p:childTnLst>
                                    <p:animEffect transition="out" filter="circle(out)">
                                      <p:cBhvr>
                                        <p:cTn id="159" dur="2000"/>
                                        <p:tgtEl>
                                          <p:spTgt spid="11"/>
                                        </p:tgtEl>
                                      </p:cBhvr>
                                    </p:animEffect>
                                    <p:set>
                                      <p:cBhvr>
                                        <p:cTn id="160" dur="1" fill="hold">
                                          <p:stCondLst>
                                            <p:cond delay="1999"/>
                                          </p:stCondLst>
                                        </p:cTn>
                                        <p:tgtEl>
                                          <p:spTgt spid="11"/>
                                        </p:tgtEl>
                                        <p:attrNameLst>
                                          <p:attrName>style.visibility</p:attrName>
                                        </p:attrNameLst>
                                      </p:cBhvr>
                                      <p:to>
                                        <p:strVal val="hidden"/>
                                      </p:to>
                                    </p:set>
                                  </p:childTnLst>
                                </p:cTn>
                              </p:par>
                              <p:par>
                                <p:cTn id="161" presetID="6" presetClass="exit" presetSubtype="32" fill="hold" grpId="1" nodeType="withEffect">
                                  <p:stCondLst>
                                    <p:cond delay="0"/>
                                  </p:stCondLst>
                                  <p:childTnLst>
                                    <p:animEffect transition="out" filter="circle(out)">
                                      <p:cBhvr>
                                        <p:cTn id="162" dur="2000"/>
                                        <p:tgtEl>
                                          <p:spTgt spid="12"/>
                                        </p:tgtEl>
                                      </p:cBhvr>
                                    </p:animEffect>
                                    <p:set>
                                      <p:cBhvr>
                                        <p:cTn id="163" dur="1" fill="hold">
                                          <p:stCondLst>
                                            <p:cond delay="1999"/>
                                          </p:stCondLst>
                                        </p:cTn>
                                        <p:tgtEl>
                                          <p:spTgt spid="12"/>
                                        </p:tgtEl>
                                        <p:attrNameLst>
                                          <p:attrName>style.visibility</p:attrName>
                                        </p:attrNameLst>
                                      </p:cBhvr>
                                      <p:to>
                                        <p:strVal val="hidden"/>
                                      </p:to>
                                    </p:set>
                                  </p:childTnLst>
                                </p:cTn>
                              </p:par>
                              <p:par>
                                <p:cTn id="164" presetID="6" presetClass="exit" presetSubtype="32" fill="hold" grpId="1" nodeType="withEffect">
                                  <p:stCondLst>
                                    <p:cond delay="0"/>
                                  </p:stCondLst>
                                  <p:childTnLst>
                                    <p:animEffect transition="out" filter="circle(out)">
                                      <p:cBhvr>
                                        <p:cTn id="165" dur="2000"/>
                                        <p:tgtEl>
                                          <p:spTgt spid="13"/>
                                        </p:tgtEl>
                                      </p:cBhvr>
                                    </p:animEffect>
                                    <p:set>
                                      <p:cBhvr>
                                        <p:cTn id="166" dur="1" fill="hold">
                                          <p:stCondLst>
                                            <p:cond delay="1999"/>
                                          </p:stCondLst>
                                        </p:cTn>
                                        <p:tgtEl>
                                          <p:spTgt spid="13"/>
                                        </p:tgtEl>
                                        <p:attrNameLst>
                                          <p:attrName>style.visibility</p:attrName>
                                        </p:attrNameLst>
                                      </p:cBhvr>
                                      <p:to>
                                        <p:strVal val="hidden"/>
                                      </p:to>
                                    </p:set>
                                  </p:childTnLst>
                                </p:cTn>
                              </p:par>
                              <p:par>
                                <p:cTn id="167" presetID="6" presetClass="exit" presetSubtype="32" fill="hold" grpId="1" nodeType="withEffect">
                                  <p:stCondLst>
                                    <p:cond delay="0"/>
                                  </p:stCondLst>
                                  <p:childTnLst>
                                    <p:animEffect transition="out" filter="circle(out)">
                                      <p:cBhvr>
                                        <p:cTn id="168" dur="2000"/>
                                        <p:tgtEl>
                                          <p:spTgt spid="14"/>
                                        </p:tgtEl>
                                      </p:cBhvr>
                                    </p:animEffect>
                                    <p:set>
                                      <p:cBhvr>
                                        <p:cTn id="169" dur="1" fill="hold">
                                          <p:stCondLst>
                                            <p:cond delay="1999"/>
                                          </p:stCondLst>
                                        </p:cTn>
                                        <p:tgtEl>
                                          <p:spTgt spid="14"/>
                                        </p:tgtEl>
                                        <p:attrNameLst>
                                          <p:attrName>style.visibility</p:attrName>
                                        </p:attrNameLst>
                                      </p:cBhvr>
                                      <p:to>
                                        <p:strVal val="hidden"/>
                                      </p:to>
                                    </p:set>
                                  </p:childTnLst>
                                </p:cTn>
                              </p:par>
                              <p:par>
                                <p:cTn id="170" presetID="6" presetClass="exit" presetSubtype="32" fill="hold" grpId="1" nodeType="withEffect">
                                  <p:stCondLst>
                                    <p:cond delay="0"/>
                                  </p:stCondLst>
                                  <p:childTnLst>
                                    <p:animEffect transition="out" filter="circle(out)">
                                      <p:cBhvr>
                                        <p:cTn id="171" dur="2000"/>
                                        <p:tgtEl>
                                          <p:spTgt spid="15"/>
                                        </p:tgtEl>
                                      </p:cBhvr>
                                    </p:animEffect>
                                    <p:set>
                                      <p:cBhvr>
                                        <p:cTn id="172" dur="1" fill="hold">
                                          <p:stCondLst>
                                            <p:cond delay="1999"/>
                                          </p:stCondLst>
                                        </p:cTn>
                                        <p:tgtEl>
                                          <p:spTgt spid="15"/>
                                        </p:tgtEl>
                                        <p:attrNameLst>
                                          <p:attrName>style.visibility</p:attrName>
                                        </p:attrNameLst>
                                      </p:cBhvr>
                                      <p:to>
                                        <p:strVal val="hidden"/>
                                      </p:to>
                                    </p:set>
                                  </p:childTnLst>
                                </p:cTn>
                              </p:par>
                              <p:par>
                                <p:cTn id="173" presetID="6" presetClass="exit" presetSubtype="32" fill="hold" grpId="1" nodeType="withEffect">
                                  <p:stCondLst>
                                    <p:cond delay="0"/>
                                  </p:stCondLst>
                                  <p:childTnLst>
                                    <p:animEffect transition="out" filter="circle(out)">
                                      <p:cBhvr>
                                        <p:cTn id="174" dur="2000"/>
                                        <p:tgtEl>
                                          <p:spTgt spid="73"/>
                                        </p:tgtEl>
                                      </p:cBhvr>
                                    </p:animEffect>
                                    <p:set>
                                      <p:cBhvr>
                                        <p:cTn id="175" dur="1" fill="hold">
                                          <p:stCondLst>
                                            <p:cond delay="1999"/>
                                          </p:stCondLst>
                                        </p:cTn>
                                        <p:tgtEl>
                                          <p:spTgt spid="7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176" restart="whenNotActive" fill="hold" evtFilter="cancelBubble" nodeType="interactiveSeq">
                <p:stCondLst>
                  <p:cond evt="onClick" delay="0">
                    <p:tgtEl>
                      <p:spTgt spid="21"/>
                    </p:tgtEl>
                  </p:cond>
                </p:stCondLst>
                <p:endSync evt="end" delay="0">
                  <p:rtn val="all"/>
                </p:endSync>
                <p:childTnLst>
                  <p:par>
                    <p:cTn id="177" fill="hold">
                      <p:stCondLst>
                        <p:cond delay="0"/>
                      </p:stCondLst>
                      <p:childTnLst>
                        <p:par>
                          <p:cTn id="178" fill="hold">
                            <p:stCondLst>
                              <p:cond delay="0"/>
                            </p:stCondLst>
                            <p:childTnLst>
                              <p:par>
                                <p:cTn id="179" presetID="6" presetClass="entr" presetSubtype="16" fill="hold" grpId="0" nodeType="withEffect">
                                  <p:stCondLst>
                                    <p:cond delay="0"/>
                                  </p:stCondLst>
                                  <p:childTnLst>
                                    <p:set>
                                      <p:cBhvr>
                                        <p:cTn id="180" dur="1" fill="hold">
                                          <p:stCondLst>
                                            <p:cond delay="0"/>
                                          </p:stCondLst>
                                        </p:cTn>
                                        <p:tgtEl>
                                          <p:spTgt spid="74"/>
                                        </p:tgtEl>
                                        <p:attrNameLst>
                                          <p:attrName>style.visibility</p:attrName>
                                        </p:attrNameLst>
                                      </p:cBhvr>
                                      <p:to>
                                        <p:strVal val="visible"/>
                                      </p:to>
                                    </p:set>
                                    <p:animEffect transition="in" filter="circle(in)">
                                      <p:cBhvr>
                                        <p:cTn id="181" dur="2000"/>
                                        <p:tgtEl>
                                          <p:spTgt spid="74"/>
                                        </p:tgtEl>
                                      </p:cBhvr>
                                    </p:animEffect>
                                  </p:childTnLst>
                                </p:cTn>
                              </p:par>
                              <p:par>
                                <p:cTn id="182" presetID="19" presetClass="emph" presetSubtype="0" fill="hold" grpId="0" nodeType="withEffect">
                                  <p:stCondLst>
                                    <p:cond delay="0"/>
                                  </p:stCondLst>
                                  <p:childTnLst>
                                    <p:animClr clrSpc="rgb" dir="cw">
                                      <p:cBhvr override="childStyle">
                                        <p:cTn id="183" dur="500" fill="hold"/>
                                        <p:tgtEl>
                                          <p:spTgt spid="16"/>
                                        </p:tgtEl>
                                        <p:attrNameLst>
                                          <p:attrName>style.color</p:attrName>
                                        </p:attrNameLst>
                                      </p:cBhvr>
                                      <p:to>
                                        <a:schemeClr val="accent2"/>
                                      </p:to>
                                    </p:animClr>
                                    <p:animClr clrSpc="rgb" dir="cw">
                                      <p:cBhvr>
                                        <p:cTn id="184" dur="500" fill="hold"/>
                                        <p:tgtEl>
                                          <p:spTgt spid="16"/>
                                        </p:tgtEl>
                                        <p:attrNameLst>
                                          <p:attrName>fillcolor</p:attrName>
                                        </p:attrNameLst>
                                      </p:cBhvr>
                                      <p:to>
                                        <a:schemeClr val="accent2"/>
                                      </p:to>
                                    </p:animClr>
                                    <p:set>
                                      <p:cBhvr>
                                        <p:cTn id="185" dur="500" fill="hold"/>
                                        <p:tgtEl>
                                          <p:spTgt spid="16"/>
                                        </p:tgtEl>
                                        <p:attrNameLst>
                                          <p:attrName>fill.type</p:attrName>
                                        </p:attrNameLst>
                                      </p:cBhvr>
                                      <p:to>
                                        <p:strVal val="solid"/>
                                      </p:to>
                                    </p:set>
                                    <p:set>
                                      <p:cBhvr>
                                        <p:cTn id="186" dur="500" fill="hold"/>
                                        <p:tgtEl>
                                          <p:spTgt spid="16"/>
                                        </p:tgtEl>
                                        <p:attrNameLst>
                                          <p:attrName>fill.on</p:attrName>
                                        </p:attrNameLst>
                                      </p:cBhvr>
                                      <p:to>
                                        <p:strVal val="true"/>
                                      </p:to>
                                    </p:set>
                                  </p:childTnLst>
                                </p:cTn>
                              </p:par>
                              <p:par>
                                <p:cTn id="187" presetID="19" presetClass="emph" presetSubtype="0" fill="hold" grpId="0" nodeType="withEffect">
                                  <p:stCondLst>
                                    <p:cond delay="0"/>
                                  </p:stCondLst>
                                  <p:childTnLst>
                                    <p:animClr clrSpc="rgb" dir="cw">
                                      <p:cBhvr override="childStyle">
                                        <p:cTn id="188" dur="500" fill="hold"/>
                                        <p:tgtEl>
                                          <p:spTgt spid="17"/>
                                        </p:tgtEl>
                                        <p:attrNameLst>
                                          <p:attrName>style.color</p:attrName>
                                        </p:attrNameLst>
                                      </p:cBhvr>
                                      <p:to>
                                        <a:schemeClr val="accent2"/>
                                      </p:to>
                                    </p:animClr>
                                    <p:animClr clrSpc="rgb" dir="cw">
                                      <p:cBhvr>
                                        <p:cTn id="189" dur="500" fill="hold"/>
                                        <p:tgtEl>
                                          <p:spTgt spid="17"/>
                                        </p:tgtEl>
                                        <p:attrNameLst>
                                          <p:attrName>fillcolor</p:attrName>
                                        </p:attrNameLst>
                                      </p:cBhvr>
                                      <p:to>
                                        <a:schemeClr val="accent2"/>
                                      </p:to>
                                    </p:animClr>
                                    <p:set>
                                      <p:cBhvr>
                                        <p:cTn id="190" dur="500" fill="hold"/>
                                        <p:tgtEl>
                                          <p:spTgt spid="17"/>
                                        </p:tgtEl>
                                        <p:attrNameLst>
                                          <p:attrName>fill.type</p:attrName>
                                        </p:attrNameLst>
                                      </p:cBhvr>
                                      <p:to>
                                        <p:strVal val="solid"/>
                                      </p:to>
                                    </p:set>
                                    <p:set>
                                      <p:cBhvr>
                                        <p:cTn id="191" dur="500" fill="hold"/>
                                        <p:tgtEl>
                                          <p:spTgt spid="17"/>
                                        </p:tgtEl>
                                        <p:attrNameLst>
                                          <p:attrName>fill.on</p:attrName>
                                        </p:attrNameLst>
                                      </p:cBhvr>
                                      <p:to>
                                        <p:strVal val="true"/>
                                      </p:to>
                                    </p:set>
                                  </p:childTnLst>
                                </p:cTn>
                              </p:par>
                              <p:par>
                                <p:cTn id="192" presetID="19" presetClass="emph" presetSubtype="0" fill="hold" grpId="0" nodeType="withEffect">
                                  <p:stCondLst>
                                    <p:cond delay="0"/>
                                  </p:stCondLst>
                                  <p:childTnLst>
                                    <p:animClr clrSpc="rgb" dir="cw">
                                      <p:cBhvr override="childStyle">
                                        <p:cTn id="193" dur="500" fill="hold"/>
                                        <p:tgtEl>
                                          <p:spTgt spid="18"/>
                                        </p:tgtEl>
                                        <p:attrNameLst>
                                          <p:attrName>style.color</p:attrName>
                                        </p:attrNameLst>
                                      </p:cBhvr>
                                      <p:to>
                                        <a:schemeClr val="accent2"/>
                                      </p:to>
                                    </p:animClr>
                                    <p:animClr clrSpc="rgb" dir="cw">
                                      <p:cBhvr>
                                        <p:cTn id="194" dur="500" fill="hold"/>
                                        <p:tgtEl>
                                          <p:spTgt spid="18"/>
                                        </p:tgtEl>
                                        <p:attrNameLst>
                                          <p:attrName>fillcolor</p:attrName>
                                        </p:attrNameLst>
                                      </p:cBhvr>
                                      <p:to>
                                        <a:schemeClr val="accent2"/>
                                      </p:to>
                                    </p:animClr>
                                    <p:set>
                                      <p:cBhvr>
                                        <p:cTn id="195" dur="500" fill="hold"/>
                                        <p:tgtEl>
                                          <p:spTgt spid="18"/>
                                        </p:tgtEl>
                                        <p:attrNameLst>
                                          <p:attrName>fill.type</p:attrName>
                                        </p:attrNameLst>
                                      </p:cBhvr>
                                      <p:to>
                                        <p:strVal val="solid"/>
                                      </p:to>
                                    </p:set>
                                    <p:set>
                                      <p:cBhvr>
                                        <p:cTn id="196" dur="500" fill="hold"/>
                                        <p:tgtEl>
                                          <p:spTgt spid="18"/>
                                        </p:tgtEl>
                                        <p:attrNameLst>
                                          <p:attrName>fill.on</p:attrName>
                                        </p:attrNameLst>
                                      </p:cBhvr>
                                      <p:to>
                                        <p:strVal val="true"/>
                                      </p:to>
                                    </p:set>
                                  </p:childTnLst>
                                </p:cTn>
                              </p:par>
                              <p:par>
                                <p:cTn id="197" presetID="19" presetClass="emph" presetSubtype="0" fill="hold" grpId="0" nodeType="withEffect">
                                  <p:stCondLst>
                                    <p:cond delay="0"/>
                                  </p:stCondLst>
                                  <p:childTnLst>
                                    <p:animClr clrSpc="rgb" dir="cw">
                                      <p:cBhvr override="childStyle">
                                        <p:cTn id="198" dur="500" fill="hold"/>
                                        <p:tgtEl>
                                          <p:spTgt spid="25"/>
                                        </p:tgtEl>
                                        <p:attrNameLst>
                                          <p:attrName>style.color</p:attrName>
                                        </p:attrNameLst>
                                      </p:cBhvr>
                                      <p:to>
                                        <a:schemeClr val="accent2"/>
                                      </p:to>
                                    </p:animClr>
                                    <p:animClr clrSpc="rgb" dir="cw">
                                      <p:cBhvr>
                                        <p:cTn id="199" dur="500" fill="hold"/>
                                        <p:tgtEl>
                                          <p:spTgt spid="25"/>
                                        </p:tgtEl>
                                        <p:attrNameLst>
                                          <p:attrName>fillcolor</p:attrName>
                                        </p:attrNameLst>
                                      </p:cBhvr>
                                      <p:to>
                                        <a:schemeClr val="accent2"/>
                                      </p:to>
                                    </p:animClr>
                                    <p:set>
                                      <p:cBhvr>
                                        <p:cTn id="200" dur="500" fill="hold"/>
                                        <p:tgtEl>
                                          <p:spTgt spid="25"/>
                                        </p:tgtEl>
                                        <p:attrNameLst>
                                          <p:attrName>fill.type</p:attrName>
                                        </p:attrNameLst>
                                      </p:cBhvr>
                                      <p:to>
                                        <p:strVal val="solid"/>
                                      </p:to>
                                    </p:set>
                                    <p:set>
                                      <p:cBhvr>
                                        <p:cTn id="201" dur="500" fill="hold"/>
                                        <p:tgtEl>
                                          <p:spTgt spid="25"/>
                                        </p:tgtEl>
                                        <p:attrNameLst>
                                          <p:attrName>fill.on</p:attrName>
                                        </p:attrNameLst>
                                      </p:cBhvr>
                                      <p:to>
                                        <p:strVal val="true"/>
                                      </p:to>
                                    </p:set>
                                  </p:childTnLst>
                                </p:cTn>
                              </p:par>
                              <p:par>
                                <p:cTn id="202" presetID="19" presetClass="emph" presetSubtype="0" fill="hold" grpId="0" nodeType="withEffect">
                                  <p:stCondLst>
                                    <p:cond delay="0"/>
                                  </p:stCondLst>
                                  <p:childTnLst>
                                    <p:animClr clrSpc="rgb" dir="cw">
                                      <p:cBhvr override="childStyle">
                                        <p:cTn id="203" dur="500" fill="hold"/>
                                        <p:tgtEl>
                                          <p:spTgt spid="26"/>
                                        </p:tgtEl>
                                        <p:attrNameLst>
                                          <p:attrName>style.color</p:attrName>
                                        </p:attrNameLst>
                                      </p:cBhvr>
                                      <p:to>
                                        <a:schemeClr val="accent2"/>
                                      </p:to>
                                    </p:animClr>
                                    <p:animClr clrSpc="rgb" dir="cw">
                                      <p:cBhvr>
                                        <p:cTn id="204" dur="500" fill="hold"/>
                                        <p:tgtEl>
                                          <p:spTgt spid="26"/>
                                        </p:tgtEl>
                                        <p:attrNameLst>
                                          <p:attrName>fillcolor</p:attrName>
                                        </p:attrNameLst>
                                      </p:cBhvr>
                                      <p:to>
                                        <a:schemeClr val="accent2"/>
                                      </p:to>
                                    </p:animClr>
                                    <p:set>
                                      <p:cBhvr>
                                        <p:cTn id="205" dur="500" fill="hold"/>
                                        <p:tgtEl>
                                          <p:spTgt spid="26"/>
                                        </p:tgtEl>
                                        <p:attrNameLst>
                                          <p:attrName>fill.type</p:attrName>
                                        </p:attrNameLst>
                                      </p:cBhvr>
                                      <p:to>
                                        <p:strVal val="solid"/>
                                      </p:to>
                                    </p:set>
                                    <p:set>
                                      <p:cBhvr>
                                        <p:cTn id="206" dur="500" fill="hold"/>
                                        <p:tgtEl>
                                          <p:spTgt spid="26"/>
                                        </p:tgtEl>
                                        <p:attrNameLst>
                                          <p:attrName>fill.on</p:attrName>
                                        </p:attrNameLst>
                                      </p:cBhvr>
                                      <p:to>
                                        <p:strVal val="true"/>
                                      </p:to>
                                    </p:set>
                                  </p:childTnLst>
                                </p:cTn>
                              </p:par>
                              <p:par>
                                <p:cTn id="207" presetID="19" presetClass="emph" presetSubtype="0" fill="hold" grpId="0" nodeType="withEffect">
                                  <p:stCondLst>
                                    <p:cond delay="0"/>
                                  </p:stCondLst>
                                  <p:childTnLst>
                                    <p:animClr clrSpc="rgb" dir="cw">
                                      <p:cBhvr override="childStyle">
                                        <p:cTn id="208" dur="500" fill="hold"/>
                                        <p:tgtEl>
                                          <p:spTgt spid="27"/>
                                        </p:tgtEl>
                                        <p:attrNameLst>
                                          <p:attrName>style.color</p:attrName>
                                        </p:attrNameLst>
                                      </p:cBhvr>
                                      <p:to>
                                        <a:schemeClr val="accent2"/>
                                      </p:to>
                                    </p:animClr>
                                    <p:animClr clrSpc="rgb" dir="cw">
                                      <p:cBhvr>
                                        <p:cTn id="209" dur="500" fill="hold"/>
                                        <p:tgtEl>
                                          <p:spTgt spid="27"/>
                                        </p:tgtEl>
                                        <p:attrNameLst>
                                          <p:attrName>fillcolor</p:attrName>
                                        </p:attrNameLst>
                                      </p:cBhvr>
                                      <p:to>
                                        <a:schemeClr val="accent2"/>
                                      </p:to>
                                    </p:animClr>
                                    <p:set>
                                      <p:cBhvr>
                                        <p:cTn id="210" dur="500" fill="hold"/>
                                        <p:tgtEl>
                                          <p:spTgt spid="27"/>
                                        </p:tgtEl>
                                        <p:attrNameLst>
                                          <p:attrName>fill.type</p:attrName>
                                        </p:attrNameLst>
                                      </p:cBhvr>
                                      <p:to>
                                        <p:strVal val="solid"/>
                                      </p:to>
                                    </p:set>
                                    <p:set>
                                      <p:cBhvr>
                                        <p:cTn id="211" dur="500" fill="hold"/>
                                        <p:tgtEl>
                                          <p:spTgt spid="27"/>
                                        </p:tgtEl>
                                        <p:attrNameLst>
                                          <p:attrName>fill.on</p:attrName>
                                        </p:attrNameLst>
                                      </p:cBhvr>
                                      <p:to>
                                        <p:strVal val="true"/>
                                      </p:to>
                                    </p:set>
                                  </p:childTnLst>
                                </p:cTn>
                              </p:par>
                              <p:par>
                                <p:cTn id="212" presetID="19" presetClass="emph" presetSubtype="0" fill="hold" grpId="0" nodeType="withEffect">
                                  <p:stCondLst>
                                    <p:cond delay="0"/>
                                  </p:stCondLst>
                                  <p:childTnLst>
                                    <p:animClr clrSpc="rgb" dir="cw">
                                      <p:cBhvr override="childStyle">
                                        <p:cTn id="213" dur="500" fill="hold"/>
                                        <p:tgtEl>
                                          <p:spTgt spid="28"/>
                                        </p:tgtEl>
                                        <p:attrNameLst>
                                          <p:attrName>style.color</p:attrName>
                                        </p:attrNameLst>
                                      </p:cBhvr>
                                      <p:to>
                                        <a:schemeClr val="accent2"/>
                                      </p:to>
                                    </p:animClr>
                                    <p:animClr clrSpc="rgb" dir="cw">
                                      <p:cBhvr>
                                        <p:cTn id="214" dur="500" fill="hold"/>
                                        <p:tgtEl>
                                          <p:spTgt spid="28"/>
                                        </p:tgtEl>
                                        <p:attrNameLst>
                                          <p:attrName>fillcolor</p:attrName>
                                        </p:attrNameLst>
                                      </p:cBhvr>
                                      <p:to>
                                        <a:schemeClr val="accent2"/>
                                      </p:to>
                                    </p:animClr>
                                    <p:set>
                                      <p:cBhvr>
                                        <p:cTn id="215" dur="500" fill="hold"/>
                                        <p:tgtEl>
                                          <p:spTgt spid="28"/>
                                        </p:tgtEl>
                                        <p:attrNameLst>
                                          <p:attrName>fill.type</p:attrName>
                                        </p:attrNameLst>
                                      </p:cBhvr>
                                      <p:to>
                                        <p:strVal val="solid"/>
                                      </p:to>
                                    </p:set>
                                    <p:set>
                                      <p:cBhvr>
                                        <p:cTn id="216" dur="500" fill="hold"/>
                                        <p:tgtEl>
                                          <p:spTgt spid="28"/>
                                        </p:tgtEl>
                                        <p:attrNameLst>
                                          <p:attrName>fill.on</p:attrName>
                                        </p:attrNameLst>
                                      </p:cBhvr>
                                      <p:to>
                                        <p:strVal val="true"/>
                                      </p:to>
                                    </p:set>
                                  </p:childTnLst>
                                </p:cTn>
                              </p:par>
                              <p:par>
                                <p:cTn id="217" presetID="19" presetClass="emph" presetSubtype="0" fill="hold" grpId="0" nodeType="withEffect">
                                  <p:stCondLst>
                                    <p:cond delay="0"/>
                                  </p:stCondLst>
                                  <p:childTnLst>
                                    <p:animClr clrSpc="rgb" dir="cw">
                                      <p:cBhvr override="childStyle">
                                        <p:cTn id="218" dur="500" fill="hold"/>
                                        <p:tgtEl>
                                          <p:spTgt spid="29"/>
                                        </p:tgtEl>
                                        <p:attrNameLst>
                                          <p:attrName>style.color</p:attrName>
                                        </p:attrNameLst>
                                      </p:cBhvr>
                                      <p:to>
                                        <a:schemeClr val="accent2"/>
                                      </p:to>
                                    </p:animClr>
                                    <p:animClr clrSpc="rgb" dir="cw">
                                      <p:cBhvr>
                                        <p:cTn id="219" dur="500" fill="hold"/>
                                        <p:tgtEl>
                                          <p:spTgt spid="29"/>
                                        </p:tgtEl>
                                        <p:attrNameLst>
                                          <p:attrName>fillcolor</p:attrName>
                                        </p:attrNameLst>
                                      </p:cBhvr>
                                      <p:to>
                                        <a:schemeClr val="accent2"/>
                                      </p:to>
                                    </p:animClr>
                                    <p:set>
                                      <p:cBhvr>
                                        <p:cTn id="220" dur="500" fill="hold"/>
                                        <p:tgtEl>
                                          <p:spTgt spid="29"/>
                                        </p:tgtEl>
                                        <p:attrNameLst>
                                          <p:attrName>fill.type</p:attrName>
                                        </p:attrNameLst>
                                      </p:cBhvr>
                                      <p:to>
                                        <p:strVal val="solid"/>
                                      </p:to>
                                    </p:set>
                                    <p:set>
                                      <p:cBhvr>
                                        <p:cTn id="221" dur="500" fill="hold"/>
                                        <p:tgtEl>
                                          <p:spTgt spid="29"/>
                                        </p:tgtEl>
                                        <p:attrNameLst>
                                          <p:attrName>fill.on</p:attrName>
                                        </p:attrNameLst>
                                      </p:cBhvr>
                                      <p:to>
                                        <p:strVal val="true"/>
                                      </p:to>
                                    </p:set>
                                  </p:childTnLst>
                                </p:cTn>
                              </p:par>
                              <p:par>
                                <p:cTn id="222" presetID="19" presetClass="emph" presetSubtype="0" fill="hold" grpId="0" nodeType="withEffect">
                                  <p:stCondLst>
                                    <p:cond delay="0"/>
                                  </p:stCondLst>
                                  <p:childTnLst>
                                    <p:animClr clrSpc="rgb" dir="cw">
                                      <p:cBhvr override="childStyle">
                                        <p:cTn id="223" dur="500" fill="hold"/>
                                        <p:tgtEl>
                                          <p:spTgt spid="30"/>
                                        </p:tgtEl>
                                        <p:attrNameLst>
                                          <p:attrName>style.color</p:attrName>
                                        </p:attrNameLst>
                                      </p:cBhvr>
                                      <p:to>
                                        <a:schemeClr val="accent2"/>
                                      </p:to>
                                    </p:animClr>
                                    <p:animClr clrSpc="rgb" dir="cw">
                                      <p:cBhvr>
                                        <p:cTn id="224" dur="500" fill="hold"/>
                                        <p:tgtEl>
                                          <p:spTgt spid="30"/>
                                        </p:tgtEl>
                                        <p:attrNameLst>
                                          <p:attrName>fillcolor</p:attrName>
                                        </p:attrNameLst>
                                      </p:cBhvr>
                                      <p:to>
                                        <a:schemeClr val="accent2"/>
                                      </p:to>
                                    </p:animClr>
                                    <p:set>
                                      <p:cBhvr>
                                        <p:cTn id="225" dur="500" fill="hold"/>
                                        <p:tgtEl>
                                          <p:spTgt spid="30"/>
                                        </p:tgtEl>
                                        <p:attrNameLst>
                                          <p:attrName>fill.type</p:attrName>
                                        </p:attrNameLst>
                                      </p:cBhvr>
                                      <p:to>
                                        <p:strVal val="solid"/>
                                      </p:to>
                                    </p:set>
                                    <p:set>
                                      <p:cBhvr>
                                        <p:cTn id="226" dur="500" fill="hold"/>
                                        <p:tgtEl>
                                          <p:spTgt spid="30"/>
                                        </p:tgtEl>
                                        <p:attrNameLst>
                                          <p:attrName>fill.on</p:attrName>
                                        </p:attrNameLst>
                                      </p:cBhvr>
                                      <p:to>
                                        <p:strVal val="true"/>
                                      </p:to>
                                    </p:set>
                                  </p:childTnLst>
                                </p:cTn>
                              </p:par>
                              <p:par>
                                <p:cTn id="227" presetID="19" presetClass="emph" presetSubtype="0" fill="hold" grpId="0" nodeType="withEffect">
                                  <p:stCondLst>
                                    <p:cond delay="0"/>
                                  </p:stCondLst>
                                  <p:childTnLst>
                                    <p:animClr clrSpc="rgb" dir="cw">
                                      <p:cBhvr override="childStyle">
                                        <p:cTn id="228" dur="500" fill="hold"/>
                                        <p:tgtEl>
                                          <p:spTgt spid="31"/>
                                        </p:tgtEl>
                                        <p:attrNameLst>
                                          <p:attrName>style.color</p:attrName>
                                        </p:attrNameLst>
                                      </p:cBhvr>
                                      <p:to>
                                        <a:schemeClr val="accent2"/>
                                      </p:to>
                                    </p:animClr>
                                    <p:animClr clrSpc="rgb" dir="cw">
                                      <p:cBhvr>
                                        <p:cTn id="229" dur="500" fill="hold"/>
                                        <p:tgtEl>
                                          <p:spTgt spid="31"/>
                                        </p:tgtEl>
                                        <p:attrNameLst>
                                          <p:attrName>fillcolor</p:attrName>
                                        </p:attrNameLst>
                                      </p:cBhvr>
                                      <p:to>
                                        <a:schemeClr val="accent2"/>
                                      </p:to>
                                    </p:animClr>
                                    <p:set>
                                      <p:cBhvr>
                                        <p:cTn id="230" dur="500" fill="hold"/>
                                        <p:tgtEl>
                                          <p:spTgt spid="31"/>
                                        </p:tgtEl>
                                        <p:attrNameLst>
                                          <p:attrName>fill.type</p:attrName>
                                        </p:attrNameLst>
                                      </p:cBhvr>
                                      <p:to>
                                        <p:strVal val="solid"/>
                                      </p:to>
                                    </p:set>
                                    <p:set>
                                      <p:cBhvr>
                                        <p:cTn id="231" dur="500" fill="hold"/>
                                        <p:tgtEl>
                                          <p:spTgt spid="31"/>
                                        </p:tgtEl>
                                        <p:attrNameLst>
                                          <p:attrName>fill.on</p:attrName>
                                        </p:attrNameLst>
                                      </p:cBhvr>
                                      <p:to>
                                        <p:strVal val="true"/>
                                      </p:to>
                                    </p:set>
                                  </p:childTnLst>
                                </p:cTn>
                              </p:par>
                              <p:par>
                                <p:cTn id="232" presetID="19" presetClass="emph" presetSubtype="0" fill="hold" grpId="0" nodeType="withEffect">
                                  <p:stCondLst>
                                    <p:cond delay="0"/>
                                  </p:stCondLst>
                                  <p:childTnLst>
                                    <p:animClr clrSpc="rgb" dir="cw">
                                      <p:cBhvr override="childStyle">
                                        <p:cTn id="233" dur="500" fill="hold"/>
                                        <p:tgtEl>
                                          <p:spTgt spid="32"/>
                                        </p:tgtEl>
                                        <p:attrNameLst>
                                          <p:attrName>style.color</p:attrName>
                                        </p:attrNameLst>
                                      </p:cBhvr>
                                      <p:to>
                                        <a:schemeClr val="accent2"/>
                                      </p:to>
                                    </p:animClr>
                                    <p:animClr clrSpc="rgb" dir="cw">
                                      <p:cBhvr>
                                        <p:cTn id="234" dur="500" fill="hold"/>
                                        <p:tgtEl>
                                          <p:spTgt spid="32"/>
                                        </p:tgtEl>
                                        <p:attrNameLst>
                                          <p:attrName>fillcolor</p:attrName>
                                        </p:attrNameLst>
                                      </p:cBhvr>
                                      <p:to>
                                        <a:schemeClr val="accent2"/>
                                      </p:to>
                                    </p:animClr>
                                    <p:set>
                                      <p:cBhvr>
                                        <p:cTn id="235" dur="500" fill="hold"/>
                                        <p:tgtEl>
                                          <p:spTgt spid="32"/>
                                        </p:tgtEl>
                                        <p:attrNameLst>
                                          <p:attrName>fill.type</p:attrName>
                                        </p:attrNameLst>
                                      </p:cBhvr>
                                      <p:to>
                                        <p:strVal val="solid"/>
                                      </p:to>
                                    </p:set>
                                    <p:set>
                                      <p:cBhvr>
                                        <p:cTn id="236" dur="500" fill="hold"/>
                                        <p:tgtEl>
                                          <p:spTgt spid="32"/>
                                        </p:tgtEl>
                                        <p:attrNameLst>
                                          <p:attrName>fill.on</p:attrName>
                                        </p:attrNameLst>
                                      </p:cBhvr>
                                      <p:to>
                                        <p:strVal val="true"/>
                                      </p:to>
                                    </p:set>
                                  </p:childTnLst>
                                </p:cTn>
                              </p:par>
                            </p:childTnLst>
                          </p:cTn>
                        </p:par>
                      </p:childTnLst>
                    </p:cTn>
                  </p:par>
                  <p:par>
                    <p:cTn id="237" fill="hold">
                      <p:stCondLst>
                        <p:cond delay="indefinite"/>
                      </p:stCondLst>
                      <p:childTnLst>
                        <p:par>
                          <p:cTn id="238" fill="hold">
                            <p:stCondLst>
                              <p:cond delay="0"/>
                            </p:stCondLst>
                            <p:childTnLst>
                              <p:par>
                                <p:cTn id="239" presetID="6" presetClass="exit" presetSubtype="32" fill="hold" grpId="1" nodeType="clickEffect">
                                  <p:stCondLst>
                                    <p:cond delay="0"/>
                                  </p:stCondLst>
                                  <p:childTnLst>
                                    <p:animEffect transition="out" filter="circle(out)">
                                      <p:cBhvr>
                                        <p:cTn id="240" dur="2000"/>
                                        <p:tgtEl>
                                          <p:spTgt spid="16"/>
                                        </p:tgtEl>
                                      </p:cBhvr>
                                    </p:animEffect>
                                    <p:set>
                                      <p:cBhvr>
                                        <p:cTn id="241" dur="1" fill="hold">
                                          <p:stCondLst>
                                            <p:cond delay="1999"/>
                                          </p:stCondLst>
                                        </p:cTn>
                                        <p:tgtEl>
                                          <p:spTgt spid="16"/>
                                        </p:tgtEl>
                                        <p:attrNameLst>
                                          <p:attrName>style.visibility</p:attrName>
                                        </p:attrNameLst>
                                      </p:cBhvr>
                                      <p:to>
                                        <p:strVal val="hidden"/>
                                      </p:to>
                                    </p:set>
                                  </p:childTnLst>
                                </p:cTn>
                              </p:par>
                              <p:par>
                                <p:cTn id="242" presetID="6" presetClass="exit" presetSubtype="32" fill="hold" grpId="1" nodeType="withEffect">
                                  <p:stCondLst>
                                    <p:cond delay="0"/>
                                  </p:stCondLst>
                                  <p:childTnLst>
                                    <p:animEffect transition="out" filter="circle(out)">
                                      <p:cBhvr>
                                        <p:cTn id="243" dur="2000"/>
                                        <p:tgtEl>
                                          <p:spTgt spid="17"/>
                                        </p:tgtEl>
                                      </p:cBhvr>
                                    </p:animEffect>
                                    <p:set>
                                      <p:cBhvr>
                                        <p:cTn id="244" dur="1" fill="hold">
                                          <p:stCondLst>
                                            <p:cond delay="1999"/>
                                          </p:stCondLst>
                                        </p:cTn>
                                        <p:tgtEl>
                                          <p:spTgt spid="17"/>
                                        </p:tgtEl>
                                        <p:attrNameLst>
                                          <p:attrName>style.visibility</p:attrName>
                                        </p:attrNameLst>
                                      </p:cBhvr>
                                      <p:to>
                                        <p:strVal val="hidden"/>
                                      </p:to>
                                    </p:set>
                                  </p:childTnLst>
                                </p:cTn>
                              </p:par>
                              <p:par>
                                <p:cTn id="245" presetID="6" presetClass="exit" presetSubtype="32" fill="hold" grpId="1" nodeType="withEffect">
                                  <p:stCondLst>
                                    <p:cond delay="0"/>
                                  </p:stCondLst>
                                  <p:childTnLst>
                                    <p:animEffect transition="out" filter="circle(out)">
                                      <p:cBhvr>
                                        <p:cTn id="246" dur="2000"/>
                                        <p:tgtEl>
                                          <p:spTgt spid="18"/>
                                        </p:tgtEl>
                                      </p:cBhvr>
                                    </p:animEffect>
                                    <p:set>
                                      <p:cBhvr>
                                        <p:cTn id="247" dur="1" fill="hold">
                                          <p:stCondLst>
                                            <p:cond delay="1999"/>
                                          </p:stCondLst>
                                        </p:cTn>
                                        <p:tgtEl>
                                          <p:spTgt spid="18"/>
                                        </p:tgtEl>
                                        <p:attrNameLst>
                                          <p:attrName>style.visibility</p:attrName>
                                        </p:attrNameLst>
                                      </p:cBhvr>
                                      <p:to>
                                        <p:strVal val="hidden"/>
                                      </p:to>
                                    </p:set>
                                  </p:childTnLst>
                                </p:cTn>
                              </p:par>
                              <p:par>
                                <p:cTn id="248" presetID="6" presetClass="exit" presetSubtype="32" fill="hold" grpId="1" nodeType="withEffect">
                                  <p:stCondLst>
                                    <p:cond delay="0"/>
                                  </p:stCondLst>
                                  <p:childTnLst>
                                    <p:animEffect transition="out" filter="circle(out)">
                                      <p:cBhvr>
                                        <p:cTn id="249" dur="2000"/>
                                        <p:tgtEl>
                                          <p:spTgt spid="25"/>
                                        </p:tgtEl>
                                      </p:cBhvr>
                                    </p:animEffect>
                                    <p:set>
                                      <p:cBhvr>
                                        <p:cTn id="250" dur="1" fill="hold">
                                          <p:stCondLst>
                                            <p:cond delay="1999"/>
                                          </p:stCondLst>
                                        </p:cTn>
                                        <p:tgtEl>
                                          <p:spTgt spid="25"/>
                                        </p:tgtEl>
                                        <p:attrNameLst>
                                          <p:attrName>style.visibility</p:attrName>
                                        </p:attrNameLst>
                                      </p:cBhvr>
                                      <p:to>
                                        <p:strVal val="hidden"/>
                                      </p:to>
                                    </p:set>
                                  </p:childTnLst>
                                </p:cTn>
                              </p:par>
                              <p:par>
                                <p:cTn id="251" presetID="6" presetClass="exit" presetSubtype="32" fill="hold" grpId="1" nodeType="withEffect">
                                  <p:stCondLst>
                                    <p:cond delay="0"/>
                                  </p:stCondLst>
                                  <p:childTnLst>
                                    <p:animEffect transition="out" filter="circle(out)">
                                      <p:cBhvr>
                                        <p:cTn id="252" dur="2000"/>
                                        <p:tgtEl>
                                          <p:spTgt spid="26"/>
                                        </p:tgtEl>
                                      </p:cBhvr>
                                    </p:animEffect>
                                    <p:set>
                                      <p:cBhvr>
                                        <p:cTn id="253" dur="1" fill="hold">
                                          <p:stCondLst>
                                            <p:cond delay="1999"/>
                                          </p:stCondLst>
                                        </p:cTn>
                                        <p:tgtEl>
                                          <p:spTgt spid="26"/>
                                        </p:tgtEl>
                                        <p:attrNameLst>
                                          <p:attrName>style.visibility</p:attrName>
                                        </p:attrNameLst>
                                      </p:cBhvr>
                                      <p:to>
                                        <p:strVal val="hidden"/>
                                      </p:to>
                                    </p:set>
                                  </p:childTnLst>
                                </p:cTn>
                              </p:par>
                              <p:par>
                                <p:cTn id="254" presetID="6" presetClass="exit" presetSubtype="32" fill="hold" grpId="1" nodeType="withEffect">
                                  <p:stCondLst>
                                    <p:cond delay="0"/>
                                  </p:stCondLst>
                                  <p:childTnLst>
                                    <p:animEffect transition="out" filter="circle(out)">
                                      <p:cBhvr>
                                        <p:cTn id="255" dur="2000"/>
                                        <p:tgtEl>
                                          <p:spTgt spid="27"/>
                                        </p:tgtEl>
                                      </p:cBhvr>
                                    </p:animEffect>
                                    <p:set>
                                      <p:cBhvr>
                                        <p:cTn id="256" dur="1" fill="hold">
                                          <p:stCondLst>
                                            <p:cond delay="1999"/>
                                          </p:stCondLst>
                                        </p:cTn>
                                        <p:tgtEl>
                                          <p:spTgt spid="27"/>
                                        </p:tgtEl>
                                        <p:attrNameLst>
                                          <p:attrName>style.visibility</p:attrName>
                                        </p:attrNameLst>
                                      </p:cBhvr>
                                      <p:to>
                                        <p:strVal val="hidden"/>
                                      </p:to>
                                    </p:set>
                                  </p:childTnLst>
                                </p:cTn>
                              </p:par>
                              <p:par>
                                <p:cTn id="257" presetID="6" presetClass="exit" presetSubtype="32" fill="hold" grpId="1" nodeType="withEffect">
                                  <p:stCondLst>
                                    <p:cond delay="0"/>
                                  </p:stCondLst>
                                  <p:childTnLst>
                                    <p:animEffect transition="out" filter="circle(out)">
                                      <p:cBhvr>
                                        <p:cTn id="258" dur="2000"/>
                                        <p:tgtEl>
                                          <p:spTgt spid="28"/>
                                        </p:tgtEl>
                                      </p:cBhvr>
                                    </p:animEffect>
                                    <p:set>
                                      <p:cBhvr>
                                        <p:cTn id="259" dur="1" fill="hold">
                                          <p:stCondLst>
                                            <p:cond delay="1999"/>
                                          </p:stCondLst>
                                        </p:cTn>
                                        <p:tgtEl>
                                          <p:spTgt spid="28"/>
                                        </p:tgtEl>
                                        <p:attrNameLst>
                                          <p:attrName>style.visibility</p:attrName>
                                        </p:attrNameLst>
                                      </p:cBhvr>
                                      <p:to>
                                        <p:strVal val="hidden"/>
                                      </p:to>
                                    </p:set>
                                  </p:childTnLst>
                                </p:cTn>
                              </p:par>
                              <p:par>
                                <p:cTn id="260" presetID="6" presetClass="exit" presetSubtype="32" fill="hold" grpId="1" nodeType="withEffect">
                                  <p:stCondLst>
                                    <p:cond delay="0"/>
                                  </p:stCondLst>
                                  <p:childTnLst>
                                    <p:animEffect transition="out" filter="circle(out)">
                                      <p:cBhvr>
                                        <p:cTn id="261" dur="2000"/>
                                        <p:tgtEl>
                                          <p:spTgt spid="29"/>
                                        </p:tgtEl>
                                      </p:cBhvr>
                                    </p:animEffect>
                                    <p:set>
                                      <p:cBhvr>
                                        <p:cTn id="262" dur="1" fill="hold">
                                          <p:stCondLst>
                                            <p:cond delay="1999"/>
                                          </p:stCondLst>
                                        </p:cTn>
                                        <p:tgtEl>
                                          <p:spTgt spid="29"/>
                                        </p:tgtEl>
                                        <p:attrNameLst>
                                          <p:attrName>style.visibility</p:attrName>
                                        </p:attrNameLst>
                                      </p:cBhvr>
                                      <p:to>
                                        <p:strVal val="hidden"/>
                                      </p:to>
                                    </p:set>
                                  </p:childTnLst>
                                </p:cTn>
                              </p:par>
                              <p:par>
                                <p:cTn id="263" presetID="6" presetClass="exit" presetSubtype="32" fill="hold" grpId="1" nodeType="withEffect">
                                  <p:stCondLst>
                                    <p:cond delay="0"/>
                                  </p:stCondLst>
                                  <p:childTnLst>
                                    <p:animEffect transition="out" filter="circle(out)">
                                      <p:cBhvr>
                                        <p:cTn id="264" dur="2000"/>
                                        <p:tgtEl>
                                          <p:spTgt spid="30"/>
                                        </p:tgtEl>
                                      </p:cBhvr>
                                    </p:animEffect>
                                    <p:set>
                                      <p:cBhvr>
                                        <p:cTn id="265" dur="1" fill="hold">
                                          <p:stCondLst>
                                            <p:cond delay="1999"/>
                                          </p:stCondLst>
                                        </p:cTn>
                                        <p:tgtEl>
                                          <p:spTgt spid="30"/>
                                        </p:tgtEl>
                                        <p:attrNameLst>
                                          <p:attrName>style.visibility</p:attrName>
                                        </p:attrNameLst>
                                      </p:cBhvr>
                                      <p:to>
                                        <p:strVal val="hidden"/>
                                      </p:to>
                                    </p:set>
                                  </p:childTnLst>
                                </p:cTn>
                              </p:par>
                              <p:par>
                                <p:cTn id="266" presetID="6" presetClass="exit" presetSubtype="32" fill="hold" grpId="1" nodeType="withEffect">
                                  <p:stCondLst>
                                    <p:cond delay="0"/>
                                  </p:stCondLst>
                                  <p:childTnLst>
                                    <p:animEffect transition="out" filter="circle(out)">
                                      <p:cBhvr>
                                        <p:cTn id="267" dur="2000"/>
                                        <p:tgtEl>
                                          <p:spTgt spid="31"/>
                                        </p:tgtEl>
                                      </p:cBhvr>
                                    </p:animEffect>
                                    <p:set>
                                      <p:cBhvr>
                                        <p:cTn id="268" dur="1" fill="hold">
                                          <p:stCondLst>
                                            <p:cond delay="1999"/>
                                          </p:stCondLst>
                                        </p:cTn>
                                        <p:tgtEl>
                                          <p:spTgt spid="31"/>
                                        </p:tgtEl>
                                        <p:attrNameLst>
                                          <p:attrName>style.visibility</p:attrName>
                                        </p:attrNameLst>
                                      </p:cBhvr>
                                      <p:to>
                                        <p:strVal val="hidden"/>
                                      </p:to>
                                    </p:set>
                                  </p:childTnLst>
                                </p:cTn>
                              </p:par>
                              <p:par>
                                <p:cTn id="269" presetID="6" presetClass="exit" presetSubtype="32" fill="hold" grpId="1" nodeType="withEffect">
                                  <p:stCondLst>
                                    <p:cond delay="0"/>
                                  </p:stCondLst>
                                  <p:childTnLst>
                                    <p:animEffect transition="out" filter="circle(out)">
                                      <p:cBhvr>
                                        <p:cTn id="270" dur="2000"/>
                                        <p:tgtEl>
                                          <p:spTgt spid="32"/>
                                        </p:tgtEl>
                                      </p:cBhvr>
                                    </p:animEffect>
                                    <p:set>
                                      <p:cBhvr>
                                        <p:cTn id="271" dur="1" fill="hold">
                                          <p:stCondLst>
                                            <p:cond delay="1999"/>
                                          </p:stCondLst>
                                        </p:cTn>
                                        <p:tgtEl>
                                          <p:spTgt spid="32"/>
                                        </p:tgtEl>
                                        <p:attrNameLst>
                                          <p:attrName>style.visibility</p:attrName>
                                        </p:attrNameLst>
                                      </p:cBhvr>
                                      <p:to>
                                        <p:strVal val="hidden"/>
                                      </p:to>
                                    </p:set>
                                  </p:childTnLst>
                                </p:cTn>
                              </p:par>
                              <p:par>
                                <p:cTn id="272" presetID="6" presetClass="exit" presetSubtype="32" fill="hold" grpId="1" nodeType="withEffect">
                                  <p:stCondLst>
                                    <p:cond delay="0"/>
                                  </p:stCondLst>
                                  <p:childTnLst>
                                    <p:animEffect transition="out" filter="circle(out)">
                                      <p:cBhvr>
                                        <p:cTn id="273" dur="2000"/>
                                        <p:tgtEl>
                                          <p:spTgt spid="74"/>
                                        </p:tgtEl>
                                      </p:cBhvr>
                                    </p:animEffect>
                                    <p:set>
                                      <p:cBhvr>
                                        <p:cTn id="274" dur="1" fill="hold">
                                          <p:stCondLst>
                                            <p:cond delay="1999"/>
                                          </p:stCondLst>
                                        </p:cTn>
                                        <p:tgtEl>
                                          <p:spTgt spid="74"/>
                                        </p:tgtEl>
                                        <p:attrNameLst>
                                          <p:attrName>style.visibility</p:attrName>
                                        </p:attrNameLst>
                                      </p:cBhvr>
                                      <p:to>
                                        <p:strVal val="hidden"/>
                                      </p:to>
                                    </p:set>
                                  </p:childTnLst>
                                </p:cTn>
                              </p:par>
                            </p:childTnLst>
                          </p:cTn>
                        </p:par>
                      </p:childTnLst>
                    </p:cTn>
                  </p:par>
                </p:childTnLst>
              </p:cTn>
              <p:nextCondLst>
                <p:cond evt="onClick" delay="0">
                  <p:tgtEl>
                    <p:spTgt spid="21"/>
                  </p:tgtEl>
                </p:cond>
              </p:nextCondLst>
            </p:seq>
            <p:seq concurrent="1" nextAc="seek">
              <p:cTn id="275" restart="whenNotActive" fill="hold" evtFilter="cancelBubble" nodeType="interactiveSeq">
                <p:stCondLst>
                  <p:cond evt="onClick" delay="0">
                    <p:tgtEl>
                      <p:spTgt spid="22"/>
                    </p:tgtEl>
                  </p:cond>
                </p:stCondLst>
                <p:endSync evt="end" delay="0">
                  <p:rtn val="all"/>
                </p:endSync>
                <p:childTnLst>
                  <p:par>
                    <p:cTn id="276" fill="hold">
                      <p:stCondLst>
                        <p:cond delay="0"/>
                      </p:stCondLst>
                      <p:childTnLst>
                        <p:par>
                          <p:cTn id="277" fill="hold">
                            <p:stCondLst>
                              <p:cond delay="0"/>
                            </p:stCondLst>
                            <p:childTnLst>
                              <p:par>
                                <p:cTn id="278" presetID="6" presetClass="entr" presetSubtype="16" fill="hold" grpId="0" nodeType="withEffect">
                                  <p:stCondLst>
                                    <p:cond delay="0"/>
                                  </p:stCondLst>
                                  <p:childTnLst>
                                    <p:set>
                                      <p:cBhvr>
                                        <p:cTn id="279" dur="1" fill="hold">
                                          <p:stCondLst>
                                            <p:cond delay="0"/>
                                          </p:stCondLst>
                                        </p:cTn>
                                        <p:tgtEl>
                                          <p:spTgt spid="75"/>
                                        </p:tgtEl>
                                        <p:attrNameLst>
                                          <p:attrName>style.visibility</p:attrName>
                                        </p:attrNameLst>
                                      </p:cBhvr>
                                      <p:to>
                                        <p:strVal val="visible"/>
                                      </p:to>
                                    </p:set>
                                    <p:animEffect transition="in" filter="circle(in)">
                                      <p:cBhvr>
                                        <p:cTn id="280" dur="2000"/>
                                        <p:tgtEl>
                                          <p:spTgt spid="75"/>
                                        </p:tgtEl>
                                      </p:cBhvr>
                                    </p:animEffect>
                                  </p:childTnLst>
                                </p:cTn>
                              </p:par>
                              <p:par>
                                <p:cTn id="281" presetID="19" presetClass="emph" presetSubtype="0" fill="hold" grpId="0" nodeType="withEffect">
                                  <p:stCondLst>
                                    <p:cond delay="0"/>
                                  </p:stCondLst>
                                  <p:childTnLst>
                                    <p:animClr clrSpc="rgb" dir="cw">
                                      <p:cBhvr override="childStyle">
                                        <p:cTn id="282" dur="500" fill="hold"/>
                                        <p:tgtEl>
                                          <p:spTgt spid="33"/>
                                        </p:tgtEl>
                                        <p:attrNameLst>
                                          <p:attrName>style.color</p:attrName>
                                        </p:attrNameLst>
                                      </p:cBhvr>
                                      <p:to>
                                        <a:schemeClr val="accent2"/>
                                      </p:to>
                                    </p:animClr>
                                    <p:animClr clrSpc="rgb" dir="cw">
                                      <p:cBhvr>
                                        <p:cTn id="283" dur="500" fill="hold"/>
                                        <p:tgtEl>
                                          <p:spTgt spid="33"/>
                                        </p:tgtEl>
                                        <p:attrNameLst>
                                          <p:attrName>fillcolor</p:attrName>
                                        </p:attrNameLst>
                                      </p:cBhvr>
                                      <p:to>
                                        <a:schemeClr val="accent2"/>
                                      </p:to>
                                    </p:animClr>
                                    <p:set>
                                      <p:cBhvr>
                                        <p:cTn id="284" dur="500" fill="hold"/>
                                        <p:tgtEl>
                                          <p:spTgt spid="33"/>
                                        </p:tgtEl>
                                        <p:attrNameLst>
                                          <p:attrName>fill.type</p:attrName>
                                        </p:attrNameLst>
                                      </p:cBhvr>
                                      <p:to>
                                        <p:strVal val="solid"/>
                                      </p:to>
                                    </p:set>
                                    <p:set>
                                      <p:cBhvr>
                                        <p:cTn id="285" dur="500" fill="hold"/>
                                        <p:tgtEl>
                                          <p:spTgt spid="33"/>
                                        </p:tgtEl>
                                        <p:attrNameLst>
                                          <p:attrName>fill.on</p:attrName>
                                        </p:attrNameLst>
                                      </p:cBhvr>
                                      <p:to>
                                        <p:strVal val="true"/>
                                      </p:to>
                                    </p:set>
                                  </p:childTnLst>
                                </p:cTn>
                              </p:par>
                              <p:par>
                                <p:cTn id="286" presetID="19" presetClass="emph" presetSubtype="0" fill="hold" grpId="0" nodeType="withEffect">
                                  <p:stCondLst>
                                    <p:cond delay="0"/>
                                  </p:stCondLst>
                                  <p:childTnLst>
                                    <p:animClr clrSpc="rgb" dir="cw">
                                      <p:cBhvr override="childStyle">
                                        <p:cTn id="287" dur="500" fill="hold"/>
                                        <p:tgtEl>
                                          <p:spTgt spid="34"/>
                                        </p:tgtEl>
                                        <p:attrNameLst>
                                          <p:attrName>style.color</p:attrName>
                                        </p:attrNameLst>
                                      </p:cBhvr>
                                      <p:to>
                                        <a:schemeClr val="accent2"/>
                                      </p:to>
                                    </p:animClr>
                                    <p:animClr clrSpc="rgb" dir="cw">
                                      <p:cBhvr>
                                        <p:cTn id="288" dur="500" fill="hold"/>
                                        <p:tgtEl>
                                          <p:spTgt spid="34"/>
                                        </p:tgtEl>
                                        <p:attrNameLst>
                                          <p:attrName>fillcolor</p:attrName>
                                        </p:attrNameLst>
                                      </p:cBhvr>
                                      <p:to>
                                        <a:schemeClr val="accent2"/>
                                      </p:to>
                                    </p:animClr>
                                    <p:set>
                                      <p:cBhvr>
                                        <p:cTn id="289" dur="500" fill="hold"/>
                                        <p:tgtEl>
                                          <p:spTgt spid="34"/>
                                        </p:tgtEl>
                                        <p:attrNameLst>
                                          <p:attrName>fill.type</p:attrName>
                                        </p:attrNameLst>
                                      </p:cBhvr>
                                      <p:to>
                                        <p:strVal val="solid"/>
                                      </p:to>
                                    </p:set>
                                    <p:set>
                                      <p:cBhvr>
                                        <p:cTn id="290" dur="500" fill="hold"/>
                                        <p:tgtEl>
                                          <p:spTgt spid="34"/>
                                        </p:tgtEl>
                                        <p:attrNameLst>
                                          <p:attrName>fill.on</p:attrName>
                                        </p:attrNameLst>
                                      </p:cBhvr>
                                      <p:to>
                                        <p:strVal val="true"/>
                                      </p:to>
                                    </p:set>
                                  </p:childTnLst>
                                </p:cTn>
                              </p:par>
                              <p:par>
                                <p:cTn id="291" presetID="19" presetClass="emph" presetSubtype="0" fill="hold" grpId="0" nodeType="withEffect">
                                  <p:stCondLst>
                                    <p:cond delay="0"/>
                                  </p:stCondLst>
                                  <p:childTnLst>
                                    <p:animClr clrSpc="rgb" dir="cw">
                                      <p:cBhvr override="childStyle">
                                        <p:cTn id="292" dur="500" fill="hold"/>
                                        <p:tgtEl>
                                          <p:spTgt spid="35"/>
                                        </p:tgtEl>
                                        <p:attrNameLst>
                                          <p:attrName>style.color</p:attrName>
                                        </p:attrNameLst>
                                      </p:cBhvr>
                                      <p:to>
                                        <a:schemeClr val="accent2"/>
                                      </p:to>
                                    </p:animClr>
                                    <p:animClr clrSpc="rgb" dir="cw">
                                      <p:cBhvr>
                                        <p:cTn id="293" dur="500" fill="hold"/>
                                        <p:tgtEl>
                                          <p:spTgt spid="35"/>
                                        </p:tgtEl>
                                        <p:attrNameLst>
                                          <p:attrName>fillcolor</p:attrName>
                                        </p:attrNameLst>
                                      </p:cBhvr>
                                      <p:to>
                                        <a:schemeClr val="accent2"/>
                                      </p:to>
                                    </p:animClr>
                                    <p:set>
                                      <p:cBhvr>
                                        <p:cTn id="294" dur="500" fill="hold"/>
                                        <p:tgtEl>
                                          <p:spTgt spid="35"/>
                                        </p:tgtEl>
                                        <p:attrNameLst>
                                          <p:attrName>fill.type</p:attrName>
                                        </p:attrNameLst>
                                      </p:cBhvr>
                                      <p:to>
                                        <p:strVal val="solid"/>
                                      </p:to>
                                    </p:set>
                                    <p:set>
                                      <p:cBhvr>
                                        <p:cTn id="295" dur="500" fill="hold"/>
                                        <p:tgtEl>
                                          <p:spTgt spid="35"/>
                                        </p:tgtEl>
                                        <p:attrNameLst>
                                          <p:attrName>fill.on</p:attrName>
                                        </p:attrNameLst>
                                      </p:cBhvr>
                                      <p:to>
                                        <p:strVal val="true"/>
                                      </p:to>
                                    </p:set>
                                  </p:childTnLst>
                                </p:cTn>
                              </p:par>
                              <p:par>
                                <p:cTn id="296" presetID="19" presetClass="emph" presetSubtype="0" fill="hold" grpId="0" nodeType="withEffect">
                                  <p:stCondLst>
                                    <p:cond delay="0"/>
                                  </p:stCondLst>
                                  <p:childTnLst>
                                    <p:animClr clrSpc="rgb" dir="cw">
                                      <p:cBhvr override="childStyle">
                                        <p:cTn id="297" dur="500" fill="hold"/>
                                        <p:tgtEl>
                                          <p:spTgt spid="36"/>
                                        </p:tgtEl>
                                        <p:attrNameLst>
                                          <p:attrName>style.color</p:attrName>
                                        </p:attrNameLst>
                                      </p:cBhvr>
                                      <p:to>
                                        <a:schemeClr val="accent2"/>
                                      </p:to>
                                    </p:animClr>
                                    <p:animClr clrSpc="rgb" dir="cw">
                                      <p:cBhvr>
                                        <p:cTn id="298" dur="500" fill="hold"/>
                                        <p:tgtEl>
                                          <p:spTgt spid="36"/>
                                        </p:tgtEl>
                                        <p:attrNameLst>
                                          <p:attrName>fillcolor</p:attrName>
                                        </p:attrNameLst>
                                      </p:cBhvr>
                                      <p:to>
                                        <a:schemeClr val="accent2"/>
                                      </p:to>
                                    </p:animClr>
                                    <p:set>
                                      <p:cBhvr>
                                        <p:cTn id="299" dur="500" fill="hold"/>
                                        <p:tgtEl>
                                          <p:spTgt spid="36"/>
                                        </p:tgtEl>
                                        <p:attrNameLst>
                                          <p:attrName>fill.type</p:attrName>
                                        </p:attrNameLst>
                                      </p:cBhvr>
                                      <p:to>
                                        <p:strVal val="solid"/>
                                      </p:to>
                                    </p:set>
                                    <p:set>
                                      <p:cBhvr>
                                        <p:cTn id="300" dur="500" fill="hold"/>
                                        <p:tgtEl>
                                          <p:spTgt spid="36"/>
                                        </p:tgtEl>
                                        <p:attrNameLst>
                                          <p:attrName>fill.on</p:attrName>
                                        </p:attrNameLst>
                                      </p:cBhvr>
                                      <p:to>
                                        <p:strVal val="true"/>
                                      </p:to>
                                    </p:set>
                                  </p:childTnLst>
                                </p:cTn>
                              </p:par>
                              <p:par>
                                <p:cTn id="301" presetID="19" presetClass="emph" presetSubtype="0" fill="hold" grpId="0" nodeType="withEffect">
                                  <p:stCondLst>
                                    <p:cond delay="0"/>
                                  </p:stCondLst>
                                  <p:childTnLst>
                                    <p:animClr clrSpc="rgb" dir="cw">
                                      <p:cBhvr override="childStyle">
                                        <p:cTn id="302" dur="500" fill="hold"/>
                                        <p:tgtEl>
                                          <p:spTgt spid="37"/>
                                        </p:tgtEl>
                                        <p:attrNameLst>
                                          <p:attrName>style.color</p:attrName>
                                        </p:attrNameLst>
                                      </p:cBhvr>
                                      <p:to>
                                        <a:schemeClr val="accent2"/>
                                      </p:to>
                                    </p:animClr>
                                    <p:animClr clrSpc="rgb" dir="cw">
                                      <p:cBhvr>
                                        <p:cTn id="303" dur="500" fill="hold"/>
                                        <p:tgtEl>
                                          <p:spTgt spid="37"/>
                                        </p:tgtEl>
                                        <p:attrNameLst>
                                          <p:attrName>fillcolor</p:attrName>
                                        </p:attrNameLst>
                                      </p:cBhvr>
                                      <p:to>
                                        <a:schemeClr val="accent2"/>
                                      </p:to>
                                    </p:animClr>
                                    <p:set>
                                      <p:cBhvr>
                                        <p:cTn id="304" dur="500" fill="hold"/>
                                        <p:tgtEl>
                                          <p:spTgt spid="37"/>
                                        </p:tgtEl>
                                        <p:attrNameLst>
                                          <p:attrName>fill.type</p:attrName>
                                        </p:attrNameLst>
                                      </p:cBhvr>
                                      <p:to>
                                        <p:strVal val="solid"/>
                                      </p:to>
                                    </p:set>
                                    <p:set>
                                      <p:cBhvr>
                                        <p:cTn id="305" dur="500" fill="hold"/>
                                        <p:tgtEl>
                                          <p:spTgt spid="37"/>
                                        </p:tgtEl>
                                        <p:attrNameLst>
                                          <p:attrName>fill.on</p:attrName>
                                        </p:attrNameLst>
                                      </p:cBhvr>
                                      <p:to>
                                        <p:strVal val="true"/>
                                      </p:to>
                                    </p:set>
                                  </p:childTnLst>
                                </p:cTn>
                              </p:par>
                              <p:par>
                                <p:cTn id="306" presetID="19" presetClass="emph" presetSubtype="0" fill="hold" grpId="0" nodeType="withEffect">
                                  <p:stCondLst>
                                    <p:cond delay="0"/>
                                  </p:stCondLst>
                                  <p:childTnLst>
                                    <p:animClr clrSpc="rgb" dir="cw">
                                      <p:cBhvr override="childStyle">
                                        <p:cTn id="307" dur="500" fill="hold"/>
                                        <p:tgtEl>
                                          <p:spTgt spid="38"/>
                                        </p:tgtEl>
                                        <p:attrNameLst>
                                          <p:attrName>style.color</p:attrName>
                                        </p:attrNameLst>
                                      </p:cBhvr>
                                      <p:to>
                                        <a:schemeClr val="accent2"/>
                                      </p:to>
                                    </p:animClr>
                                    <p:animClr clrSpc="rgb" dir="cw">
                                      <p:cBhvr>
                                        <p:cTn id="308" dur="500" fill="hold"/>
                                        <p:tgtEl>
                                          <p:spTgt spid="38"/>
                                        </p:tgtEl>
                                        <p:attrNameLst>
                                          <p:attrName>fillcolor</p:attrName>
                                        </p:attrNameLst>
                                      </p:cBhvr>
                                      <p:to>
                                        <a:schemeClr val="accent2"/>
                                      </p:to>
                                    </p:animClr>
                                    <p:set>
                                      <p:cBhvr>
                                        <p:cTn id="309" dur="500" fill="hold"/>
                                        <p:tgtEl>
                                          <p:spTgt spid="38"/>
                                        </p:tgtEl>
                                        <p:attrNameLst>
                                          <p:attrName>fill.type</p:attrName>
                                        </p:attrNameLst>
                                      </p:cBhvr>
                                      <p:to>
                                        <p:strVal val="solid"/>
                                      </p:to>
                                    </p:set>
                                    <p:set>
                                      <p:cBhvr>
                                        <p:cTn id="310" dur="500" fill="hold"/>
                                        <p:tgtEl>
                                          <p:spTgt spid="38"/>
                                        </p:tgtEl>
                                        <p:attrNameLst>
                                          <p:attrName>fill.on</p:attrName>
                                        </p:attrNameLst>
                                      </p:cBhvr>
                                      <p:to>
                                        <p:strVal val="true"/>
                                      </p:to>
                                    </p:set>
                                  </p:childTnLst>
                                </p:cTn>
                              </p:par>
                              <p:par>
                                <p:cTn id="311" presetID="19" presetClass="emph" presetSubtype="0" fill="hold" grpId="0" nodeType="withEffect">
                                  <p:stCondLst>
                                    <p:cond delay="0"/>
                                  </p:stCondLst>
                                  <p:childTnLst>
                                    <p:animClr clrSpc="rgb" dir="cw">
                                      <p:cBhvr override="childStyle">
                                        <p:cTn id="312" dur="500" fill="hold"/>
                                        <p:tgtEl>
                                          <p:spTgt spid="39"/>
                                        </p:tgtEl>
                                        <p:attrNameLst>
                                          <p:attrName>style.color</p:attrName>
                                        </p:attrNameLst>
                                      </p:cBhvr>
                                      <p:to>
                                        <a:schemeClr val="accent2"/>
                                      </p:to>
                                    </p:animClr>
                                    <p:animClr clrSpc="rgb" dir="cw">
                                      <p:cBhvr>
                                        <p:cTn id="313" dur="500" fill="hold"/>
                                        <p:tgtEl>
                                          <p:spTgt spid="39"/>
                                        </p:tgtEl>
                                        <p:attrNameLst>
                                          <p:attrName>fillcolor</p:attrName>
                                        </p:attrNameLst>
                                      </p:cBhvr>
                                      <p:to>
                                        <a:schemeClr val="accent2"/>
                                      </p:to>
                                    </p:animClr>
                                    <p:set>
                                      <p:cBhvr>
                                        <p:cTn id="314" dur="500" fill="hold"/>
                                        <p:tgtEl>
                                          <p:spTgt spid="39"/>
                                        </p:tgtEl>
                                        <p:attrNameLst>
                                          <p:attrName>fill.type</p:attrName>
                                        </p:attrNameLst>
                                      </p:cBhvr>
                                      <p:to>
                                        <p:strVal val="solid"/>
                                      </p:to>
                                    </p:set>
                                    <p:set>
                                      <p:cBhvr>
                                        <p:cTn id="315" dur="500" fill="hold"/>
                                        <p:tgtEl>
                                          <p:spTgt spid="39"/>
                                        </p:tgtEl>
                                        <p:attrNameLst>
                                          <p:attrName>fill.on</p:attrName>
                                        </p:attrNameLst>
                                      </p:cBhvr>
                                      <p:to>
                                        <p:strVal val="true"/>
                                      </p:to>
                                    </p:set>
                                  </p:childTnLst>
                                </p:cTn>
                              </p:par>
                              <p:par>
                                <p:cTn id="316" presetID="19" presetClass="emph" presetSubtype="0" fill="hold" grpId="0" nodeType="withEffect">
                                  <p:stCondLst>
                                    <p:cond delay="0"/>
                                  </p:stCondLst>
                                  <p:childTnLst>
                                    <p:animClr clrSpc="rgb" dir="cw">
                                      <p:cBhvr override="childStyle">
                                        <p:cTn id="317" dur="500" fill="hold"/>
                                        <p:tgtEl>
                                          <p:spTgt spid="40"/>
                                        </p:tgtEl>
                                        <p:attrNameLst>
                                          <p:attrName>style.color</p:attrName>
                                        </p:attrNameLst>
                                      </p:cBhvr>
                                      <p:to>
                                        <a:schemeClr val="accent2"/>
                                      </p:to>
                                    </p:animClr>
                                    <p:animClr clrSpc="rgb" dir="cw">
                                      <p:cBhvr>
                                        <p:cTn id="318" dur="500" fill="hold"/>
                                        <p:tgtEl>
                                          <p:spTgt spid="40"/>
                                        </p:tgtEl>
                                        <p:attrNameLst>
                                          <p:attrName>fillcolor</p:attrName>
                                        </p:attrNameLst>
                                      </p:cBhvr>
                                      <p:to>
                                        <a:schemeClr val="accent2"/>
                                      </p:to>
                                    </p:animClr>
                                    <p:set>
                                      <p:cBhvr>
                                        <p:cTn id="319" dur="500" fill="hold"/>
                                        <p:tgtEl>
                                          <p:spTgt spid="40"/>
                                        </p:tgtEl>
                                        <p:attrNameLst>
                                          <p:attrName>fill.type</p:attrName>
                                        </p:attrNameLst>
                                      </p:cBhvr>
                                      <p:to>
                                        <p:strVal val="solid"/>
                                      </p:to>
                                    </p:set>
                                    <p:set>
                                      <p:cBhvr>
                                        <p:cTn id="320" dur="500" fill="hold"/>
                                        <p:tgtEl>
                                          <p:spTgt spid="40"/>
                                        </p:tgtEl>
                                        <p:attrNameLst>
                                          <p:attrName>fill.on</p:attrName>
                                        </p:attrNameLst>
                                      </p:cBhvr>
                                      <p:to>
                                        <p:strVal val="true"/>
                                      </p:to>
                                    </p:set>
                                  </p:childTnLst>
                                </p:cTn>
                              </p:par>
                              <p:par>
                                <p:cTn id="321" presetID="19" presetClass="emph" presetSubtype="0" fill="hold" grpId="0" nodeType="withEffect">
                                  <p:stCondLst>
                                    <p:cond delay="0"/>
                                  </p:stCondLst>
                                  <p:childTnLst>
                                    <p:animClr clrSpc="rgb" dir="cw">
                                      <p:cBhvr override="childStyle">
                                        <p:cTn id="322" dur="500" fill="hold"/>
                                        <p:tgtEl>
                                          <p:spTgt spid="41"/>
                                        </p:tgtEl>
                                        <p:attrNameLst>
                                          <p:attrName>style.color</p:attrName>
                                        </p:attrNameLst>
                                      </p:cBhvr>
                                      <p:to>
                                        <a:schemeClr val="accent2"/>
                                      </p:to>
                                    </p:animClr>
                                    <p:animClr clrSpc="rgb" dir="cw">
                                      <p:cBhvr>
                                        <p:cTn id="323" dur="500" fill="hold"/>
                                        <p:tgtEl>
                                          <p:spTgt spid="41"/>
                                        </p:tgtEl>
                                        <p:attrNameLst>
                                          <p:attrName>fillcolor</p:attrName>
                                        </p:attrNameLst>
                                      </p:cBhvr>
                                      <p:to>
                                        <a:schemeClr val="accent2"/>
                                      </p:to>
                                    </p:animClr>
                                    <p:set>
                                      <p:cBhvr>
                                        <p:cTn id="324" dur="500" fill="hold"/>
                                        <p:tgtEl>
                                          <p:spTgt spid="41"/>
                                        </p:tgtEl>
                                        <p:attrNameLst>
                                          <p:attrName>fill.type</p:attrName>
                                        </p:attrNameLst>
                                      </p:cBhvr>
                                      <p:to>
                                        <p:strVal val="solid"/>
                                      </p:to>
                                    </p:set>
                                    <p:set>
                                      <p:cBhvr>
                                        <p:cTn id="325" dur="500" fill="hold"/>
                                        <p:tgtEl>
                                          <p:spTgt spid="41"/>
                                        </p:tgtEl>
                                        <p:attrNameLst>
                                          <p:attrName>fill.on</p:attrName>
                                        </p:attrNameLst>
                                      </p:cBhvr>
                                      <p:to>
                                        <p:strVal val="true"/>
                                      </p:to>
                                    </p:set>
                                  </p:childTnLst>
                                </p:cTn>
                              </p:par>
                              <p:par>
                                <p:cTn id="326" presetID="19" presetClass="emph" presetSubtype="0" fill="hold" grpId="0" nodeType="withEffect">
                                  <p:stCondLst>
                                    <p:cond delay="0"/>
                                  </p:stCondLst>
                                  <p:childTnLst>
                                    <p:animClr clrSpc="rgb" dir="cw">
                                      <p:cBhvr override="childStyle">
                                        <p:cTn id="327" dur="500" fill="hold"/>
                                        <p:tgtEl>
                                          <p:spTgt spid="42"/>
                                        </p:tgtEl>
                                        <p:attrNameLst>
                                          <p:attrName>style.color</p:attrName>
                                        </p:attrNameLst>
                                      </p:cBhvr>
                                      <p:to>
                                        <a:schemeClr val="accent2"/>
                                      </p:to>
                                    </p:animClr>
                                    <p:animClr clrSpc="rgb" dir="cw">
                                      <p:cBhvr>
                                        <p:cTn id="328" dur="500" fill="hold"/>
                                        <p:tgtEl>
                                          <p:spTgt spid="42"/>
                                        </p:tgtEl>
                                        <p:attrNameLst>
                                          <p:attrName>fillcolor</p:attrName>
                                        </p:attrNameLst>
                                      </p:cBhvr>
                                      <p:to>
                                        <a:schemeClr val="accent2"/>
                                      </p:to>
                                    </p:animClr>
                                    <p:set>
                                      <p:cBhvr>
                                        <p:cTn id="329" dur="500" fill="hold"/>
                                        <p:tgtEl>
                                          <p:spTgt spid="42"/>
                                        </p:tgtEl>
                                        <p:attrNameLst>
                                          <p:attrName>fill.type</p:attrName>
                                        </p:attrNameLst>
                                      </p:cBhvr>
                                      <p:to>
                                        <p:strVal val="solid"/>
                                      </p:to>
                                    </p:set>
                                    <p:set>
                                      <p:cBhvr>
                                        <p:cTn id="330" dur="500" fill="hold"/>
                                        <p:tgtEl>
                                          <p:spTgt spid="42"/>
                                        </p:tgtEl>
                                        <p:attrNameLst>
                                          <p:attrName>fill.on</p:attrName>
                                        </p:attrNameLst>
                                      </p:cBhvr>
                                      <p:to>
                                        <p:strVal val="true"/>
                                      </p:to>
                                    </p:set>
                                  </p:childTnLst>
                                </p:cTn>
                              </p:par>
                            </p:childTnLst>
                          </p:cTn>
                        </p:par>
                      </p:childTnLst>
                    </p:cTn>
                  </p:par>
                  <p:par>
                    <p:cTn id="331" fill="hold">
                      <p:stCondLst>
                        <p:cond delay="indefinite"/>
                      </p:stCondLst>
                      <p:childTnLst>
                        <p:par>
                          <p:cTn id="332" fill="hold">
                            <p:stCondLst>
                              <p:cond delay="0"/>
                            </p:stCondLst>
                            <p:childTnLst>
                              <p:par>
                                <p:cTn id="333" presetID="6" presetClass="exit" presetSubtype="32" fill="hold" grpId="1" nodeType="clickEffect">
                                  <p:stCondLst>
                                    <p:cond delay="0"/>
                                  </p:stCondLst>
                                  <p:childTnLst>
                                    <p:animEffect transition="out" filter="circle(out)">
                                      <p:cBhvr>
                                        <p:cTn id="334" dur="2000"/>
                                        <p:tgtEl>
                                          <p:spTgt spid="33"/>
                                        </p:tgtEl>
                                      </p:cBhvr>
                                    </p:animEffect>
                                    <p:set>
                                      <p:cBhvr>
                                        <p:cTn id="335" dur="1" fill="hold">
                                          <p:stCondLst>
                                            <p:cond delay="1999"/>
                                          </p:stCondLst>
                                        </p:cTn>
                                        <p:tgtEl>
                                          <p:spTgt spid="33"/>
                                        </p:tgtEl>
                                        <p:attrNameLst>
                                          <p:attrName>style.visibility</p:attrName>
                                        </p:attrNameLst>
                                      </p:cBhvr>
                                      <p:to>
                                        <p:strVal val="hidden"/>
                                      </p:to>
                                    </p:set>
                                  </p:childTnLst>
                                </p:cTn>
                              </p:par>
                              <p:par>
                                <p:cTn id="336" presetID="6" presetClass="exit" presetSubtype="32" fill="hold" grpId="1" nodeType="withEffect">
                                  <p:stCondLst>
                                    <p:cond delay="0"/>
                                  </p:stCondLst>
                                  <p:childTnLst>
                                    <p:animEffect transition="out" filter="circle(out)">
                                      <p:cBhvr>
                                        <p:cTn id="337" dur="2000"/>
                                        <p:tgtEl>
                                          <p:spTgt spid="34"/>
                                        </p:tgtEl>
                                      </p:cBhvr>
                                    </p:animEffect>
                                    <p:set>
                                      <p:cBhvr>
                                        <p:cTn id="338" dur="1" fill="hold">
                                          <p:stCondLst>
                                            <p:cond delay="1999"/>
                                          </p:stCondLst>
                                        </p:cTn>
                                        <p:tgtEl>
                                          <p:spTgt spid="34"/>
                                        </p:tgtEl>
                                        <p:attrNameLst>
                                          <p:attrName>style.visibility</p:attrName>
                                        </p:attrNameLst>
                                      </p:cBhvr>
                                      <p:to>
                                        <p:strVal val="hidden"/>
                                      </p:to>
                                    </p:set>
                                  </p:childTnLst>
                                </p:cTn>
                              </p:par>
                              <p:par>
                                <p:cTn id="339" presetID="6" presetClass="exit" presetSubtype="32" fill="hold" grpId="1" nodeType="withEffect">
                                  <p:stCondLst>
                                    <p:cond delay="0"/>
                                  </p:stCondLst>
                                  <p:childTnLst>
                                    <p:animEffect transition="out" filter="circle(out)">
                                      <p:cBhvr>
                                        <p:cTn id="340" dur="2000"/>
                                        <p:tgtEl>
                                          <p:spTgt spid="35"/>
                                        </p:tgtEl>
                                      </p:cBhvr>
                                    </p:animEffect>
                                    <p:set>
                                      <p:cBhvr>
                                        <p:cTn id="341" dur="1" fill="hold">
                                          <p:stCondLst>
                                            <p:cond delay="1999"/>
                                          </p:stCondLst>
                                        </p:cTn>
                                        <p:tgtEl>
                                          <p:spTgt spid="35"/>
                                        </p:tgtEl>
                                        <p:attrNameLst>
                                          <p:attrName>style.visibility</p:attrName>
                                        </p:attrNameLst>
                                      </p:cBhvr>
                                      <p:to>
                                        <p:strVal val="hidden"/>
                                      </p:to>
                                    </p:set>
                                  </p:childTnLst>
                                </p:cTn>
                              </p:par>
                              <p:par>
                                <p:cTn id="342" presetID="6" presetClass="exit" presetSubtype="32" fill="hold" grpId="1" nodeType="withEffect">
                                  <p:stCondLst>
                                    <p:cond delay="0"/>
                                  </p:stCondLst>
                                  <p:childTnLst>
                                    <p:animEffect transition="out" filter="circle(out)">
                                      <p:cBhvr>
                                        <p:cTn id="343" dur="2000"/>
                                        <p:tgtEl>
                                          <p:spTgt spid="36"/>
                                        </p:tgtEl>
                                      </p:cBhvr>
                                    </p:animEffect>
                                    <p:set>
                                      <p:cBhvr>
                                        <p:cTn id="344" dur="1" fill="hold">
                                          <p:stCondLst>
                                            <p:cond delay="1999"/>
                                          </p:stCondLst>
                                        </p:cTn>
                                        <p:tgtEl>
                                          <p:spTgt spid="36"/>
                                        </p:tgtEl>
                                        <p:attrNameLst>
                                          <p:attrName>style.visibility</p:attrName>
                                        </p:attrNameLst>
                                      </p:cBhvr>
                                      <p:to>
                                        <p:strVal val="hidden"/>
                                      </p:to>
                                    </p:set>
                                  </p:childTnLst>
                                </p:cTn>
                              </p:par>
                              <p:par>
                                <p:cTn id="345" presetID="6" presetClass="exit" presetSubtype="32" fill="hold" grpId="1" nodeType="withEffect">
                                  <p:stCondLst>
                                    <p:cond delay="0"/>
                                  </p:stCondLst>
                                  <p:childTnLst>
                                    <p:animEffect transition="out" filter="circle(out)">
                                      <p:cBhvr>
                                        <p:cTn id="346" dur="2000"/>
                                        <p:tgtEl>
                                          <p:spTgt spid="37"/>
                                        </p:tgtEl>
                                      </p:cBhvr>
                                    </p:animEffect>
                                    <p:set>
                                      <p:cBhvr>
                                        <p:cTn id="347" dur="1" fill="hold">
                                          <p:stCondLst>
                                            <p:cond delay="1999"/>
                                          </p:stCondLst>
                                        </p:cTn>
                                        <p:tgtEl>
                                          <p:spTgt spid="37"/>
                                        </p:tgtEl>
                                        <p:attrNameLst>
                                          <p:attrName>style.visibility</p:attrName>
                                        </p:attrNameLst>
                                      </p:cBhvr>
                                      <p:to>
                                        <p:strVal val="hidden"/>
                                      </p:to>
                                    </p:set>
                                  </p:childTnLst>
                                </p:cTn>
                              </p:par>
                              <p:par>
                                <p:cTn id="348" presetID="6" presetClass="exit" presetSubtype="32" fill="hold" grpId="1" nodeType="withEffect">
                                  <p:stCondLst>
                                    <p:cond delay="0"/>
                                  </p:stCondLst>
                                  <p:childTnLst>
                                    <p:animEffect transition="out" filter="circle(out)">
                                      <p:cBhvr>
                                        <p:cTn id="349" dur="2000"/>
                                        <p:tgtEl>
                                          <p:spTgt spid="38"/>
                                        </p:tgtEl>
                                      </p:cBhvr>
                                    </p:animEffect>
                                    <p:set>
                                      <p:cBhvr>
                                        <p:cTn id="350" dur="1" fill="hold">
                                          <p:stCondLst>
                                            <p:cond delay="1999"/>
                                          </p:stCondLst>
                                        </p:cTn>
                                        <p:tgtEl>
                                          <p:spTgt spid="38"/>
                                        </p:tgtEl>
                                        <p:attrNameLst>
                                          <p:attrName>style.visibility</p:attrName>
                                        </p:attrNameLst>
                                      </p:cBhvr>
                                      <p:to>
                                        <p:strVal val="hidden"/>
                                      </p:to>
                                    </p:set>
                                  </p:childTnLst>
                                </p:cTn>
                              </p:par>
                              <p:par>
                                <p:cTn id="351" presetID="6" presetClass="exit" presetSubtype="32" fill="hold" grpId="1" nodeType="withEffect">
                                  <p:stCondLst>
                                    <p:cond delay="0"/>
                                  </p:stCondLst>
                                  <p:childTnLst>
                                    <p:animEffect transition="out" filter="circle(out)">
                                      <p:cBhvr>
                                        <p:cTn id="352" dur="2000"/>
                                        <p:tgtEl>
                                          <p:spTgt spid="39"/>
                                        </p:tgtEl>
                                      </p:cBhvr>
                                    </p:animEffect>
                                    <p:set>
                                      <p:cBhvr>
                                        <p:cTn id="353" dur="1" fill="hold">
                                          <p:stCondLst>
                                            <p:cond delay="1999"/>
                                          </p:stCondLst>
                                        </p:cTn>
                                        <p:tgtEl>
                                          <p:spTgt spid="39"/>
                                        </p:tgtEl>
                                        <p:attrNameLst>
                                          <p:attrName>style.visibility</p:attrName>
                                        </p:attrNameLst>
                                      </p:cBhvr>
                                      <p:to>
                                        <p:strVal val="hidden"/>
                                      </p:to>
                                    </p:set>
                                  </p:childTnLst>
                                </p:cTn>
                              </p:par>
                              <p:par>
                                <p:cTn id="354" presetID="6" presetClass="exit" presetSubtype="32" fill="hold" grpId="1" nodeType="withEffect">
                                  <p:stCondLst>
                                    <p:cond delay="0"/>
                                  </p:stCondLst>
                                  <p:childTnLst>
                                    <p:animEffect transition="out" filter="circle(out)">
                                      <p:cBhvr>
                                        <p:cTn id="355" dur="2000"/>
                                        <p:tgtEl>
                                          <p:spTgt spid="40"/>
                                        </p:tgtEl>
                                      </p:cBhvr>
                                    </p:animEffect>
                                    <p:set>
                                      <p:cBhvr>
                                        <p:cTn id="356" dur="1" fill="hold">
                                          <p:stCondLst>
                                            <p:cond delay="1999"/>
                                          </p:stCondLst>
                                        </p:cTn>
                                        <p:tgtEl>
                                          <p:spTgt spid="40"/>
                                        </p:tgtEl>
                                        <p:attrNameLst>
                                          <p:attrName>style.visibility</p:attrName>
                                        </p:attrNameLst>
                                      </p:cBhvr>
                                      <p:to>
                                        <p:strVal val="hidden"/>
                                      </p:to>
                                    </p:set>
                                  </p:childTnLst>
                                </p:cTn>
                              </p:par>
                              <p:par>
                                <p:cTn id="357" presetID="6" presetClass="exit" presetSubtype="32" fill="hold" grpId="1" nodeType="withEffect">
                                  <p:stCondLst>
                                    <p:cond delay="0"/>
                                  </p:stCondLst>
                                  <p:childTnLst>
                                    <p:animEffect transition="out" filter="circle(out)">
                                      <p:cBhvr>
                                        <p:cTn id="358" dur="2000"/>
                                        <p:tgtEl>
                                          <p:spTgt spid="41"/>
                                        </p:tgtEl>
                                      </p:cBhvr>
                                    </p:animEffect>
                                    <p:set>
                                      <p:cBhvr>
                                        <p:cTn id="359" dur="1" fill="hold">
                                          <p:stCondLst>
                                            <p:cond delay="1999"/>
                                          </p:stCondLst>
                                        </p:cTn>
                                        <p:tgtEl>
                                          <p:spTgt spid="41"/>
                                        </p:tgtEl>
                                        <p:attrNameLst>
                                          <p:attrName>style.visibility</p:attrName>
                                        </p:attrNameLst>
                                      </p:cBhvr>
                                      <p:to>
                                        <p:strVal val="hidden"/>
                                      </p:to>
                                    </p:set>
                                  </p:childTnLst>
                                </p:cTn>
                              </p:par>
                              <p:par>
                                <p:cTn id="360" presetID="6" presetClass="exit" presetSubtype="32" fill="hold" grpId="1" nodeType="withEffect">
                                  <p:stCondLst>
                                    <p:cond delay="0"/>
                                  </p:stCondLst>
                                  <p:childTnLst>
                                    <p:animEffect transition="out" filter="circle(out)">
                                      <p:cBhvr>
                                        <p:cTn id="361" dur="2000"/>
                                        <p:tgtEl>
                                          <p:spTgt spid="42"/>
                                        </p:tgtEl>
                                      </p:cBhvr>
                                    </p:animEffect>
                                    <p:set>
                                      <p:cBhvr>
                                        <p:cTn id="362" dur="1" fill="hold">
                                          <p:stCondLst>
                                            <p:cond delay="1999"/>
                                          </p:stCondLst>
                                        </p:cTn>
                                        <p:tgtEl>
                                          <p:spTgt spid="42"/>
                                        </p:tgtEl>
                                        <p:attrNameLst>
                                          <p:attrName>style.visibility</p:attrName>
                                        </p:attrNameLst>
                                      </p:cBhvr>
                                      <p:to>
                                        <p:strVal val="hidden"/>
                                      </p:to>
                                    </p:set>
                                  </p:childTnLst>
                                </p:cTn>
                              </p:par>
                              <p:par>
                                <p:cTn id="363" presetID="6" presetClass="exit" presetSubtype="32" fill="hold" grpId="1" nodeType="withEffect">
                                  <p:stCondLst>
                                    <p:cond delay="0"/>
                                  </p:stCondLst>
                                  <p:childTnLst>
                                    <p:animEffect transition="out" filter="circle(out)">
                                      <p:cBhvr>
                                        <p:cTn id="364" dur="2000"/>
                                        <p:tgtEl>
                                          <p:spTgt spid="75"/>
                                        </p:tgtEl>
                                      </p:cBhvr>
                                    </p:animEffect>
                                    <p:set>
                                      <p:cBhvr>
                                        <p:cTn id="365" dur="1" fill="hold">
                                          <p:stCondLst>
                                            <p:cond delay="1999"/>
                                          </p:stCondLst>
                                        </p:cTn>
                                        <p:tgtEl>
                                          <p:spTgt spid="75"/>
                                        </p:tgtEl>
                                        <p:attrNameLst>
                                          <p:attrName>style.visibility</p:attrName>
                                        </p:attrNameLst>
                                      </p:cBhvr>
                                      <p:to>
                                        <p:strVal val="hidden"/>
                                      </p:to>
                                    </p:set>
                                  </p:childTnLst>
                                </p:cTn>
                              </p:par>
                            </p:childTnLst>
                          </p:cTn>
                        </p:par>
                      </p:childTnLst>
                    </p:cTn>
                  </p:par>
                </p:childTnLst>
              </p:cTn>
              <p:nextCondLst>
                <p:cond evt="onClick" delay="0">
                  <p:tgtEl>
                    <p:spTgt spid="22"/>
                  </p:tgtEl>
                </p:cond>
              </p:nextCondLst>
            </p:seq>
            <p:seq concurrent="1" nextAc="seek">
              <p:cTn id="366" restart="whenNotActive" fill="hold" evtFilter="cancelBubble" nodeType="interactiveSeq">
                <p:stCondLst>
                  <p:cond evt="onClick" delay="0">
                    <p:tgtEl>
                      <p:spTgt spid="23"/>
                    </p:tgtEl>
                  </p:cond>
                </p:stCondLst>
                <p:endSync evt="end" delay="0">
                  <p:rtn val="all"/>
                </p:endSync>
                <p:childTnLst>
                  <p:par>
                    <p:cTn id="367" fill="hold">
                      <p:stCondLst>
                        <p:cond delay="0"/>
                      </p:stCondLst>
                      <p:childTnLst>
                        <p:par>
                          <p:cTn id="368" fill="hold">
                            <p:stCondLst>
                              <p:cond delay="0"/>
                            </p:stCondLst>
                            <p:childTnLst>
                              <p:par>
                                <p:cTn id="369" presetID="6" presetClass="entr" presetSubtype="16" fill="hold" grpId="0" nodeType="withEffect">
                                  <p:stCondLst>
                                    <p:cond delay="0"/>
                                  </p:stCondLst>
                                  <p:childTnLst>
                                    <p:set>
                                      <p:cBhvr>
                                        <p:cTn id="370" dur="1" fill="hold">
                                          <p:stCondLst>
                                            <p:cond delay="0"/>
                                          </p:stCondLst>
                                        </p:cTn>
                                        <p:tgtEl>
                                          <p:spTgt spid="76"/>
                                        </p:tgtEl>
                                        <p:attrNameLst>
                                          <p:attrName>style.visibility</p:attrName>
                                        </p:attrNameLst>
                                      </p:cBhvr>
                                      <p:to>
                                        <p:strVal val="visible"/>
                                      </p:to>
                                    </p:set>
                                    <p:animEffect transition="in" filter="circle(in)">
                                      <p:cBhvr>
                                        <p:cTn id="371" dur="2000"/>
                                        <p:tgtEl>
                                          <p:spTgt spid="76"/>
                                        </p:tgtEl>
                                      </p:cBhvr>
                                    </p:animEffect>
                                  </p:childTnLst>
                                </p:cTn>
                              </p:par>
                              <p:par>
                                <p:cTn id="372" presetID="19" presetClass="emph" presetSubtype="0" fill="hold" grpId="0" nodeType="withEffect">
                                  <p:stCondLst>
                                    <p:cond delay="0"/>
                                  </p:stCondLst>
                                  <p:childTnLst>
                                    <p:animClr clrSpc="rgb" dir="cw">
                                      <p:cBhvr override="childStyle">
                                        <p:cTn id="373" dur="500" fill="hold"/>
                                        <p:tgtEl>
                                          <p:spTgt spid="43"/>
                                        </p:tgtEl>
                                        <p:attrNameLst>
                                          <p:attrName>style.color</p:attrName>
                                        </p:attrNameLst>
                                      </p:cBhvr>
                                      <p:to>
                                        <a:schemeClr val="accent2"/>
                                      </p:to>
                                    </p:animClr>
                                    <p:animClr clrSpc="rgb" dir="cw">
                                      <p:cBhvr>
                                        <p:cTn id="374" dur="500" fill="hold"/>
                                        <p:tgtEl>
                                          <p:spTgt spid="43"/>
                                        </p:tgtEl>
                                        <p:attrNameLst>
                                          <p:attrName>fillcolor</p:attrName>
                                        </p:attrNameLst>
                                      </p:cBhvr>
                                      <p:to>
                                        <a:schemeClr val="accent2"/>
                                      </p:to>
                                    </p:animClr>
                                    <p:set>
                                      <p:cBhvr>
                                        <p:cTn id="375" dur="500" fill="hold"/>
                                        <p:tgtEl>
                                          <p:spTgt spid="43"/>
                                        </p:tgtEl>
                                        <p:attrNameLst>
                                          <p:attrName>fill.type</p:attrName>
                                        </p:attrNameLst>
                                      </p:cBhvr>
                                      <p:to>
                                        <p:strVal val="solid"/>
                                      </p:to>
                                    </p:set>
                                    <p:set>
                                      <p:cBhvr>
                                        <p:cTn id="376" dur="500" fill="hold"/>
                                        <p:tgtEl>
                                          <p:spTgt spid="43"/>
                                        </p:tgtEl>
                                        <p:attrNameLst>
                                          <p:attrName>fill.on</p:attrName>
                                        </p:attrNameLst>
                                      </p:cBhvr>
                                      <p:to>
                                        <p:strVal val="true"/>
                                      </p:to>
                                    </p:set>
                                  </p:childTnLst>
                                </p:cTn>
                              </p:par>
                              <p:par>
                                <p:cTn id="377" presetID="19" presetClass="emph" presetSubtype="0" fill="hold" grpId="0" nodeType="withEffect">
                                  <p:stCondLst>
                                    <p:cond delay="0"/>
                                  </p:stCondLst>
                                  <p:childTnLst>
                                    <p:animClr clrSpc="rgb" dir="cw">
                                      <p:cBhvr override="childStyle">
                                        <p:cTn id="378" dur="500" fill="hold"/>
                                        <p:tgtEl>
                                          <p:spTgt spid="44"/>
                                        </p:tgtEl>
                                        <p:attrNameLst>
                                          <p:attrName>style.color</p:attrName>
                                        </p:attrNameLst>
                                      </p:cBhvr>
                                      <p:to>
                                        <a:schemeClr val="accent2"/>
                                      </p:to>
                                    </p:animClr>
                                    <p:animClr clrSpc="rgb" dir="cw">
                                      <p:cBhvr>
                                        <p:cTn id="379" dur="500" fill="hold"/>
                                        <p:tgtEl>
                                          <p:spTgt spid="44"/>
                                        </p:tgtEl>
                                        <p:attrNameLst>
                                          <p:attrName>fillcolor</p:attrName>
                                        </p:attrNameLst>
                                      </p:cBhvr>
                                      <p:to>
                                        <a:schemeClr val="accent2"/>
                                      </p:to>
                                    </p:animClr>
                                    <p:set>
                                      <p:cBhvr>
                                        <p:cTn id="380" dur="500" fill="hold"/>
                                        <p:tgtEl>
                                          <p:spTgt spid="44"/>
                                        </p:tgtEl>
                                        <p:attrNameLst>
                                          <p:attrName>fill.type</p:attrName>
                                        </p:attrNameLst>
                                      </p:cBhvr>
                                      <p:to>
                                        <p:strVal val="solid"/>
                                      </p:to>
                                    </p:set>
                                    <p:set>
                                      <p:cBhvr>
                                        <p:cTn id="381" dur="500" fill="hold"/>
                                        <p:tgtEl>
                                          <p:spTgt spid="44"/>
                                        </p:tgtEl>
                                        <p:attrNameLst>
                                          <p:attrName>fill.on</p:attrName>
                                        </p:attrNameLst>
                                      </p:cBhvr>
                                      <p:to>
                                        <p:strVal val="true"/>
                                      </p:to>
                                    </p:set>
                                  </p:childTnLst>
                                </p:cTn>
                              </p:par>
                              <p:par>
                                <p:cTn id="382" presetID="19" presetClass="emph" presetSubtype="0" fill="hold" grpId="0" nodeType="withEffect">
                                  <p:stCondLst>
                                    <p:cond delay="0"/>
                                  </p:stCondLst>
                                  <p:childTnLst>
                                    <p:animClr clrSpc="rgb" dir="cw">
                                      <p:cBhvr override="childStyle">
                                        <p:cTn id="383" dur="500" fill="hold"/>
                                        <p:tgtEl>
                                          <p:spTgt spid="45"/>
                                        </p:tgtEl>
                                        <p:attrNameLst>
                                          <p:attrName>style.color</p:attrName>
                                        </p:attrNameLst>
                                      </p:cBhvr>
                                      <p:to>
                                        <a:schemeClr val="accent2"/>
                                      </p:to>
                                    </p:animClr>
                                    <p:animClr clrSpc="rgb" dir="cw">
                                      <p:cBhvr>
                                        <p:cTn id="384" dur="500" fill="hold"/>
                                        <p:tgtEl>
                                          <p:spTgt spid="45"/>
                                        </p:tgtEl>
                                        <p:attrNameLst>
                                          <p:attrName>fillcolor</p:attrName>
                                        </p:attrNameLst>
                                      </p:cBhvr>
                                      <p:to>
                                        <a:schemeClr val="accent2"/>
                                      </p:to>
                                    </p:animClr>
                                    <p:set>
                                      <p:cBhvr>
                                        <p:cTn id="385" dur="500" fill="hold"/>
                                        <p:tgtEl>
                                          <p:spTgt spid="45"/>
                                        </p:tgtEl>
                                        <p:attrNameLst>
                                          <p:attrName>fill.type</p:attrName>
                                        </p:attrNameLst>
                                      </p:cBhvr>
                                      <p:to>
                                        <p:strVal val="solid"/>
                                      </p:to>
                                    </p:set>
                                    <p:set>
                                      <p:cBhvr>
                                        <p:cTn id="386" dur="500" fill="hold"/>
                                        <p:tgtEl>
                                          <p:spTgt spid="45"/>
                                        </p:tgtEl>
                                        <p:attrNameLst>
                                          <p:attrName>fill.on</p:attrName>
                                        </p:attrNameLst>
                                      </p:cBhvr>
                                      <p:to>
                                        <p:strVal val="true"/>
                                      </p:to>
                                    </p:set>
                                  </p:childTnLst>
                                </p:cTn>
                              </p:par>
                              <p:par>
                                <p:cTn id="387" presetID="19" presetClass="emph" presetSubtype="0" fill="hold" grpId="0" nodeType="withEffect">
                                  <p:stCondLst>
                                    <p:cond delay="0"/>
                                  </p:stCondLst>
                                  <p:childTnLst>
                                    <p:animClr clrSpc="rgb" dir="cw">
                                      <p:cBhvr override="childStyle">
                                        <p:cTn id="388" dur="500" fill="hold"/>
                                        <p:tgtEl>
                                          <p:spTgt spid="46"/>
                                        </p:tgtEl>
                                        <p:attrNameLst>
                                          <p:attrName>style.color</p:attrName>
                                        </p:attrNameLst>
                                      </p:cBhvr>
                                      <p:to>
                                        <a:schemeClr val="accent2"/>
                                      </p:to>
                                    </p:animClr>
                                    <p:animClr clrSpc="rgb" dir="cw">
                                      <p:cBhvr>
                                        <p:cTn id="389" dur="500" fill="hold"/>
                                        <p:tgtEl>
                                          <p:spTgt spid="46"/>
                                        </p:tgtEl>
                                        <p:attrNameLst>
                                          <p:attrName>fillcolor</p:attrName>
                                        </p:attrNameLst>
                                      </p:cBhvr>
                                      <p:to>
                                        <a:schemeClr val="accent2"/>
                                      </p:to>
                                    </p:animClr>
                                    <p:set>
                                      <p:cBhvr>
                                        <p:cTn id="390" dur="500" fill="hold"/>
                                        <p:tgtEl>
                                          <p:spTgt spid="46"/>
                                        </p:tgtEl>
                                        <p:attrNameLst>
                                          <p:attrName>fill.type</p:attrName>
                                        </p:attrNameLst>
                                      </p:cBhvr>
                                      <p:to>
                                        <p:strVal val="solid"/>
                                      </p:to>
                                    </p:set>
                                    <p:set>
                                      <p:cBhvr>
                                        <p:cTn id="391" dur="500" fill="hold"/>
                                        <p:tgtEl>
                                          <p:spTgt spid="46"/>
                                        </p:tgtEl>
                                        <p:attrNameLst>
                                          <p:attrName>fill.on</p:attrName>
                                        </p:attrNameLst>
                                      </p:cBhvr>
                                      <p:to>
                                        <p:strVal val="true"/>
                                      </p:to>
                                    </p:set>
                                  </p:childTnLst>
                                </p:cTn>
                              </p:par>
                              <p:par>
                                <p:cTn id="392" presetID="19" presetClass="emph" presetSubtype="0" fill="hold" grpId="0" nodeType="withEffect">
                                  <p:stCondLst>
                                    <p:cond delay="0"/>
                                  </p:stCondLst>
                                  <p:childTnLst>
                                    <p:animClr clrSpc="rgb" dir="cw">
                                      <p:cBhvr override="childStyle">
                                        <p:cTn id="393" dur="500" fill="hold"/>
                                        <p:tgtEl>
                                          <p:spTgt spid="47"/>
                                        </p:tgtEl>
                                        <p:attrNameLst>
                                          <p:attrName>style.color</p:attrName>
                                        </p:attrNameLst>
                                      </p:cBhvr>
                                      <p:to>
                                        <a:schemeClr val="accent2"/>
                                      </p:to>
                                    </p:animClr>
                                    <p:animClr clrSpc="rgb" dir="cw">
                                      <p:cBhvr>
                                        <p:cTn id="394" dur="500" fill="hold"/>
                                        <p:tgtEl>
                                          <p:spTgt spid="47"/>
                                        </p:tgtEl>
                                        <p:attrNameLst>
                                          <p:attrName>fillcolor</p:attrName>
                                        </p:attrNameLst>
                                      </p:cBhvr>
                                      <p:to>
                                        <a:schemeClr val="accent2"/>
                                      </p:to>
                                    </p:animClr>
                                    <p:set>
                                      <p:cBhvr>
                                        <p:cTn id="395" dur="500" fill="hold"/>
                                        <p:tgtEl>
                                          <p:spTgt spid="47"/>
                                        </p:tgtEl>
                                        <p:attrNameLst>
                                          <p:attrName>fill.type</p:attrName>
                                        </p:attrNameLst>
                                      </p:cBhvr>
                                      <p:to>
                                        <p:strVal val="solid"/>
                                      </p:to>
                                    </p:set>
                                    <p:set>
                                      <p:cBhvr>
                                        <p:cTn id="396" dur="500" fill="hold"/>
                                        <p:tgtEl>
                                          <p:spTgt spid="47"/>
                                        </p:tgtEl>
                                        <p:attrNameLst>
                                          <p:attrName>fill.on</p:attrName>
                                        </p:attrNameLst>
                                      </p:cBhvr>
                                      <p:to>
                                        <p:strVal val="true"/>
                                      </p:to>
                                    </p:set>
                                  </p:childTnLst>
                                </p:cTn>
                              </p:par>
                              <p:par>
                                <p:cTn id="397" presetID="19" presetClass="emph" presetSubtype="0" fill="hold" grpId="0" nodeType="withEffect">
                                  <p:stCondLst>
                                    <p:cond delay="0"/>
                                  </p:stCondLst>
                                  <p:childTnLst>
                                    <p:animClr clrSpc="rgb" dir="cw">
                                      <p:cBhvr override="childStyle">
                                        <p:cTn id="398" dur="500" fill="hold"/>
                                        <p:tgtEl>
                                          <p:spTgt spid="48"/>
                                        </p:tgtEl>
                                        <p:attrNameLst>
                                          <p:attrName>style.color</p:attrName>
                                        </p:attrNameLst>
                                      </p:cBhvr>
                                      <p:to>
                                        <a:schemeClr val="accent2"/>
                                      </p:to>
                                    </p:animClr>
                                    <p:animClr clrSpc="rgb" dir="cw">
                                      <p:cBhvr>
                                        <p:cTn id="399" dur="500" fill="hold"/>
                                        <p:tgtEl>
                                          <p:spTgt spid="48"/>
                                        </p:tgtEl>
                                        <p:attrNameLst>
                                          <p:attrName>fillcolor</p:attrName>
                                        </p:attrNameLst>
                                      </p:cBhvr>
                                      <p:to>
                                        <a:schemeClr val="accent2"/>
                                      </p:to>
                                    </p:animClr>
                                    <p:set>
                                      <p:cBhvr>
                                        <p:cTn id="400" dur="500" fill="hold"/>
                                        <p:tgtEl>
                                          <p:spTgt spid="48"/>
                                        </p:tgtEl>
                                        <p:attrNameLst>
                                          <p:attrName>fill.type</p:attrName>
                                        </p:attrNameLst>
                                      </p:cBhvr>
                                      <p:to>
                                        <p:strVal val="solid"/>
                                      </p:to>
                                    </p:set>
                                    <p:set>
                                      <p:cBhvr>
                                        <p:cTn id="401" dur="500" fill="hold"/>
                                        <p:tgtEl>
                                          <p:spTgt spid="48"/>
                                        </p:tgtEl>
                                        <p:attrNameLst>
                                          <p:attrName>fill.on</p:attrName>
                                        </p:attrNameLst>
                                      </p:cBhvr>
                                      <p:to>
                                        <p:strVal val="true"/>
                                      </p:to>
                                    </p:set>
                                  </p:childTnLst>
                                </p:cTn>
                              </p:par>
                              <p:par>
                                <p:cTn id="402" presetID="19" presetClass="emph" presetSubtype="0" fill="hold" grpId="0" nodeType="withEffect">
                                  <p:stCondLst>
                                    <p:cond delay="0"/>
                                  </p:stCondLst>
                                  <p:childTnLst>
                                    <p:animClr clrSpc="rgb" dir="cw">
                                      <p:cBhvr override="childStyle">
                                        <p:cTn id="403" dur="500" fill="hold"/>
                                        <p:tgtEl>
                                          <p:spTgt spid="49"/>
                                        </p:tgtEl>
                                        <p:attrNameLst>
                                          <p:attrName>style.color</p:attrName>
                                        </p:attrNameLst>
                                      </p:cBhvr>
                                      <p:to>
                                        <a:schemeClr val="accent2"/>
                                      </p:to>
                                    </p:animClr>
                                    <p:animClr clrSpc="rgb" dir="cw">
                                      <p:cBhvr>
                                        <p:cTn id="404" dur="500" fill="hold"/>
                                        <p:tgtEl>
                                          <p:spTgt spid="49"/>
                                        </p:tgtEl>
                                        <p:attrNameLst>
                                          <p:attrName>fillcolor</p:attrName>
                                        </p:attrNameLst>
                                      </p:cBhvr>
                                      <p:to>
                                        <a:schemeClr val="accent2"/>
                                      </p:to>
                                    </p:animClr>
                                    <p:set>
                                      <p:cBhvr>
                                        <p:cTn id="405" dur="500" fill="hold"/>
                                        <p:tgtEl>
                                          <p:spTgt spid="49"/>
                                        </p:tgtEl>
                                        <p:attrNameLst>
                                          <p:attrName>fill.type</p:attrName>
                                        </p:attrNameLst>
                                      </p:cBhvr>
                                      <p:to>
                                        <p:strVal val="solid"/>
                                      </p:to>
                                    </p:set>
                                    <p:set>
                                      <p:cBhvr>
                                        <p:cTn id="406" dur="500" fill="hold"/>
                                        <p:tgtEl>
                                          <p:spTgt spid="49"/>
                                        </p:tgtEl>
                                        <p:attrNameLst>
                                          <p:attrName>fill.on</p:attrName>
                                        </p:attrNameLst>
                                      </p:cBhvr>
                                      <p:to>
                                        <p:strVal val="true"/>
                                      </p:to>
                                    </p:set>
                                  </p:childTnLst>
                                </p:cTn>
                              </p:par>
                              <p:par>
                                <p:cTn id="407" presetID="19" presetClass="emph" presetSubtype="0" fill="hold" grpId="0" nodeType="withEffect">
                                  <p:stCondLst>
                                    <p:cond delay="0"/>
                                  </p:stCondLst>
                                  <p:childTnLst>
                                    <p:animClr clrSpc="rgb" dir="cw">
                                      <p:cBhvr override="childStyle">
                                        <p:cTn id="408" dur="500" fill="hold"/>
                                        <p:tgtEl>
                                          <p:spTgt spid="50"/>
                                        </p:tgtEl>
                                        <p:attrNameLst>
                                          <p:attrName>style.color</p:attrName>
                                        </p:attrNameLst>
                                      </p:cBhvr>
                                      <p:to>
                                        <a:schemeClr val="accent2"/>
                                      </p:to>
                                    </p:animClr>
                                    <p:animClr clrSpc="rgb" dir="cw">
                                      <p:cBhvr>
                                        <p:cTn id="409" dur="500" fill="hold"/>
                                        <p:tgtEl>
                                          <p:spTgt spid="50"/>
                                        </p:tgtEl>
                                        <p:attrNameLst>
                                          <p:attrName>fillcolor</p:attrName>
                                        </p:attrNameLst>
                                      </p:cBhvr>
                                      <p:to>
                                        <a:schemeClr val="accent2"/>
                                      </p:to>
                                    </p:animClr>
                                    <p:set>
                                      <p:cBhvr>
                                        <p:cTn id="410" dur="500" fill="hold"/>
                                        <p:tgtEl>
                                          <p:spTgt spid="50"/>
                                        </p:tgtEl>
                                        <p:attrNameLst>
                                          <p:attrName>fill.type</p:attrName>
                                        </p:attrNameLst>
                                      </p:cBhvr>
                                      <p:to>
                                        <p:strVal val="solid"/>
                                      </p:to>
                                    </p:set>
                                    <p:set>
                                      <p:cBhvr>
                                        <p:cTn id="411" dur="500" fill="hold"/>
                                        <p:tgtEl>
                                          <p:spTgt spid="50"/>
                                        </p:tgtEl>
                                        <p:attrNameLst>
                                          <p:attrName>fill.on</p:attrName>
                                        </p:attrNameLst>
                                      </p:cBhvr>
                                      <p:to>
                                        <p:strVal val="true"/>
                                      </p:to>
                                    </p:set>
                                  </p:childTnLst>
                                </p:cTn>
                              </p:par>
                              <p:par>
                                <p:cTn id="412" presetID="19" presetClass="emph" presetSubtype="0" fill="hold" grpId="0" nodeType="withEffect">
                                  <p:stCondLst>
                                    <p:cond delay="0"/>
                                  </p:stCondLst>
                                  <p:childTnLst>
                                    <p:animClr clrSpc="rgb" dir="cw">
                                      <p:cBhvr override="childStyle">
                                        <p:cTn id="413" dur="500" fill="hold"/>
                                        <p:tgtEl>
                                          <p:spTgt spid="51"/>
                                        </p:tgtEl>
                                        <p:attrNameLst>
                                          <p:attrName>style.color</p:attrName>
                                        </p:attrNameLst>
                                      </p:cBhvr>
                                      <p:to>
                                        <a:schemeClr val="accent2"/>
                                      </p:to>
                                    </p:animClr>
                                    <p:animClr clrSpc="rgb" dir="cw">
                                      <p:cBhvr>
                                        <p:cTn id="414" dur="500" fill="hold"/>
                                        <p:tgtEl>
                                          <p:spTgt spid="51"/>
                                        </p:tgtEl>
                                        <p:attrNameLst>
                                          <p:attrName>fillcolor</p:attrName>
                                        </p:attrNameLst>
                                      </p:cBhvr>
                                      <p:to>
                                        <a:schemeClr val="accent2"/>
                                      </p:to>
                                    </p:animClr>
                                    <p:set>
                                      <p:cBhvr>
                                        <p:cTn id="415" dur="500" fill="hold"/>
                                        <p:tgtEl>
                                          <p:spTgt spid="51"/>
                                        </p:tgtEl>
                                        <p:attrNameLst>
                                          <p:attrName>fill.type</p:attrName>
                                        </p:attrNameLst>
                                      </p:cBhvr>
                                      <p:to>
                                        <p:strVal val="solid"/>
                                      </p:to>
                                    </p:set>
                                    <p:set>
                                      <p:cBhvr>
                                        <p:cTn id="416" dur="500" fill="hold"/>
                                        <p:tgtEl>
                                          <p:spTgt spid="51"/>
                                        </p:tgtEl>
                                        <p:attrNameLst>
                                          <p:attrName>fill.on</p:attrName>
                                        </p:attrNameLst>
                                      </p:cBhvr>
                                      <p:to>
                                        <p:strVal val="true"/>
                                      </p:to>
                                    </p:set>
                                  </p:childTnLst>
                                </p:cTn>
                              </p:par>
                              <p:par>
                                <p:cTn id="417" presetID="19" presetClass="emph" presetSubtype="0" fill="hold" grpId="0" nodeType="withEffect">
                                  <p:stCondLst>
                                    <p:cond delay="0"/>
                                  </p:stCondLst>
                                  <p:childTnLst>
                                    <p:animClr clrSpc="rgb" dir="cw">
                                      <p:cBhvr override="childStyle">
                                        <p:cTn id="418" dur="500" fill="hold"/>
                                        <p:tgtEl>
                                          <p:spTgt spid="52"/>
                                        </p:tgtEl>
                                        <p:attrNameLst>
                                          <p:attrName>style.color</p:attrName>
                                        </p:attrNameLst>
                                      </p:cBhvr>
                                      <p:to>
                                        <a:schemeClr val="accent2"/>
                                      </p:to>
                                    </p:animClr>
                                    <p:animClr clrSpc="rgb" dir="cw">
                                      <p:cBhvr>
                                        <p:cTn id="419" dur="500" fill="hold"/>
                                        <p:tgtEl>
                                          <p:spTgt spid="52"/>
                                        </p:tgtEl>
                                        <p:attrNameLst>
                                          <p:attrName>fillcolor</p:attrName>
                                        </p:attrNameLst>
                                      </p:cBhvr>
                                      <p:to>
                                        <a:schemeClr val="accent2"/>
                                      </p:to>
                                    </p:animClr>
                                    <p:set>
                                      <p:cBhvr>
                                        <p:cTn id="420" dur="500" fill="hold"/>
                                        <p:tgtEl>
                                          <p:spTgt spid="52"/>
                                        </p:tgtEl>
                                        <p:attrNameLst>
                                          <p:attrName>fill.type</p:attrName>
                                        </p:attrNameLst>
                                      </p:cBhvr>
                                      <p:to>
                                        <p:strVal val="solid"/>
                                      </p:to>
                                    </p:set>
                                    <p:set>
                                      <p:cBhvr>
                                        <p:cTn id="421" dur="500" fill="hold"/>
                                        <p:tgtEl>
                                          <p:spTgt spid="52"/>
                                        </p:tgtEl>
                                        <p:attrNameLst>
                                          <p:attrName>fill.on</p:attrName>
                                        </p:attrNameLst>
                                      </p:cBhvr>
                                      <p:to>
                                        <p:strVal val="true"/>
                                      </p:to>
                                    </p:set>
                                  </p:childTnLst>
                                </p:cTn>
                              </p:par>
                            </p:childTnLst>
                          </p:cTn>
                        </p:par>
                      </p:childTnLst>
                    </p:cTn>
                  </p:par>
                  <p:par>
                    <p:cTn id="422" fill="hold">
                      <p:stCondLst>
                        <p:cond delay="indefinite"/>
                      </p:stCondLst>
                      <p:childTnLst>
                        <p:par>
                          <p:cTn id="423" fill="hold">
                            <p:stCondLst>
                              <p:cond delay="0"/>
                            </p:stCondLst>
                            <p:childTnLst>
                              <p:par>
                                <p:cTn id="424" presetID="6" presetClass="exit" presetSubtype="32" fill="hold" grpId="1" nodeType="clickEffect">
                                  <p:stCondLst>
                                    <p:cond delay="0"/>
                                  </p:stCondLst>
                                  <p:childTnLst>
                                    <p:animEffect transition="out" filter="circle(out)">
                                      <p:cBhvr>
                                        <p:cTn id="425" dur="2000"/>
                                        <p:tgtEl>
                                          <p:spTgt spid="43"/>
                                        </p:tgtEl>
                                      </p:cBhvr>
                                    </p:animEffect>
                                    <p:set>
                                      <p:cBhvr>
                                        <p:cTn id="426" dur="1" fill="hold">
                                          <p:stCondLst>
                                            <p:cond delay="1999"/>
                                          </p:stCondLst>
                                        </p:cTn>
                                        <p:tgtEl>
                                          <p:spTgt spid="43"/>
                                        </p:tgtEl>
                                        <p:attrNameLst>
                                          <p:attrName>style.visibility</p:attrName>
                                        </p:attrNameLst>
                                      </p:cBhvr>
                                      <p:to>
                                        <p:strVal val="hidden"/>
                                      </p:to>
                                    </p:set>
                                  </p:childTnLst>
                                </p:cTn>
                              </p:par>
                              <p:par>
                                <p:cTn id="427" presetID="6" presetClass="exit" presetSubtype="32" fill="hold" grpId="1" nodeType="withEffect">
                                  <p:stCondLst>
                                    <p:cond delay="0"/>
                                  </p:stCondLst>
                                  <p:childTnLst>
                                    <p:animEffect transition="out" filter="circle(out)">
                                      <p:cBhvr>
                                        <p:cTn id="428" dur="2000"/>
                                        <p:tgtEl>
                                          <p:spTgt spid="44"/>
                                        </p:tgtEl>
                                      </p:cBhvr>
                                    </p:animEffect>
                                    <p:set>
                                      <p:cBhvr>
                                        <p:cTn id="429" dur="1" fill="hold">
                                          <p:stCondLst>
                                            <p:cond delay="1999"/>
                                          </p:stCondLst>
                                        </p:cTn>
                                        <p:tgtEl>
                                          <p:spTgt spid="44"/>
                                        </p:tgtEl>
                                        <p:attrNameLst>
                                          <p:attrName>style.visibility</p:attrName>
                                        </p:attrNameLst>
                                      </p:cBhvr>
                                      <p:to>
                                        <p:strVal val="hidden"/>
                                      </p:to>
                                    </p:set>
                                  </p:childTnLst>
                                </p:cTn>
                              </p:par>
                              <p:par>
                                <p:cTn id="430" presetID="6" presetClass="exit" presetSubtype="32" fill="hold" grpId="1" nodeType="withEffect">
                                  <p:stCondLst>
                                    <p:cond delay="0"/>
                                  </p:stCondLst>
                                  <p:childTnLst>
                                    <p:animEffect transition="out" filter="circle(out)">
                                      <p:cBhvr>
                                        <p:cTn id="431" dur="2000"/>
                                        <p:tgtEl>
                                          <p:spTgt spid="45"/>
                                        </p:tgtEl>
                                      </p:cBhvr>
                                    </p:animEffect>
                                    <p:set>
                                      <p:cBhvr>
                                        <p:cTn id="432" dur="1" fill="hold">
                                          <p:stCondLst>
                                            <p:cond delay="1999"/>
                                          </p:stCondLst>
                                        </p:cTn>
                                        <p:tgtEl>
                                          <p:spTgt spid="45"/>
                                        </p:tgtEl>
                                        <p:attrNameLst>
                                          <p:attrName>style.visibility</p:attrName>
                                        </p:attrNameLst>
                                      </p:cBhvr>
                                      <p:to>
                                        <p:strVal val="hidden"/>
                                      </p:to>
                                    </p:set>
                                  </p:childTnLst>
                                </p:cTn>
                              </p:par>
                              <p:par>
                                <p:cTn id="433" presetID="6" presetClass="exit" presetSubtype="32" fill="hold" grpId="1" nodeType="withEffect">
                                  <p:stCondLst>
                                    <p:cond delay="0"/>
                                  </p:stCondLst>
                                  <p:childTnLst>
                                    <p:animEffect transition="out" filter="circle(out)">
                                      <p:cBhvr>
                                        <p:cTn id="434" dur="2000"/>
                                        <p:tgtEl>
                                          <p:spTgt spid="46"/>
                                        </p:tgtEl>
                                      </p:cBhvr>
                                    </p:animEffect>
                                    <p:set>
                                      <p:cBhvr>
                                        <p:cTn id="435" dur="1" fill="hold">
                                          <p:stCondLst>
                                            <p:cond delay="1999"/>
                                          </p:stCondLst>
                                        </p:cTn>
                                        <p:tgtEl>
                                          <p:spTgt spid="46"/>
                                        </p:tgtEl>
                                        <p:attrNameLst>
                                          <p:attrName>style.visibility</p:attrName>
                                        </p:attrNameLst>
                                      </p:cBhvr>
                                      <p:to>
                                        <p:strVal val="hidden"/>
                                      </p:to>
                                    </p:set>
                                  </p:childTnLst>
                                </p:cTn>
                              </p:par>
                              <p:par>
                                <p:cTn id="436" presetID="6" presetClass="exit" presetSubtype="32" fill="hold" grpId="1" nodeType="withEffect">
                                  <p:stCondLst>
                                    <p:cond delay="0"/>
                                  </p:stCondLst>
                                  <p:childTnLst>
                                    <p:animEffect transition="out" filter="circle(out)">
                                      <p:cBhvr>
                                        <p:cTn id="437" dur="2000"/>
                                        <p:tgtEl>
                                          <p:spTgt spid="47"/>
                                        </p:tgtEl>
                                      </p:cBhvr>
                                    </p:animEffect>
                                    <p:set>
                                      <p:cBhvr>
                                        <p:cTn id="438" dur="1" fill="hold">
                                          <p:stCondLst>
                                            <p:cond delay="1999"/>
                                          </p:stCondLst>
                                        </p:cTn>
                                        <p:tgtEl>
                                          <p:spTgt spid="47"/>
                                        </p:tgtEl>
                                        <p:attrNameLst>
                                          <p:attrName>style.visibility</p:attrName>
                                        </p:attrNameLst>
                                      </p:cBhvr>
                                      <p:to>
                                        <p:strVal val="hidden"/>
                                      </p:to>
                                    </p:set>
                                  </p:childTnLst>
                                </p:cTn>
                              </p:par>
                              <p:par>
                                <p:cTn id="439" presetID="6" presetClass="exit" presetSubtype="32" fill="hold" grpId="1" nodeType="withEffect">
                                  <p:stCondLst>
                                    <p:cond delay="0"/>
                                  </p:stCondLst>
                                  <p:childTnLst>
                                    <p:animEffect transition="out" filter="circle(out)">
                                      <p:cBhvr>
                                        <p:cTn id="440" dur="2000"/>
                                        <p:tgtEl>
                                          <p:spTgt spid="48"/>
                                        </p:tgtEl>
                                      </p:cBhvr>
                                    </p:animEffect>
                                    <p:set>
                                      <p:cBhvr>
                                        <p:cTn id="441" dur="1" fill="hold">
                                          <p:stCondLst>
                                            <p:cond delay="1999"/>
                                          </p:stCondLst>
                                        </p:cTn>
                                        <p:tgtEl>
                                          <p:spTgt spid="48"/>
                                        </p:tgtEl>
                                        <p:attrNameLst>
                                          <p:attrName>style.visibility</p:attrName>
                                        </p:attrNameLst>
                                      </p:cBhvr>
                                      <p:to>
                                        <p:strVal val="hidden"/>
                                      </p:to>
                                    </p:set>
                                  </p:childTnLst>
                                </p:cTn>
                              </p:par>
                              <p:par>
                                <p:cTn id="442" presetID="6" presetClass="exit" presetSubtype="32" fill="hold" grpId="1" nodeType="withEffect">
                                  <p:stCondLst>
                                    <p:cond delay="0"/>
                                  </p:stCondLst>
                                  <p:childTnLst>
                                    <p:animEffect transition="out" filter="circle(out)">
                                      <p:cBhvr>
                                        <p:cTn id="443" dur="2000"/>
                                        <p:tgtEl>
                                          <p:spTgt spid="49"/>
                                        </p:tgtEl>
                                      </p:cBhvr>
                                    </p:animEffect>
                                    <p:set>
                                      <p:cBhvr>
                                        <p:cTn id="444" dur="1" fill="hold">
                                          <p:stCondLst>
                                            <p:cond delay="1999"/>
                                          </p:stCondLst>
                                        </p:cTn>
                                        <p:tgtEl>
                                          <p:spTgt spid="49"/>
                                        </p:tgtEl>
                                        <p:attrNameLst>
                                          <p:attrName>style.visibility</p:attrName>
                                        </p:attrNameLst>
                                      </p:cBhvr>
                                      <p:to>
                                        <p:strVal val="hidden"/>
                                      </p:to>
                                    </p:set>
                                  </p:childTnLst>
                                </p:cTn>
                              </p:par>
                              <p:par>
                                <p:cTn id="445" presetID="6" presetClass="exit" presetSubtype="32" fill="hold" grpId="1" nodeType="withEffect">
                                  <p:stCondLst>
                                    <p:cond delay="0"/>
                                  </p:stCondLst>
                                  <p:childTnLst>
                                    <p:animEffect transition="out" filter="circle(out)">
                                      <p:cBhvr>
                                        <p:cTn id="446" dur="2000"/>
                                        <p:tgtEl>
                                          <p:spTgt spid="50"/>
                                        </p:tgtEl>
                                      </p:cBhvr>
                                    </p:animEffect>
                                    <p:set>
                                      <p:cBhvr>
                                        <p:cTn id="447" dur="1" fill="hold">
                                          <p:stCondLst>
                                            <p:cond delay="1999"/>
                                          </p:stCondLst>
                                        </p:cTn>
                                        <p:tgtEl>
                                          <p:spTgt spid="50"/>
                                        </p:tgtEl>
                                        <p:attrNameLst>
                                          <p:attrName>style.visibility</p:attrName>
                                        </p:attrNameLst>
                                      </p:cBhvr>
                                      <p:to>
                                        <p:strVal val="hidden"/>
                                      </p:to>
                                    </p:set>
                                  </p:childTnLst>
                                </p:cTn>
                              </p:par>
                              <p:par>
                                <p:cTn id="448" presetID="6" presetClass="exit" presetSubtype="32" fill="hold" grpId="1" nodeType="withEffect">
                                  <p:stCondLst>
                                    <p:cond delay="0"/>
                                  </p:stCondLst>
                                  <p:childTnLst>
                                    <p:animEffect transition="out" filter="circle(out)">
                                      <p:cBhvr>
                                        <p:cTn id="449" dur="2000"/>
                                        <p:tgtEl>
                                          <p:spTgt spid="51"/>
                                        </p:tgtEl>
                                      </p:cBhvr>
                                    </p:animEffect>
                                    <p:set>
                                      <p:cBhvr>
                                        <p:cTn id="450" dur="1" fill="hold">
                                          <p:stCondLst>
                                            <p:cond delay="1999"/>
                                          </p:stCondLst>
                                        </p:cTn>
                                        <p:tgtEl>
                                          <p:spTgt spid="51"/>
                                        </p:tgtEl>
                                        <p:attrNameLst>
                                          <p:attrName>style.visibility</p:attrName>
                                        </p:attrNameLst>
                                      </p:cBhvr>
                                      <p:to>
                                        <p:strVal val="hidden"/>
                                      </p:to>
                                    </p:set>
                                  </p:childTnLst>
                                </p:cTn>
                              </p:par>
                              <p:par>
                                <p:cTn id="451" presetID="6" presetClass="exit" presetSubtype="32" fill="hold" grpId="1" nodeType="withEffect">
                                  <p:stCondLst>
                                    <p:cond delay="0"/>
                                  </p:stCondLst>
                                  <p:childTnLst>
                                    <p:animEffect transition="out" filter="circle(out)">
                                      <p:cBhvr>
                                        <p:cTn id="452" dur="2000"/>
                                        <p:tgtEl>
                                          <p:spTgt spid="52"/>
                                        </p:tgtEl>
                                      </p:cBhvr>
                                    </p:animEffect>
                                    <p:set>
                                      <p:cBhvr>
                                        <p:cTn id="453" dur="1" fill="hold">
                                          <p:stCondLst>
                                            <p:cond delay="1999"/>
                                          </p:stCondLst>
                                        </p:cTn>
                                        <p:tgtEl>
                                          <p:spTgt spid="52"/>
                                        </p:tgtEl>
                                        <p:attrNameLst>
                                          <p:attrName>style.visibility</p:attrName>
                                        </p:attrNameLst>
                                      </p:cBhvr>
                                      <p:to>
                                        <p:strVal val="hidden"/>
                                      </p:to>
                                    </p:set>
                                  </p:childTnLst>
                                </p:cTn>
                              </p:par>
                              <p:par>
                                <p:cTn id="454" presetID="6" presetClass="exit" presetSubtype="32" fill="hold" grpId="1" nodeType="withEffect">
                                  <p:stCondLst>
                                    <p:cond delay="0"/>
                                  </p:stCondLst>
                                  <p:childTnLst>
                                    <p:animEffect transition="out" filter="circle(out)">
                                      <p:cBhvr>
                                        <p:cTn id="455" dur="2000"/>
                                        <p:tgtEl>
                                          <p:spTgt spid="76"/>
                                        </p:tgtEl>
                                      </p:cBhvr>
                                    </p:animEffect>
                                    <p:set>
                                      <p:cBhvr>
                                        <p:cTn id="456" dur="1" fill="hold">
                                          <p:stCondLst>
                                            <p:cond delay="1999"/>
                                          </p:stCondLst>
                                        </p:cTn>
                                        <p:tgtEl>
                                          <p:spTgt spid="76"/>
                                        </p:tgtEl>
                                        <p:attrNameLst>
                                          <p:attrName>style.visibility</p:attrName>
                                        </p:attrNameLst>
                                      </p:cBhvr>
                                      <p:to>
                                        <p:strVal val="hidden"/>
                                      </p:to>
                                    </p:set>
                                  </p:childTnLst>
                                </p:cTn>
                              </p:par>
                            </p:childTnLst>
                          </p:cTn>
                        </p:par>
                      </p:childTnLst>
                    </p:cTn>
                  </p:par>
                </p:childTnLst>
              </p:cTn>
              <p:nextCondLst>
                <p:cond evt="onClick" delay="0">
                  <p:tgtEl>
                    <p:spTgt spid="23"/>
                  </p:tgtEl>
                </p:cond>
              </p:nextCondLst>
            </p:seq>
            <p:seq concurrent="1" nextAc="seek">
              <p:cTn id="457" restart="whenNotActive" fill="hold" evtFilter="cancelBubble" nodeType="interactiveSeq">
                <p:stCondLst>
                  <p:cond evt="onClick" delay="0">
                    <p:tgtEl>
                      <p:spTgt spid="24"/>
                    </p:tgtEl>
                  </p:cond>
                </p:stCondLst>
                <p:endSync evt="end" delay="0">
                  <p:rtn val="all"/>
                </p:endSync>
                <p:childTnLst>
                  <p:par>
                    <p:cTn id="458" fill="hold">
                      <p:stCondLst>
                        <p:cond delay="0"/>
                      </p:stCondLst>
                      <p:childTnLst>
                        <p:par>
                          <p:cTn id="459" fill="hold">
                            <p:stCondLst>
                              <p:cond delay="0"/>
                            </p:stCondLst>
                            <p:childTnLst>
                              <p:par>
                                <p:cTn id="460" presetID="6" presetClass="entr" presetSubtype="16" fill="hold" grpId="0" nodeType="withEffect">
                                  <p:stCondLst>
                                    <p:cond delay="0"/>
                                  </p:stCondLst>
                                  <p:childTnLst>
                                    <p:set>
                                      <p:cBhvr>
                                        <p:cTn id="461" dur="1" fill="hold">
                                          <p:stCondLst>
                                            <p:cond delay="0"/>
                                          </p:stCondLst>
                                        </p:cTn>
                                        <p:tgtEl>
                                          <p:spTgt spid="77"/>
                                        </p:tgtEl>
                                        <p:attrNameLst>
                                          <p:attrName>style.visibility</p:attrName>
                                        </p:attrNameLst>
                                      </p:cBhvr>
                                      <p:to>
                                        <p:strVal val="visible"/>
                                      </p:to>
                                    </p:set>
                                    <p:animEffect transition="in" filter="circle(in)">
                                      <p:cBhvr>
                                        <p:cTn id="462" dur="2000"/>
                                        <p:tgtEl>
                                          <p:spTgt spid="77"/>
                                        </p:tgtEl>
                                      </p:cBhvr>
                                    </p:animEffect>
                                  </p:childTnLst>
                                </p:cTn>
                              </p:par>
                              <p:par>
                                <p:cTn id="463" presetID="19" presetClass="emph" presetSubtype="0" fill="hold" grpId="0" nodeType="withEffect">
                                  <p:stCondLst>
                                    <p:cond delay="0"/>
                                  </p:stCondLst>
                                  <p:childTnLst>
                                    <p:animClr clrSpc="rgb" dir="cw">
                                      <p:cBhvr override="childStyle">
                                        <p:cTn id="464" dur="500" fill="hold"/>
                                        <p:tgtEl>
                                          <p:spTgt spid="53"/>
                                        </p:tgtEl>
                                        <p:attrNameLst>
                                          <p:attrName>style.color</p:attrName>
                                        </p:attrNameLst>
                                      </p:cBhvr>
                                      <p:to>
                                        <a:schemeClr val="accent2"/>
                                      </p:to>
                                    </p:animClr>
                                    <p:animClr clrSpc="rgb" dir="cw">
                                      <p:cBhvr>
                                        <p:cTn id="465" dur="500" fill="hold"/>
                                        <p:tgtEl>
                                          <p:spTgt spid="53"/>
                                        </p:tgtEl>
                                        <p:attrNameLst>
                                          <p:attrName>fillcolor</p:attrName>
                                        </p:attrNameLst>
                                      </p:cBhvr>
                                      <p:to>
                                        <a:schemeClr val="accent2"/>
                                      </p:to>
                                    </p:animClr>
                                    <p:set>
                                      <p:cBhvr>
                                        <p:cTn id="466" dur="500" fill="hold"/>
                                        <p:tgtEl>
                                          <p:spTgt spid="53"/>
                                        </p:tgtEl>
                                        <p:attrNameLst>
                                          <p:attrName>fill.type</p:attrName>
                                        </p:attrNameLst>
                                      </p:cBhvr>
                                      <p:to>
                                        <p:strVal val="solid"/>
                                      </p:to>
                                    </p:set>
                                    <p:set>
                                      <p:cBhvr>
                                        <p:cTn id="467" dur="500" fill="hold"/>
                                        <p:tgtEl>
                                          <p:spTgt spid="53"/>
                                        </p:tgtEl>
                                        <p:attrNameLst>
                                          <p:attrName>fill.on</p:attrName>
                                        </p:attrNameLst>
                                      </p:cBhvr>
                                      <p:to>
                                        <p:strVal val="true"/>
                                      </p:to>
                                    </p:set>
                                  </p:childTnLst>
                                </p:cTn>
                              </p:par>
                              <p:par>
                                <p:cTn id="468" presetID="19" presetClass="emph" presetSubtype="0" fill="hold" grpId="0" nodeType="withEffect">
                                  <p:stCondLst>
                                    <p:cond delay="0"/>
                                  </p:stCondLst>
                                  <p:childTnLst>
                                    <p:animClr clrSpc="rgb" dir="cw">
                                      <p:cBhvr override="childStyle">
                                        <p:cTn id="469" dur="500" fill="hold"/>
                                        <p:tgtEl>
                                          <p:spTgt spid="54"/>
                                        </p:tgtEl>
                                        <p:attrNameLst>
                                          <p:attrName>style.color</p:attrName>
                                        </p:attrNameLst>
                                      </p:cBhvr>
                                      <p:to>
                                        <a:schemeClr val="accent2"/>
                                      </p:to>
                                    </p:animClr>
                                    <p:animClr clrSpc="rgb" dir="cw">
                                      <p:cBhvr>
                                        <p:cTn id="470" dur="500" fill="hold"/>
                                        <p:tgtEl>
                                          <p:spTgt spid="54"/>
                                        </p:tgtEl>
                                        <p:attrNameLst>
                                          <p:attrName>fillcolor</p:attrName>
                                        </p:attrNameLst>
                                      </p:cBhvr>
                                      <p:to>
                                        <a:schemeClr val="accent2"/>
                                      </p:to>
                                    </p:animClr>
                                    <p:set>
                                      <p:cBhvr>
                                        <p:cTn id="471" dur="500" fill="hold"/>
                                        <p:tgtEl>
                                          <p:spTgt spid="54"/>
                                        </p:tgtEl>
                                        <p:attrNameLst>
                                          <p:attrName>fill.type</p:attrName>
                                        </p:attrNameLst>
                                      </p:cBhvr>
                                      <p:to>
                                        <p:strVal val="solid"/>
                                      </p:to>
                                    </p:set>
                                    <p:set>
                                      <p:cBhvr>
                                        <p:cTn id="472" dur="500" fill="hold"/>
                                        <p:tgtEl>
                                          <p:spTgt spid="54"/>
                                        </p:tgtEl>
                                        <p:attrNameLst>
                                          <p:attrName>fill.on</p:attrName>
                                        </p:attrNameLst>
                                      </p:cBhvr>
                                      <p:to>
                                        <p:strVal val="true"/>
                                      </p:to>
                                    </p:set>
                                  </p:childTnLst>
                                </p:cTn>
                              </p:par>
                              <p:par>
                                <p:cTn id="473" presetID="19" presetClass="emph" presetSubtype="0" fill="hold" grpId="0" nodeType="withEffect">
                                  <p:stCondLst>
                                    <p:cond delay="0"/>
                                  </p:stCondLst>
                                  <p:childTnLst>
                                    <p:animClr clrSpc="rgb" dir="cw">
                                      <p:cBhvr override="childStyle">
                                        <p:cTn id="474" dur="500" fill="hold"/>
                                        <p:tgtEl>
                                          <p:spTgt spid="55"/>
                                        </p:tgtEl>
                                        <p:attrNameLst>
                                          <p:attrName>style.color</p:attrName>
                                        </p:attrNameLst>
                                      </p:cBhvr>
                                      <p:to>
                                        <a:schemeClr val="accent2"/>
                                      </p:to>
                                    </p:animClr>
                                    <p:animClr clrSpc="rgb" dir="cw">
                                      <p:cBhvr>
                                        <p:cTn id="475" dur="500" fill="hold"/>
                                        <p:tgtEl>
                                          <p:spTgt spid="55"/>
                                        </p:tgtEl>
                                        <p:attrNameLst>
                                          <p:attrName>fillcolor</p:attrName>
                                        </p:attrNameLst>
                                      </p:cBhvr>
                                      <p:to>
                                        <a:schemeClr val="accent2"/>
                                      </p:to>
                                    </p:animClr>
                                    <p:set>
                                      <p:cBhvr>
                                        <p:cTn id="476" dur="500" fill="hold"/>
                                        <p:tgtEl>
                                          <p:spTgt spid="55"/>
                                        </p:tgtEl>
                                        <p:attrNameLst>
                                          <p:attrName>fill.type</p:attrName>
                                        </p:attrNameLst>
                                      </p:cBhvr>
                                      <p:to>
                                        <p:strVal val="solid"/>
                                      </p:to>
                                    </p:set>
                                    <p:set>
                                      <p:cBhvr>
                                        <p:cTn id="477" dur="500" fill="hold"/>
                                        <p:tgtEl>
                                          <p:spTgt spid="55"/>
                                        </p:tgtEl>
                                        <p:attrNameLst>
                                          <p:attrName>fill.on</p:attrName>
                                        </p:attrNameLst>
                                      </p:cBhvr>
                                      <p:to>
                                        <p:strVal val="true"/>
                                      </p:to>
                                    </p:set>
                                  </p:childTnLst>
                                </p:cTn>
                              </p:par>
                              <p:par>
                                <p:cTn id="478" presetID="19" presetClass="emph" presetSubtype="0" fill="hold" grpId="0" nodeType="withEffect">
                                  <p:stCondLst>
                                    <p:cond delay="0"/>
                                  </p:stCondLst>
                                  <p:childTnLst>
                                    <p:animClr clrSpc="rgb" dir="cw">
                                      <p:cBhvr override="childStyle">
                                        <p:cTn id="479" dur="500" fill="hold"/>
                                        <p:tgtEl>
                                          <p:spTgt spid="56"/>
                                        </p:tgtEl>
                                        <p:attrNameLst>
                                          <p:attrName>style.color</p:attrName>
                                        </p:attrNameLst>
                                      </p:cBhvr>
                                      <p:to>
                                        <a:schemeClr val="accent2"/>
                                      </p:to>
                                    </p:animClr>
                                    <p:animClr clrSpc="rgb" dir="cw">
                                      <p:cBhvr>
                                        <p:cTn id="480" dur="500" fill="hold"/>
                                        <p:tgtEl>
                                          <p:spTgt spid="56"/>
                                        </p:tgtEl>
                                        <p:attrNameLst>
                                          <p:attrName>fillcolor</p:attrName>
                                        </p:attrNameLst>
                                      </p:cBhvr>
                                      <p:to>
                                        <a:schemeClr val="accent2"/>
                                      </p:to>
                                    </p:animClr>
                                    <p:set>
                                      <p:cBhvr>
                                        <p:cTn id="481" dur="500" fill="hold"/>
                                        <p:tgtEl>
                                          <p:spTgt spid="56"/>
                                        </p:tgtEl>
                                        <p:attrNameLst>
                                          <p:attrName>fill.type</p:attrName>
                                        </p:attrNameLst>
                                      </p:cBhvr>
                                      <p:to>
                                        <p:strVal val="solid"/>
                                      </p:to>
                                    </p:set>
                                    <p:set>
                                      <p:cBhvr>
                                        <p:cTn id="482" dur="500" fill="hold"/>
                                        <p:tgtEl>
                                          <p:spTgt spid="56"/>
                                        </p:tgtEl>
                                        <p:attrNameLst>
                                          <p:attrName>fill.on</p:attrName>
                                        </p:attrNameLst>
                                      </p:cBhvr>
                                      <p:to>
                                        <p:strVal val="true"/>
                                      </p:to>
                                    </p:set>
                                  </p:childTnLst>
                                </p:cTn>
                              </p:par>
                              <p:par>
                                <p:cTn id="483" presetID="19" presetClass="emph" presetSubtype="0" fill="hold" grpId="0" nodeType="withEffect">
                                  <p:stCondLst>
                                    <p:cond delay="0"/>
                                  </p:stCondLst>
                                  <p:childTnLst>
                                    <p:animClr clrSpc="rgb" dir="cw">
                                      <p:cBhvr override="childStyle">
                                        <p:cTn id="484" dur="500" fill="hold"/>
                                        <p:tgtEl>
                                          <p:spTgt spid="57"/>
                                        </p:tgtEl>
                                        <p:attrNameLst>
                                          <p:attrName>style.color</p:attrName>
                                        </p:attrNameLst>
                                      </p:cBhvr>
                                      <p:to>
                                        <a:schemeClr val="accent2"/>
                                      </p:to>
                                    </p:animClr>
                                    <p:animClr clrSpc="rgb" dir="cw">
                                      <p:cBhvr>
                                        <p:cTn id="485" dur="500" fill="hold"/>
                                        <p:tgtEl>
                                          <p:spTgt spid="57"/>
                                        </p:tgtEl>
                                        <p:attrNameLst>
                                          <p:attrName>fillcolor</p:attrName>
                                        </p:attrNameLst>
                                      </p:cBhvr>
                                      <p:to>
                                        <a:schemeClr val="accent2"/>
                                      </p:to>
                                    </p:animClr>
                                    <p:set>
                                      <p:cBhvr>
                                        <p:cTn id="486" dur="500" fill="hold"/>
                                        <p:tgtEl>
                                          <p:spTgt spid="57"/>
                                        </p:tgtEl>
                                        <p:attrNameLst>
                                          <p:attrName>fill.type</p:attrName>
                                        </p:attrNameLst>
                                      </p:cBhvr>
                                      <p:to>
                                        <p:strVal val="solid"/>
                                      </p:to>
                                    </p:set>
                                    <p:set>
                                      <p:cBhvr>
                                        <p:cTn id="487" dur="500" fill="hold"/>
                                        <p:tgtEl>
                                          <p:spTgt spid="57"/>
                                        </p:tgtEl>
                                        <p:attrNameLst>
                                          <p:attrName>fill.on</p:attrName>
                                        </p:attrNameLst>
                                      </p:cBhvr>
                                      <p:to>
                                        <p:strVal val="true"/>
                                      </p:to>
                                    </p:set>
                                  </p:childTnLst>
                                </p:cTn>
                              </p:par>
                              <p:par>
                                <p:cTn id="488" presetID="19" presetClass="emph" presetSubtype="0" fill="hold" grpId="0" nodeType="withEffect">
                                  <p:stCondLst>
                                    <p:cond delay="0"/>
                                  </p:stCondLst>
                                  <p:childTnLst>
                                    <p:animClr clrSpc="rgb" dir="cw">
                                      <p:cBhvr override="childStyle">
                                        <p:cTn id="489" dur="500" fill="hold"/>
                                        <p:tgtEl>
                                          <p:spTgt spid="58"/>
                                        </p:tgtEl>
                                        <p:attrNameLst>
                                          <p:attrName>style.color</p:attrName>
                                        </p:attrNameLst>
                                      </p:cBhvr>
                                      <p:to>
                                        <a:schemeClr val="accent2"/>
                                      </p:to>
                                    </p:animClr>
                                    <p:animClr clrSpc="rgb" dir="cw">
                                      <p:cBhvr>
                                        <p:cTn id="490" dur="500" fill="hold"/>
                                        <p:tgtEl>
                                          <p:spTgt spid="58"/>
                                        </p:tgtEl>
                                        <p:attrNameLst>
                                          <p:attrName>fillcolor</p:attrName>
                                        </p:attrNameLst>
                                      </p:cBhvr>
                                      <p:to>
                                        <a:schemeClr val="accent2"/>
                                      </p:to>
                                    </p:animClr>
                                    <p:set>
                                      <p:cBhvr>
                                        <p:cTn id="491" dur="500" fill="hold"/>
                                        <p:tgtEl>
                                          <p:spTgt spid="58"/>
                                        </p:tgtEl>
                                        <p:attrNameLst>
                                          <p:attrName>fill.type</p:attrName>
                                        </p:attrNameLst>
                                      </p:cBhvr>
                                      <p:to>
                                        <p:strVal val="solid"/>
                                      </p:to>
                                    </p:set>
                                    <p:set>
                                      <p:cBhvr>
                                        <p:cTn id="492" dur="500" fill="hold"/>
                                        <p:tgtEl>
                                          <p:spTgt spid="58"/>
                                        </p:tgtEl>
                                        <p:attrNameLst>
                                          <p:attrName>fill.on</p:attrName>
                                        </p:attrNameLst>
                                      </p:cBhvr>
                                      <p:to>
                                        <p:strVal val="true"/>
                                      </p:to>
                                    </p:set>
                                  </p:childTnLst>
                                </p:cTn>
                              </p:par>
                              <p:par>
                                <p:cTn id="493" presetID="19" presetClass="emph" presetSubtype="0" fill="hold" grpId="0" nodeType="withEffect">
                                  <p:stCondLst>
                                    <p:cond delay="0"/>
                                  </p:stCondLst>
                                  <p:childTnLst>
                                    <p:animClr clrSpc="rgb" dir="cw">
                                      <p:cBhvr override="childStyle">
                                        <p:cTn id="494" dur="500" fill="hold"/>
                                        <p:tgtEl>
                                          <p:spTgt spid="59"/>
                                        </p:tgtEl>
                                        <p:attrNameLst>
                                          <p:attrName>style.color</p:attrName>
                                        </p:attrNameLst>
                                      </p:cBhvr>
                                      <p:to>
                                        <a:schemeClr val="accent2"/>
                                      </p:to>
                                    </p:animClr>
                                    <p:animClr clrSpc="rgb" dir="cw">
                                      <p:cBhvr>
                                        <p:cTn id="495" dur="500" fill="hold"/>
                                        <p:tgtEl>
                                          <p:spTgt spid="59"/>
                                        </p:tgtEl>
                                        <p:attrNameLst>
                                          <p:attrName>fillcolor</p:attrName>
                                        </p:attrNameLst>
                                      </p:cBhvr>
                                      <p:to>
                                        <a:schemeClr val="accent2"/>
                                      </p:to>
                                    </p:animClr>
                                    <p:set>
                                      <p:cBhvr>
                                        <p:cTn id="496" dur="500" fill="hold"/>
                                        <p:tgtEl>
                                          <p:spTgt spid="59"/>
                                        </p:tgtEl>
                                        <p:attrNameLst>
                                          <p:attrName>fill.type</p:attrName>
                                        </p:attrNameLst>
                                      </p:cBhvr>
                                      <p:to>
                                        <p:strVal val="solid"/>
                                      </p:to>
                                    </p:set>
                                    <p:set>
                                      <p:cBhvr>
                                        <p:cTn id="497" dur="500" fill="hold"/>
                                        <p:tgtEl>
                                          <p:spTgt spid="59"/>
                                        </p:tgtEl>
                                        <p:attrNameLst>
                                          <p:attrName>fill.on</p:attrName>
                                        </p:attrNameLst>
                                      </p:cBhvr>
                                      <p:to>
                                        <p:strVal val="true"/>
                                      </p:to>
                                    </p:set>
                                  </p:childTnLst>
                                </p:cTn>
                              </p:par>
                              <p:par>
                                <p:cTn id="498" presetID="19" presetClass="emph" presetSubtype="0" fill="hold" grpId="0" nodeType="withEffect">
                                  <p:stCondLst>
                                    <p:cond delay="0"/>
                                  </p:stCondLst>
                                  <p:childTnLst>
                                    <p:animClr clrSpc="rgb" dir="cw">
                                      <p:cBhvr override="childStyle">
                                        <p:cTn id="499" dur="500" fill="hold"/>
                                        <p:tgtEl>
                                          <p:spTgt spid="60"/>
                                        </p:tgtEl>
                                        <p:attrNameLst>
                                          <p:attrName>style.color</p:attrName>
                                        </p:attrNameLst>
                                      </p:cBhvr>
                                      <p:to>
                                        <a:schemeClr val="accent2"/>
                                      </p:to>
                                    </p:animClr>
                                    <p:animClr clrSpc="rgb" dir="cw">
                                      <p:cBhvr>
                                        <p:cTn id="500" dur="500" fill="hold"/>
                                        <p:tgtEl>
                                          <p:spTgt spid="60"/>
                                        </p:tgtEl>
                                        <p:attrNameLst>
                                          <p:attrName>fillcolor</p:attrName>
                                        </p:attrNameLst>
                                      </p:cBhvr>
                                      <p:to>
                                        <a:schemeClr val="accent2"/>
                                      </p:to>
                                    </p:animClr>
                                    <p:set>
                                      <p:cBhvr>
                                        <p:cTn id="501" dur="500" fill="hold"/>
                                        <p:tgtEl>
                                          <p:spTgt spid="60"/>
                                        </p:tgtEl>
                                        <p:attrNameLst>
                                          <p:attrName>fill.type</p:attrName>
                                        </p:attrNameLst>
                                      </p:cBhvr>
                                      <p:to>
                                        <p:strVal val="solid"/>
                                      </p:to>
                                    </p:set>
                                    <p:set>
                                      <p:cBhvr>
                                        <p:cTn id="502" dur="500" fill="hold"/>
                                        <p:tgtEl>
                                          <p:spTgt spid="60"/>
                                        </p:tgtEl>
                                        <p:attrNameLst>
                                          <p:attrName>fill.on</p:attrName>
                                        </p:attrNameLst>
                                      </p:cBhvr>
                                      <p:to>
                                        <p:strVal val="true"/>
                                      </p:to>
                                    </p:set>
                                  </p:childTnLst>
                                </p:cTn>
                              </p:par>
                              <p:par>
                                <p:cTn id="503" presetID="19" presetClass="emph" presetSubtype="0" fill="hold" grpId="0" nodeType="withEffect">
                                  <p:stCondLst>
                                    <p:cond delay="0"/>
                                  </p:stCondLst>
                                  <p:childTnLst>
                                    <p:animClr clrSpc="rgb" dir="cw">
                                      <p:cBhvr override="childStyle">
                                        <p:cTn id="504" dur="500" fill="hold"/>
                                        <p:tgtEl>
                                          <p:spTgt spid="61"/>
                                        </p:tgtEl>
                                        <p:attrNameLst>
                                          <p:attrName>style.color</p:attrName>
                                        </p:attrNameLst>
                                      </p:cBhvr>
                                      <p:to>
                                        <a:schemeClr val="accent2"/>
                                      </p:to>
                                    </p:animClr>
                                    <p:animClr clrSpc="rgb" dir="cw">
                                      <p:cBhvr>
                                        <p:cTn id="505" dur="500" fill="hold"/>
                                        <p:tgtEl>
                                          <p:spTgt spid="61"/>
                                        </p:tgtEl>
                                        <p:attrNameLst>
                                          <p:attrName>fillcolor</p:attrName>
                                        </p:attrNameLst>
                                      </p:cBhvr>
                                      <p:to>
                                        <a:schemeClr val="accent2"/>
                                      </p:to>
                                    </p:animClr>
                                    <p:set>
                                      <p:cBhvr>
                                        <p:cTn id="506" dur="500" fill="hold"/>
                                        <p:tgtEl>
                                          <p:spTgt spid="61"/>
                                        </p:tgtEl>
                                        <p:attrNameLst>
                                          <p:attrName>fill.type</p:attrName>
                                        </p:attrNameLst>
                                      </p:cBhvr>
                                      <p:to>
                                        <p:strVal val="solid"/>
                                      </p:to>
                                    </p:set>
                                    <p:set>
                                      <p:cBhvr>
                                        <p:cTn id="507" dur="500" fill="hold"/>
                                        <p:tgtEl>
                                          <p:spTgt spid="61"/>
                                        </p:tgtEl>
                                        <p:attrNameLst>
                                          <p:attrName>fill.on</p:attrName>
                                        </p:attrNameLst>
                                      </p:cBhvr>
                                      <p:to>
                                        <p:strVal val="true"/>
                                      </p:to>
                                    </p:set>
                                  </p:childTnLst>
                                </p:cTn>
                              </p:par>
                              <p:par>
                                <p:cTn id="508" presetID="19" presetClass="emph" presetSubtype="0" fill="hold" grpId="0" nodeType="withEffect">
                                  <p:stCondLst>
                                    <p:cond delay="0"/>
                                  </p:stCondLst>
                                  <p:childTnLst>
                                    <p:animClr clrSpc="rgb" dir="cw">
                                      <p:cBhvr override="childStyle">
                                        <p:cTn id="509" dur="500" fill="hold"/>
                                        <p:tgtEl>
                                          <p:spTgt spid="62"/>
                                        </p:tgtEl>
                                        <p:attrNameLst>
                                          <p:attrName>style.color</p:attrName>
                                        </p:attrNameLst>
                                      </p:cBhvr>
                                      <p:to>
                                        <a:schemeClr val="accent2"/>
                                      </p:to>
                                    </p:animClr>
                                    <p:animClr clrSpc="rgb" dir="cw">
                                      <p:cBhvr>
                                        <p:cTn id="510" dur="500" fill="hold"/>
                                        <p:tgtEl>
                                          <p:spTgt spid="62"/>
                                        </p:tgtEl>
                                        <p:attrNameLst>
                                          <p:attrName>fillcolor</p:attrName>
                                        </p:attrNameLst>
                                      </p:cBhvr>
                                      <p:to>
                                        <a:schemeClr val="accent2"/>
                                      </p:to>
                                    </p:animClr>
                                    <p:set>
                                      <p:cBhvr>
                                        <p:cTn id="511" dur="500" fill="hold"/>
                                        <p:tgtEl>
                                          <p:spTgt spid="62"/>
                                        </p:tgtEl>
                                        <p:attrNameLst>
                                          <p:attrName>fill.type</p:attrName>
                                        </p:attrNameLst>
                                      </p:cBhvr>
                                      <p:to>
                                        <p:strVal val="solid"/>
                                      </p:to>
                                    </p:set>
                                    <p:set>
                                      <p:cBhvr>
                                        <p:cTn id="512" dur="500" fill="hold"/>
                                        <p:tgtEl>
                                          <p:spTgt spid="62"/>
                                        </p:tgtEl>
                                        <p:attrNameLst>
                                          <p:attrName>fill.on</p:attrName>
                                        </p:attrNameLst>
                                      </p:cBhvr>
                                      <p:to>
                                        <p:strVal val="true"/>
                                      </p:to>
                                    </p:set>
                                  </p:childTnLst>
                                </p:cTn>
                              </p:par>
                              <p:par>
                                <p:cTn id="513" presetID="19" presetClass="emph" presetSubtype="0" fill="hold" grpId="0" nodeType="withEffect">
                                  <p:stCondLst>
                                    <p:cond delay="0"/>
                                  </p:stCondLst>
                                  <p:childTnLst>
                                    <p:animClr clrSpc="rgb" dir="cw">
                                      <p:cBhvr override="childStyle">
                                        <p:cTn id="514" dur="500" fill="hold"/>
                                        <p:tgtEl>
                                          <p:spTgt spid="71"/>
                                        </p:tgtEl>
                                        <p:attrNameLst>
                                          <p:attrName>style.color</p:attrName>
                                        </p:attrNameLst>
                                      </p:cBhvr>
                                      <p:to>
                                        <a:schemeClr val="accent2"/>
                                      </p:to>
                                    </p:animClr>
                                    <p:animClr clrSpc="rgb" dir="cw">
                                      <p:cBhvr>
                                        <p:cTn id="515" dur="500" fill="hold"/>
                                        <p:tgtEl>
                                          <p:spTgt spid="71"/>
                                        </p:tgtEl>
                                        <p:attrNameLst>
                                          <p:attrName>fillcolor</p:attrName>
                                        </p:attrNameLst>
                                      </p:cBhvr>
                                      <p:to>
                                        <a:schemeClr val="accent2"/>
                                      </p:to>
                                    </p:animClr>
                                    <p:set>
                                      <p:cBhvr>
                                        <p:cTn id="516" dur="500" fill="hold"/>
                                        <p:tgtEl>
                                          <p:spTgt spid="71"/>
                                        </p:tgtEl>
                                        <p:attrNameLst>
                                          <p:attrName>fill.type</p:attrName>
                                        </p:attrNameLst>
                                      </p:cBhvr>
                                      <p:to>
                                        <p:strVal val="solid"/>
                                      </p:to>
                                    </p:set>
                                    <p:set>
                                      <p:cBhvr>
                                        <p:cTn id="517" dur="500" fill="hold"/>
                                        <p:tgtEl>
                                          <p:spTgt spid="71"/>
                                        </p:tgtEl>
                                        <p:attrNameLst>
                                          <p:attrName>fill.on</p:attrName>
                                        </p:attrNameLst>
                                      </p:cBhvr>
                                      <p:to>
                                        <p:strVal val="true"/>
                                      </p:to>
                                    </p:set>
                                  </p:childTnLst>
                                </p:cTn>
                              </p:par>
                            </p:childTnLst>
                          </p:cTn>
                        </p:par>
                      </p:childTnLst>
                    </p:cTn>
                  </p:par>
                  <p:par>
                    <p:cTn id="518" fill="hold">
                      <p:stCondLst>
                        <p:cond delay="indefinite"/>
                      </p:stCondLst>
                      <p:childTnLst>
                        <p:par>
                          <p:cTn id="519" fill="hold">
                            <p:stCondLst>
                              <p:cond delay="0"/>
                            </p:stCondLst>
                            <p:childTnLst>
                              <p:par>
                                <p:cTn id="520" presetID="6" presetClass="exit" presetSubtype="32" fill="hold" grpId="1" nodeType="clickEffect">
                                  <p:stCondLst>
                                    <p:cond delay="0"/>
                                  </p:stCondLst>
                                  <p:childTnLst>
                                    <p:animEffect transition="out" filter="circle(out)">
                                      <p:cBhvr>
                                        <p:cTn id="521" dur="2000"/>
                                        <p:tgtEl>
                                          <p:spTgt spid="53"/>
                                        </p:tgtEl>
                                      </p:cBhvr>
                                    </p:animEffect>
                                    <p:set>
                                      <p:cBhvr>
                                        <p:cTn id="522" dur="1" fill="hold">
                                          <p:stCondLst>
                                            <p:cond delay="1999"/>
                                          </p:stCondLst>
                                        </p:cTn>
                                        <p:tgtEl>
                                          <p:spTgt spid="53"/>
                                        </p:tgtEl>
                                        <p:attrNameLst>
                                          <p:attrName>style.visibility</p:attrName>
                                        </p:attrNameLst>
                                      </p:cBhvr>
                                      <p:to>
                                        <p:strVal val="hidden"/>
                                      </p:to>
                                    </p:set>
                                  </p:childTnLst>
                                </p:cTn>
                              </p:par>
                              <p:par>
                                <p:cTn id="523" presetID="6" presetClass="exit" presetSubtype="32" fill="hold" grpId="1" nodeType="withEffect">
                                  <p:stCondLst>
                                    <p:cond delay="0"/>
                                  </p:stCondLst>
                                  <p:childTnLst>
                                    <p:animEffect transition="out" filter="circle(out)">
                                      <p:cBhvr>
                                        <p:cTn id="524" dur="2000"/>
                                        <p:tgtEl>
                                          <p:spTgt spid="54"/>
                                        </p:tgtEl>
                                      </p:cBhvr>
                                    </p:animEffect>
                                    <p:set>
                                      <p:cBhvr>
                                        <p:cTn id="525" dur="1" fill="hold">
                                          <p:stCondLst>
                                            <p:cond delay="1999"/>
                                          </p:stCondLst>
                                        </p:cTn>
                                        <p:tgtEl>
                                          <p:spTgt spid="54"/>
                                        </p:tgtEl>
                                        <p:attrNameLst>
                                          <p:attrName>style.visibility</p:attrName>
                                        </p:attrNameLst>
                                      </p:cBhvr>
                                      <p:to>
                                        <p:strVal val="hidden"/>
                                      </p:to>
                                    </p:set>
                                  </p:childTnLst>
                                </p:cTn>
                              </p:par>
                              <p:par>
                                <p:cTn id="526" presetID="6" presetClass="exit" presetSubtype="32" fill="hold" grpId="1" nodeType="withEffect">
                                  <p:stCondLst>
                                    <p:cond delay="0"/>
                                  </p:stCondLst>
                                  <p:childTnLst>
                                    <p:animEffect transition="out" filter="circle(out)">
                                      <p:cBhvr>
                                        <p:cTn id="527" dur="2000"/>
                                        <p:tgtEl>
                                          <p:spTgt spid="55"/>
                                        </p:tgtEl>
                                      </p:cBhvr>
                                    </p:animEffect>
                                    <p:set>
                                      <p:cBhvr>
                                        <p:cTn id="528" dur="1" fill="hold">
                                          <p:stCondLst>
                                            <p:cond delay="1999"/>
                                          </p:stCondLst>
                                        </p:cTn>
                                        <p:tgtEl>
                                          <p:spTgt spid="55"/>
                                        </p:tgtEl>
                                        <p:attrNameLst>
                                          <p:attrName>style.visibility</p:attrName>
                                        </p:attrNameLst>
                                      </p:cBhvr>
                                      <p:to>
                                        <p:strVal val="hidden"/>
                                      </p:to>
                                    </p:set>
                                  </p:childTnLst>
                                </p:cTn>
                              </p:par>
                              <p:par>
                                <p:cTn id="529" presetID="6" presetClass="exit" presetSubtype="32" fill="hold" grpId="1" nodeType="withEffect">
                                  <p:stCondLst>
                                    <p:cond delay="0"/>
                                  </p:stCondLst>
                                  <p:childTnLst>
                                    <p:animEffect transition="out" filter="circle(out)">
                                      <p:cBhvr>
                                        <p:cTn id="530" dur="2000"/>
                                        <p:tgtEl>
                                          <p:spTgt spid="56"/>
                                        </p:tgtEl>
                                      </p:cBhvr>
                                    </p:animEffect>
                                    <p:set>
                                      <p:cBhvr>
                                        <p:cTn id="531" dur="1" fill="hold">
                                          <p:stCondLst>
                                            <p:cond delay="1999"/>
                                          </p:stCondLst>
                                        </p:cTn>
                                        <p:tgtEl>
                                          <p:spTgt spid="56"/>
                                        </p:tgtEl>
                                        <p:attrNameLst>
                                          <p:attrName>style.visibility</p:attrName>
                                        </p:attrNameLst>
                                      </p:cBhvr>
                                      <p:to>
                                        <p:strVal val="hidden"/>
                                      </p:to>
                                    </p:set>
                                  </p:childTnLst>
                                </p:cTn>
                              </p:par>
                              <p:par>
                                <p:cTn id="532" presetID="6" presetClass="exit" presetSubtype="32" fill="hold" grpId="1" nodeType="withEffect">
                                  <p:stCondLst>
                                    <p:cond delay="0"/>
                                  </p:stCondLst>
                                  <p:childTnLst>
                                    <p:animEffect transition="out" filter="circle(out)">
                                      <p:cBhvr>
                                        <p:cTn id="533" dur="2000"/>
                                        <p:tgtEl>
                                          <p:spTgt spid="57"/>
                                        </p:tgtEl>
                                      </p:cBhvr>
                                    </p:animEffect>
                                    <p:set>
                                      <p:cBhvr>
                                        <p:cTn id="534" dur="1" fill="hold">
                                          <p:stCondLst>
                                            <p:cond delay="1999"/>
                                          </p:stCondLst>
                                        </p:cTn>
                                        <p:tgtEl>
                                          <p:spTgt spid="57"/>
                                        </p:tgtEl>
                                        <p:attrNameLst>
                                          <p:attrName>style.visibility</p:attrName>
                                        </p:attrNameLst>
                                      </p:cBhvr>
                                      <p:to>
                                        <p:strVal val="hidden"/>
                                      </p:to>
                                    </p:set>
                                  </p:childTnLst>
                                </p:cTn>
                              </p:par>
                              <p:par>
                                <p:cTn id="535" presetID="6" presetClass="exit" presetSubtype="32" fill="hold" grpId="1" nodeType="withEffect">
                                  <p:stCondLst>
                                    <p:cond delay="0"/>
                                  </p:stCondLst>
                                  <p:childTnLst>
                                    <p:animEffect transition="out" filter="circle(out)">
                                      <p:cBhvr>
                                        <p:cTn id="536" dur="2000"/>
                                        <p:tgtEl>
                                          <p:spTgt spid="58"/>
                                        </p:tgtEl>
                                      </p:cBhvr>
                                    </p:animEffect>
                                    <p:set>
                                      <p:cBhvr>
                                        <p:cTn id="537" dur="1" fill="hold">
                                          <p:stCondLst>
                                            <p:cond delay="1999"/>
                                          </p:stCondLst>
                                        </p:cTn>
                                        <p:tgtEl>
                                          <p:spTgt spid="58"/>
                                        </p:tgtEl>
                                        <p:attrNameLst>
                                          <p:attrName>style.visibility</p:attrName>
                                        </p:attrNameLst>
                                      </p:cBhvr>
                                      <p:to>
                                        <p:strVal val="hidden"/>
                                      </p:to>
                                    </p:set>
                                  </p:childTnLst>
                                </p:cTn>
                              </p:par>
                              <p:par>
                                <p:cTn id="538" presetID="6" presetClass="exit" presetSubtype="32" fill="hold" grpId="1" nodeType="withEffect">
                                  <p:stCondLst>
                                    <p:cond delay="0"/>
                                  </p:stCondLst>
                                  <p:childTnLst>
                                    <p:animEffect transition="out" filter="circle(out)">
                                      <p:cBhvr>
                                        <p:cTn id="539" dur="2000"/>
                                        <p:tgtEl>
                                          <p:spTgt spid="59"/>
                                        </p:tgtEl>
                                      </p:cBhvr>
                                    </p:animEffect>
                                    <p:set>
                                      <p:cBhvr>
                                        <p:cTn id="540" dur="1" fill="hold">
                                          <p:stCondLst>
                                            <p:cond delay="1999"/>
                                          </p:stCondLst>
                                        </p:cTn>
                                        <p:tgtEl>
                                          <p:spTgt spid="59"/>
                                        </p:tgtEl>
                                        <p:attrNameLst>
                                          <p:attrName>style.visibility</p:attrName>
                                        </p:attrNameLst>
                                      </p:cBhvr>
                                      <p:to>
                                        <p:strVal val="hidden"/>
                                      </p:to>
                                    </p:set>
                                  </p:childTnLst>
                                </p:cTn>
                              </p:par>
                              <p:par>
                                <p:cTn id="541" presetID="6" presetClass="exit" presetSubtype="32" fill="hold" grpId="1" nodeType="withEffect">
                                  <p:stCondLst>
                                    <p:cond delay="0"/>
                                  </p:stCondLst>
                                  <p:childTnLst>
                                    <p:animEffect transition="out" filter="circle(out)">
                                      <p:cBhvr>
                                        <p:cTn id="542" dur="2000"/>
                                        <p:tgtEl>
                                          <p:spTgt spid="60"/>
                                        </p:tgtEl>
                                      </p:cBhvr>
                                    </p:animEffect>
                                    <p:set>
                                      <p:cBhvr>
                                        <p:cTn id="543" dur="1" fill="hold">
                                          <p:stCondLst>
                                            <p:cond delay="1999"/>
                                          </p:stCondLst>
                                        </p:cTn>
                                        <p:tgtEl>
                                          <p:spTgt spid="60"/>
                                        </p:tgtEl>
                                        <p:attrNameLst>
                                          <p:attrName>style.visibility</p:attrName>
                                        </p:attrNameLst>
                                      </p:cBhvr>
                                      <p:to>
                                        <p:strVal val="hidden"/>
                                      </p:to>
                                    </p:set>
                                  </p:childTnLst>
                                </p:cTn>
                              </p:par>
                              <p:par>
                                <p:cTn id="544" presetID="6" presetClass="exit" presetSubtype="32" fill="hold" grpId="1" nodeType="withEffect">
                                  <p:stCondLst>
                                    <p:cond delay="0"/>
                                  </p:stCondLst>
                                  <p:childTnLst>
                                    <p:animEffect transition="out" filter="circle(out)">
                                      <p:cBhvr>
                                        <p:cTn id="545" dur="2000"/>
                                        <p:tgtEl>
                                          <p:spTgt spid="61"/>
                                        </p:tgtEl>
                                      </p:cBhvr>
                                    </p:animEffect>
                                    <p:set>
                                      <p:cBhvr>
                                        <p:cTn id="546" dur="1" fill="hold">
                                          <p:stCondLst>
                                            <p:cond delay="1999"/>
                                          </p:stCondLst>
                                        </p:cTn>
                                        <p:tgtEl>
                                          <p:spTgt spid="61"/>
                                        </p:tgtEl>
                                        <p:attrNameLst>
                                          <p:attrName>style.visibility</p:attrName>
                                        </p:attrNameLst>
                                      </p:cBhvr>
                                      <p:to>
                                        <p:strVal val="hidden"/>
                                      </p:to>
                                    </p:set>
                                  </p:childTnLst>
                                </p:cTn>
                              </p:par>
                              <p:par>
                                <p:cTn id="547" presetID="6" presetClass="exit" presetSubtype="32" fill="hold" grpId="1" nodeType="withEffect">
                                  <p:stCondLst>
                                    <p:cond delay="0"/>
                                  </p:stCondLst>
                                  <p:childTnLst>
                                    <p:animEffect transition="out" filter="circle(out)">
                                      <p:cBhvr>
                                        <p:cTn id="548" dur="2000"/>
                                        <p:tgtEl>
                                          <p:spTgt spid="62"/>
                                        </p:tgtEl>
                                      </p:cBhvr>
                                    </p:animEffect>
                                    <p:set>
                                      <p:cBhvr>
                                        <p:cTn id="549" dur="1" fill="hold">
                                          <p:stCondLst>
                                            <p:cond delay="1999"/>
                                          </p:stCondLst>
                                        </p:cTn>
                                        <p:tgtEl>
                                          <p:spTgt spid="62"/>
                                        </p:tgtEl>
                                        <p:attrNameLst>
                                          <p:attrName>style.visibility</p:attrName>
                                        </p:attrNameLst>
                                      </p:cBhvr>
                                      <p:to>
                                        <p:strVal val="hidden"/>
                                      </p:to>
                                    </p:set>
                                  </p:childTnLst>
                                </p:cTn>
                              </p:par>
                              <p:par>
                                <p:cTn id="550" presetID="6" presetClass="exit" presetSubtype="32" fill="hold" grpId="1" nodeType="withEffect">
                                  <p:stCondLst>
                                    <p:cond delay="0"/>
                                  </p:stCondLst>
                                  <p:childTnLst>
                                    <p:animEffect transition="out" filter="circle(out)">
                                      <p:cBhvr>
                                        <p:cTn id="551" dur="2000"/>
                                        <p:tgtEl>
                                          <p:spTgt spid="71"/>
                                        </p:tgtEl>
                                      </p:cBhvr>
                                    </p:animEffect>
                                    <p:set>
                                      <p:cBhvr>
                                        <p:cTn id="552" dur="1" fill="hold">
                                          <p:stCondLst>
                                            <p:cond delay="1999"/>
                                          </p:stCondLst>
                                        </p:cTn>
                                        <p:tgtEl>
                                          <p:spTgt spid="71"/>
                                        </p:tgtEl>
                                        <p:attrNameLst>
                                          <p:attrName>style.visibility</p:attrName>
                                        </p:attrNameLst>
                                      </p:cBhvr>
                                      <p:to>
                                        <p:strVal val="hidden"/>
                                      </p:to>
                                    </p:set>
                                  </p:childTnLst>
                                </p:cTn>
                              </p:par>
                              <p:par>
                                <p:cTn id="553" presetID="6" presetClass="exit" presetSubtype="32" fill="hold" grpId="1" nodeType="withEffect">
                                  <p:stCondLst>
                                    <p:cond delay="0"/>
                                  </p:stCondLst>
                                  <p:childTnLst>
                                    <p:animEffect transition="out" filter="circle(out)">
                                      <p:cBhvr>
                                        <p:cTn id="554" dur="2000"/>
                                        <p:tgtEl>
                                          <p:spTgt spid="77"/>
                                        </p:tgtEl>
                                      </p:cBhvr>
                                    </p:animEffect>
                                    <p:set>
                                      <p:cBhvr>
                                        <p:cTn id="555" dur="1" fill="hold">
                                          <p:stCondLst>
                                            <p:cond delay="1999"/>
                                          </p:stCondLst>
                                        </p:cTn>
                                        <p:tgtEl>
                                          <p:spTgt spid="77"/>
                                        </p:tgtEl>
                                        <p:attrNameLst>
                                          <p:attrName>style.visibility</p:attrName>
                                        </p:attrNameLst>
                                      </p:cBhvr>
                                      <p:to>
                                        <p:strVal val="hidden"/>
                                      </p:to>
                                    </p:set>
                                  </p:childTnLst>
                                </p:cTn>
                              </p:par>
                            </p:childTnLst>
                          </p:cTn>
                        </p:par>
                      </p:childTnLst>
                    </p:cTn>
                  </p:par>
                </p:childTnLst>
              </p:cTn>
              <p:nextCondLst>
                <p:cond evt="onClick" delay="0">
                  <p:tgtEl>
                    <p:spTgt spid="24"/>
                  </p:tgtEl>
                </p:cond>
              </p:nextCondLst>
            </p:seq>
            <p:seq concurrent="1" nextAc="seek">
              <p:cTn id="556" restart="whenNotActive" fill="hold" evtFilter="cancelBubble" nodeType="interactiveSeq">
                <p:stCondLst>
                  <p:cond evt="onClick" delay="0">
                    <p:tgtEl>
                      <p:spTgt spid="91"/>
                    </p:tgtEl>
                  </p:cond>
                </p:stCondLst>
                <p:endSync evt="end" delay="0">
                  <p:rtn val="all"/>
                </p:endSync>
                <p:childTnLst>
                  <p:par>
                    <p:cTn id="557" fill="hold">
                      <p:stCondLst>
                        <p:cond delay="0"/>
                      </p:stCondLst>
                      <p:childTnLst>
                        <p:par>
                          <p:cTn id="558" fill="hold">
                            <p:stCondLst>
                              <p:cond delay="0"/>
                            </p:stCondLst>
                            <p:childTnLst>
                              <p:par>
                                <p:cTn id="559" presetID="6" presetClass="entr" presetSubtype="16" fill="hold" grpId="0" nodeType="withEffect">
                                  <p:stCondLst>
                                    <p:cond delay="0"/>
                                  </p:stCondLst>
                                  <p:childTnLst>
                                    <p:set>
                                      <p:cBhvr>
                                        <p:cTn id="560" dur="1" fill="hold">
                                          <p:stCondLst>
                                            <p:cond delay="0"/>
                                          </p:stCondLst>
                                        </p:cTn>
                                        <p:tgtEl>
                                          <p:spTgt spid="78"/>
                                        </p:tgtEl>
                                        <p:attrNameLst>
                                          <p:attrName>style.visibility</p:attrName>
                                        </p:attrNameLst>
                                      </p:cBhvr>
                                      <p:to>
                                        <p:strVal val="visible"/>
                                      </p:to>
                                    </p:set>
                                    <p:animEffect transition="in" filter="circle(in)">
                                      <p:cBhvr>
                                        <p:cTn id="561" dur="2000"/>
                                        <p:tgtEl>
                                          <p:spTgt spid="78"/>
                                        </p:tgtEl>
                                      </p:cBhvr>
                                    </p:animEffect>
                                  </p:childTnLst>
                                </p:cTn>
                              </p:par>
                              <p:par>
                                <p:cTn id="562" presetID="19" presetClass="emph" presetSubtype="0" fill="hold" grpId="0" nodeType="withEffect">
                                  <p:stCondLst>
                                    <p:cond delay="0"/>
                                  </p:stCondLst>
                                  <p:childTnLst>
                                    <p:animClr clrSpc="rgb" dir="cw">
                                      <p:cBhvr override="childStyle">
                                        <p:cTn id="563" dur="500" fill="hold"/>
                                        <p:tgtEl>
                                          <p:spTgt spid="63"/>
                                        </p:tgtEl>
                                        <p:attrNameLst>
                                          <p:attrName>style.color</p:attrName>
                                        </p:attrNameLst>
                                      </p:cBhvr>
                                      <p:to>
                                        <a:schemeClr val="accent2"/>
                                      </p:to>
                                    </p:animClr>
                                    <p:animClr clrSpc="rgb" dir="cw">
                                      <p:cBhvr>
                                        <p:cTn id="564" dur="500" fill="hold"/>
                                        <p:tgtEl>
                                          <p:spTgt spid="63"/>
                                        </p:tgtEl>
                                        <p:attrNameLst>
                                          <p:attrName>fillcolor</p:attrName>
                                        </p:attrNameLst>
                                      </p:cBhvr>
                                      <p:to>
                                        <a:schemeClr val="accent2"/>
                                      </p:to>
                                    </p:animClr>
                                    <p:set>
                                      <p:cBhvr>
                                        <p:cTn id="565" dur="500" fill="hold"/>
                                        <p:tgtEl>
                                          <p:spTgt spid="63"/>
                                        </p:tgtEl>
                                        <p:attrNameLst>
                                          <p:attrName>fill.type</p:attrName>
                                        </p:attrNameLst>
                                      </p:cBhvr>
                                      <p:to>
                                        <p:strVal val="solid"/>
                                      </p:to>
                                    </p:set>
                                    <p:set>
                                      <p:cBhvr>
                                        <p:cTn id="566" dur="500" fill="hold"/>
                                        <p:tgtEl>
                                          <p:spTgt spid="63"/>
                                        </p:tgtEl>
                                        <p:attrNameLst>
                                          <p:attrName>fill.on</p:attrName>
                                        </p:attrNameLst>
                                      </p:cBhvr>
                                      <p:to>
                                        <p:strVal val="true"/>
                                      </p:to>
                                    </p:set>
                                  </p:childTnLst>
                                </p:cTn>
                              </p:par>
                              <p:par>
                                <p:cTn id="567" presetID="19" presetClass="emph" presetSubtype="0" fill="hold" grpId="0" nodeType="withEffect">
                                  <p:stCondLst>
                                    <p:cond delay="0"/>
                                  </p:stCondLst>
                                  <p:childTnLst>
                                    <p:animClr clrSpc="rgb" dir="cw">
                                      <p:cBhvr override="childStyle">
                                        <p:cTn id="568" dur="500" fill="hold"/>
                                        <p:tgtEl>
                                          <p:spTgt spid="64"/>
                                        </p:tgtEl>
                                        <p:attrNameLst>
                                          <p:attrName>style.color</p:attrName>
                                        </p:attrNameLst>
                                      </p:cBhvr>
                                      <p:to>
                                        <a:schemeClr val="accent2"/>
                                      </p:to>
                                    </p:animClr>
                                    <p:animClr clrSpc="rgb" dir="cw">
                                      <p:cBhvr>
                                        <p:cTn id="569" dur="500" fill="hold"/>
                                        <p:tgtEl>
                                          <p:spTgt spid="64"/>
                                        </p:tgtEl>
                                        <p:attrNameLst>
                                          <p:attrName>fillcolor</p:attrName>
                                        </p:attrNameLst>
                                      </p:cBhvr>
                                      <p:to>
                                        <a:schemeClr val="accent2"/>
                                      </p:to>
                                    </p:animClr>
                                    <p:set>
                                      <p:cBhvr>
                                        <p:cTn id="570" dur="500" fill="hold"/>
                                        <p:tgtEl>
                                          <p:spTgt spid="64"/>
                                        </p:tgtEl>
                                        <p:attrNameLst>
                                          <p:attrName>fill.type</p:attrName>
                                        </p:attrNameLst>
                                      </p:cBhvr>
                                      <p:to>
                                        <p:strVal val="solid"/>
                                      </p:to>
                                    </p:set>
                                    <p:set>
                                      <p:cBhvr>
                                        <p:cTn id="571" dur="500" fill="hold"/>
                                        <p:tgtEl>
                                          <p:spTgt spid="64"/>
                                        </p:tgtEl>
                                        <p:attrNameLst>
                                          <p:attrName>fill.on</p:attrName>
                                        </p:attrNameLst>
                                      </p:cBhvr>
                                      <p:to>
                                        <p:strVal val="true"/>
                                      </p:to>
                                    </p:set>
                                  </p:childTnLst>
                                </p:cTn>
                              </p:par>
                              <p:par>
                                <p:cTn id="572" presetID="19" presetClass="emph" presetSubtype="0" fill="hold" grpId="0" nodeType="withEffect">
                                  <p:stCondLst>
                                    <p:cond delay="0"/>
                                  </p:stCondLst>
                                  <p:childTnLst>
                                    <p:animClr clrSpc="rgb" dir="cw">
                                      <p:cBhvr override="childStyle">
                                        <p:cTn id="573" dur="500" fill="hold"/>
                                        <p:tgtEl>
                                          <p:spTgt spid="65"/>
                                        </p:tgtEl>
                                        <p:attrNameLst>
                                          <p:attrName>style.color</p:attrName>
                                        </p:attrNameLst>
                                      </p:cBhvr>
                                      <p:to>
                                        <a:schemeClr val="accent2"/>
                                      </p:to>
                                    </p:animClr>
                                    <p:animClr clrSpc="rgb" dir="cw">
                                      <p:cBhvr>
                                        <p:cTn id="574" dur="500" fill="hold"/>
                                        <p:tgtEl>
                                          <p:spTgt spid="65"/>
                                        </p:tgtEl>
                                        <p:attrNameLst>
                                          <p:attrName>fillcolor</p:attrName>
                                        </p:attrNameLst>
                                      </p:cBhvr>
                                      <p:to>
                                        <a:schemeClr val="accent2"/>
                                      </p:to>
                                    </p:animClr>
                                    <p:set>
                                      <p:cBhvr>
                                        <p:cTn id="575" dur="500" fill="hold"/>
                                        <p:tgtEl>
                                          <p:spTgt spid="65"/>
                                        </p:tgtEl>
                                        <p:attrNameLst>
                                          <p:attrName>fill.type</p:attrName>
                                        </p:attrNameLst>
                                      </p:cBhvr>
                                      <p:to>
                                        <p:strVal val="solid"/>
                                      </p:to>
                                    </p:set>
                                    <p:set>
                                      <p:cBhvr>
                                        <p:cTn id="576" dur="500" fill="hold"/>
                                        <p:tgtEl>
                                          <p:spTgt spid="65"/>
                                        </p:tgtEl>
                                        <p:attrNameLst>
                                          <p:attrName>fill.on</p:attrName>
                                        </p:attrNameLst>
                                      </p:cBhvr>
                                      <p:to>
                                        <p:strVal val="true"/>
                                      </p:to>
                                    </p:set>
                                  </p:childTnLst>
                                </p:cTn>
                              </p:par>
                              <p:par>
                                <p:cTn id="577" presetID="19" presetClass="emph" presetSubtype="0" fill="hold" grpId="0" nodeType="withEffect">
                                  <p:stCondLst>
                                    <p:cond delay="0"/>
                                  </p:stCondLst>
                                  <p:childTnLst>
                                    <p:animClr clrSpc="rgb" dir="cw">
                                      <p:cBhvr override="childStyle">
                                        <p:cTn id="578" dur="500" fill="hold"/>
                                        <p:tgtEl>
                                          <p:spTgt spid="66"/>
                                        </p:tgtEl>
                                        <p:attrNameLst>
                                          <p:attrName>style.color</p:attrName>
                                        </p:attrNameLst>
                                      </p:cBhvr>
                                      <p:to>
                                        <a:schemeClr val="accent2"/>
                                      </p:to>
                                    </p:animClr>
                                    <p:animClr clrSpc="rgb" dir="cw">
                                      <p:cBhvr>
                                        <p:cTn id="579" dur="500" fill="hold"/>
                                        <p:tgtEl>
                                          <p:spTgt spid="66"/>
                                        </p:tgtEl>
                                        <p:attrNameLst>
                                          <p:attrName>fillcolor</p:attrName>
                                        </p:attrNameLst>
                                      </p:cBhvr>
                                      <p:to>
                                        <a:schemeClr val="accent2"/>
                                      </p:to>
                                    </p:animClr>
                                    <p:set>
                                      <p:cBhvr>
                                        <p:cTn id="580" dur="500" fill="hold"/>
                                        <p:tgtEl>
                                          <p:spTgt spid="66"/>
                                        </p:tgtEl>
                                        <p:attrNameLst>
                                          <p:attrName>fill.type</p:attrName>
                                        </p:attrNameLst>
                                      </p:cBhvr>
                                      <p:to>
                                        <p:strVal val="solid"/>
                                      </p:to>
                                    </p:set>
                                    <p:set>
                                      <p:cBhvr>
                                        <p:cTn id="581" dur="500" fill="hold"/>
                                        <p:tgtEl>
                                          <p:spTgt spid="66"/>
                                        </p:tgtEl>
                                        <p:attrNameLst>
                                          <p:attrName>fill.on</p:attrName>
                                        </p:attrNameLst>
                                      </p:cBhvr>
                                      <p:to>
                                        <p:strVal val="true"/>
                                      </p:to>
                                    </p:set>
                                  </p:childTnLst>
                                </p:cTn>
                              </p:par>
                              <p:par>
                                <p:cTn id="582" presetID="19" presetClass="emph" presetSubtype="0" fill="hold" grpId="0" nodeType="withEffect">
                                  <p:stCondLst>
                                    <p:cond delay="0"/>
                                  </p:stCondLst>
                                  <p:childTnLst>
                                    <p:animClr clrSpc="rgb" dir="cw">
                                      <p:cBhvr override="childStyle">
                                        <p:cTn id="583" dur="500" fill="hold"/>
                                        <p:tgtEl>
                                          <p:spTgt spid="67"/>
                                        </p:tgtEl>
                                        <p:attrNameLst>
                                          <p:attrName>style.color</p:attrName>
                                        </p:attrNameLst>
                                      </p:cBhvr>
                                      <p:to>
                                        <a:schemeClr val="accent2"/>
                                      </p:to>
                                    </p:animClr>
                                    <p:animClr clrSpc="rgb" dir="cw">
                                      <p:cBhvr>
                                        <p:cTn id="584" dur="500" fill="hold"/>
                                        <p:tgtEl>
                                          <p:spTgt spid="67"/>
                                        </p:tgtEl>
                                        <p:attrNameLst>
                                          <p:attrName>fillcolor</p:attrName>
                                        </p:attrNameLst>
                                      </p:cBhvr>
                                      <p:to>
                                        <a:schemeClr val="accent2"/>
                                      </p:to>
                                    </p:animClr>
                                    <p:set>
                                      <p:cBhvr>
                                        <p:cTn id="585" dur="500" fill="hold"/>
                                        <p:tgtEl>
                                          <p:spTgt spid="67"/>
                                        </p:tgtEl>
                                        <p:attrNameLst>
                                          <p:attrName>fill.type</p:attrName>
                                        </p:attrNameLst>
                                      </p:cBhvr>
                                      <p:to>
                                        <p:strVal val="solid"/>
                                      </p:to>
                                    </p:set>
                                    <p:set>
                                      <p:cBhvr>
                                        <p:cTn id="586" dur="500" fill="hold"/>
                                        <p:tgtEl>
                                          <p:spTgt spid="67"/>
                                        </p:tgtEl>
                                        <p:attrNameLst>
                                          <p:attrName>fill.on</p:attrName>
                                        </p:attrNameLst>
                                      </p:cBhvr>
                                      <p:to>
                                        <p:strVal val="true"/>
                                      </p:to>
                                    </p:set>
                                  </p:childTnLst>
                                </p:cTn>
                              </p:par>
                              <p:par>
                                <p:cTn id="587" presetID="19" presetClass="emph" presetSubtype="0" fill="hold" grpId="0" nodeType="withEffect">
                                  <p:stCondLst>
                                    <p:cond delay="0"/>
                                  </p:stCondLst>
                                  <p:childTnLst>
                                    <p:animClr clrSpc="rgb" dir="cw">
                                      <p:cBhvr override="childStyle">
                                        <p:cTn id="588" dur="500" fill="hold"/>
                                        <p:tgtEl>
                                          <p:spTgt spid="68"/>
                                        </p:tgtEl>
                                        <p:attrNameLst>
                                          <p:attrName>style.color</p:attrName>
                                        </p:attrNameLst>
                                      </p:cBhvr>
                                      <p:to>
                                        <a:schemeClr val="accent2"/>
                                      </p:to>
                                    </p:animClr>
                                    <p:animClr clrSpc="rgb" dir="cw">
                                      <p:cBhvr>
                                        <p:cTn id="589" dur="500" fill="hold"/>
                                        <p:tgtEl>
                                          <p:spTgt spid="68"/>
                                        </p:tgtEl>
                                        <p:attrNameLst>
                                          <p:attrName>fillcolor</p:attrName>
                                        </p:attrNameLst>
                                      </p:cBhvr>
                                      <p:to>
                                        <a:schemeClr val="accent2"/>
                                      </p:to>
                                    </p:animClr>
                                    <p:set>
                                      <p:cBhvr>
                                        <p:cTn id="590" dur="500" fill="hold"/>
                                        <p:tgtEl>
                                          <p:spTgt spid="68"/>
                                        </p:tgtEl>
                                        <p:attrNameLst>
                                          <p:attrName>fill.type</p:attrName>
                                        </p:attrNameLst>
                                      </p:cBhvr>
                                      <p:to>
                                        <p:strVal val="solid"/>
                                      </p:to>
                                    </p:set>
                                    <p:set>
                                      <p:cBhvr>
                                        <p:cTn id="591" dur="500" fill="hold"/>
                                        <p:tgtEl>
                                          <p:spTgt spid="68"/>
                                        </p:tgtEl>
                                        <p:attrNameLst>
                                          <p:attrName>fill.on</p:attrName>
                                        </p:attrNameLst>
                                      </p:cBhvr>
                                      <p:to>
                                        <p:strVal val="true"/>
                                      </p:to>
                                    </p:set>
                                  </p:childTnLst>
                                </p:cTn>
                              </p:par>
                              <p:par>
                                <p:cTn id="592" presetID="19" presetClass="emph" presetSubtype="0" fill="hold" grpId="0" nodeType="withEffect">
                                  <p:stCondLst>
                                    <p:cond delay="0"/>
                                  </p:stCondLst>
                                  <p:childTnLst>
                                    <p:animClr clrSpc="rgb" dir="cw">
                                      <p:cBhvr override="childStyle">
                                        <p:cTn id="593" dur="500" fill="hold"/>
                                        <p:tgtEl>
                                          <p:spTgt spid="69"/>
                                        </p:tgtEl>
                                        <p:attrNameLst>
                                          <p:attrName>style.color</p:attrName>
                                        </p:attrNameLst>
                                      </p:cBhvr>
                                      <p:to>
                                        <a:schemeClr val="accent2"/>
                                      </p:to>
                                    </p:animClr>
                                    <p:animClr clrSpc="rgb" dir="cw">
                                      <p:cBhvr>
                                        <p:cTn id="594" dur="500" fill="hold"/>
                                        <p:tgtEl>
                                          <p:spTgt spid="69"/>
                                        </p:tgtEl>
                                        <p:attrNameLst>
                                          <p:attrName>fillcolor</p:attrName>
                                        </p:attrNameLst>
                                      </p:cBhvr>
                                      <p:to>
                                        <a:schemeClr val="accent2"/>
                                      </p:to>
                                    </p:animClr>
                                    <p:set>
                                      <p:cBhvr>
                                        <p:cTn id="595" dur="500" fill="hold"/>
                                        <p:tgtEl>
                                          <p:spTgt spid="69"/>
                                        </p:tgtEl>
                                        <p:attrNameLst>
                                          <p:attrName>fill.type</p:attrName>
                                        </p:attrNameLst>
                                      </p:cBhvr>
                                      <p:to>
                                        <p:strVal val="solid"/>
                                      </p:to>
                                    </p:set>
                                    <p:set>
                                      <p:cBhvr>
                                        <p:cTn id="596" dur="500" fill="hold"/>
                                        <p:tgtEl>
                                          <p:spTgt spid="69"/>
                                        </p:tgtEl>
                                        <p:attrNameLst>
                                          <p:attrName>fill.on</p:attrName>
                                        </p:attrNameLst>
                                      </p:cBhvr>
                                      <p:to>
                                        <p:strVal val="true"/>
                                      </p:to>
                                    </p:set>
                                  </p:childTnLst>
                                </p:cTn>
                              </p:par>
                              <p:par>
                                <p:cTn id="597" presetID="19" presetClass="emph" presetSubtype="0" fill="hold" grpId="0" nodeType="withEffect">
                                  <p:stCondLst>
                                    <p:cond delay="0"/>
                                  </p:stCondLst>
                                  <p:childTnLst>
                                    <p:animClr clrSpc="rgb" dir="cw">
                                      <p:cBhvr override="childStyle">
                                        <p:cTn id="598" dur="500" fill="hold"/>
                                        <p:tgtEl>
                                          <p:spTgt spid="70"/>
                                        </p:tgtEl>
                                        <p:attrNameLst>
                                          <p:attrName>style.color</p:attrName>
                                        </p:attrNameLst>
                                      </p:cBhvr>
                                      <p:to>
                                        <a:schemeClr val="accent2"/>
                                      </p:to>
                                    </p:animClr>
                                    <p:animClr clrSpc="rgb" dir="cw">
                                      <p:cBhvr>
                                        <p:cTn id="599" dur="500" fill="hold"/>
                                        <p:tgtEl>
                                          <p:spTgt spid="70"/>
                                        </p:tgtEl>
                                        <p:attrNameLst>
                                          <p:attrName>fillcolor</p:attrName>
                                        </p:attrNameLst>
                                      </p:cBhvr>
                                      <p:to>
                                        <a:schemeClr val="accent2"/>
                                      </p:to>
                                    </p:animClr>
                                    <p:set>
                                      <p:cBhvr>
                                        <p:cTn id="600" dur="500" fill="hold"/>
                                        <p:tgtEl>
                                          <p:spTgt spid="70"/>
                                        </p:tgtEl>
                                        <p:attrNameLst>
                                          <p:attrName>fill.type</p:attrName>
                                        </p:attrNameLst>
                                      </p:cBhvr>
                                      <p:to>
                                        <p:strVal val="solid"/>
                                      </p:to>
                                    </p:set>
                                    <p:set>
                                      <p:cBhvr>
                                        <p:cTn id="601" dur="500" fill="hold"/>
                                        <p:tgtEl>
                                          <p:spTgt spid="70"/>
                                        </p:tgtEl>
                                        <p:attrNameLst>
                                          <p:attrName>fill.on</p:attrName>
                                        </p:attrNameLst>
                                      </p:cBhvr>
                                      <p:to>
                                        <p:strVal val="true"/>
                                      </p:to>
                                    </p:set>
                                  </p:childTnLst>
                                </p:cTn>
                              </p:par>
                              <p:par>
                                <p:cTn id="602" presetID="19" presetClass="emph" presetSubtype="0" fill="hold" grpId="0" nodeType="withEffect">
                                  <p:stCondLst>
                                    <p:cond delay="0"/>
                                  </p:stCondLst>
                                  <p:childTnLst>
                                    <p:animClr clrSpc="rgb" dir="cw">
                                      <p:cBhvr override="childStyle">
                                        <p:cTn id="603" dur="500" fill="hold"/>
                                        <p:tgtEl>
                                          <p:spTgt spid="72"/>
                                        </p:tgtEl>
                                        <p:attrNameLst>
                                          <p:attrName>style.color</p:attrName>
                                        </p:attrNameLst>
                                      </p:cBhvr>
                                      <p:to>
                                        <a:schemeClr val="accent2"/>
                                      </p:to>
                                    </p:animClr>
                                    <p:animClr clrSpc="rgb" dir="cw">
                                      <p:cBhvr>
                                        <p:cTn id="604" dur="500" fill="hold"/>
                                        <p:tgtEl>
                                          <p:spTgt spid="72"/>
                                        </p:tgtEl>
                                        <p:attrNameLst>
                                          <p:attrName>fillcolor</p:attrName>
                                        </p:attrNameLst>
                                      </p:cBhvr>
                                      <p:to>
                                        <a:schemeClr val="accent2"/>
                                      </p:to>
                                    </p:animClr>
                                    <p:set>
                                      <p:cBhvr>
                                        <p:cTn id="605" dur="500" fill="hold"/>
                                        <p:tgtEl>
                                          <p:spTgt spid="72"/>
                                        </p:tgtEl>
                                        <p:attrNameLst>
                                          <p:attrName>fill.type</p:attrName>
                                        </p:attrNameLst>
                                      </p:cBhvr>
                                      <p:to>
                                        <p:strVal val="solid"/>
                                      </p:to>
                                    </p:set>
                                    <p:set>
                                      <p:cBhvr>
                                        <p:cTn id="606" dur="500" fill="hold"/>
                                        <p:tgtEl>
                                          <p:spTgt spid="72"/>
                                        </p:tgtEl>
                                        <p:attrNameLst>
                                          <p:attrName>fill.on</p:attrName>
                                        </p:attrNameLst>
                                      </p:cBhvr>
                                      <p:to>
                                        <p:strVal val="true"/>
                                      </p:to>
                                    </p:set>
                                  </p:childTnLst>
                                </p:cTn>
                              </p:par>
                            </p:childTnLst>
                          </p:cTn>
                        </p:par>
                      </p:childTnLst>
                    </p:cTn>
                  </p:par>
                  <p:par>
                    <p:cTn id="607" fill="hold">
                      <p:stCondLst>
                        <p:cond delay="indefinite"/>
                      </p:stCondLst>
                      <p:childTnLst>
                        <p:par>
                          <p:cTn id="608" fill="hold">
                            <p:stCondLst>
                              <p:cond delay="0"/>
                            </p:stCondLst>
                            <p:childTnLst>
                              <p:par>
                                <p:cTn id="609" presetID="6" presetClass="exit" presetSubtype="32" fill="hold" grpId="1" nodeType="clickEffect">
                                  <p:stCondLst>
                                    <p:cond delay="0"/>
                                  </p:stCondLst>
                                  <p:childTnLst>
                                    <p:animEffect transition="out" filter="circle(out)">
                                      <p:cBhvr>
                                        <p:cTn id="610" dur="2000"/>
                                        <p:tgtEl>
                                          <p:spTgt spid="63"/>
                                        </p:tgtEl>
                                      </p:cBhvr>
                                    </p:animEffect>
                                    <p:set>
                                      <p:cBhvr>
                                        <p:cTn id="611" dur="1" fill="hold">
                                          <p:stCondLst>
                                            <p:cond delay="1999"/>
                                          </p:stCondLst>
                                        </p:cTn>
                                        <p:tgtEl>
                                          <p:spTgt spid="63"/>
                                        </p:tgtEl>
                                        <p:attrNameLst>
                                          <p:attrName>style.visibility</p:attrName>
                                        </p:attrNameLst>
                                      </p:cBhvr>
                                      <p:to>
                                        <p:strVal val="hidden"/>
                                      </p:to>
                                    </p:set>
                                  </p:childTnLst>
                                </p:cTn>
                              </p:par>
                              <p:par>
                                <p:cTn id="612" presetID="6" presetClass="exit" presetSubtype="32" fill="hold" grpId="1" nodeType="withEffect">
                                  <p:stCondLst>
                                    <p:cond delay="0"/>
                                  </p:stCondLst>
                                  <p:childTnLst>
                                    <p:animEffect transition="out" filter="circle(out)">
                                      <p:cBhvr>
                                        <p:cTn id="613" dur="2000"/>
                                        <p:tgtEl>
                                          <p:spTgt spid="64"/>
                                        </p:tgtEl>
                                      </p:cBhvr>
                                    </p:animEffect>
                                    <p:set>
                                      <p:cBhvr>
                                        <p:cTn id="614" dur="1" fill="hold">
                                          <p:stCondLst>
                                            <p:cond delay="1999"/>
                                          </p:stCondLst>
                                        </p:cTn>
                                        <p:tgtEl>
                                          <p:spTgt spid="64"/>
                                        </p:tgtEl>
                                        <p:attrNameLst>
                                          <p:attrName>style.visibility</p:attrName>
                                        </p:attrNameLst>
                                      </p:cBhvr>
                                      <p:to>
                                        <p:strVal val="hidden"/>
                                      </p:to>
                                    </p:set>
                                  </p:childTnLst>
                                </p:cTn>
                              </p:par>
                              <p:par>
                                <p:cTn id="615" presetID="6" presetClass="exit" presetSubtype="32" fill="hold" grpId="1" nodeType="withEffect">
                                  <p:stCondLst>
                                    <p:cond delay="0"/>
                                  </p:stCondLst>
                                  <p:childTnLst>
                                    <p:animEffect transition="out" filter="circle(out)">
                                      <p:cBhvr>
                                        <p:cTn id="616" dur="2000"/>
                                        <p:tgtEl>
                                          <p:spTgt spid="65"/>
                                        </p:tgtEl>
                                      </p:cBhvr>
                                    </p:animEffect>
                                    <p:set>
                                      <p:cBhvr>
                                        <p:cTn id="617" dur="1" fill="hold">
                                          <p:stCondLst>
                                            <p:cond delay="1999"/>
                                          </p:stCondLst>
                                        </p:cTn>
                                        <p:tgtEl>
                                          <p:spTgt spid="65"/>
                                        </p:tgtEl>
                                        <p:attrNameLst>
                                          <p:attrName>style.visibility</p:attrName>
                                        </p:attrNameLst>
                                      </p:cBhvr>
                                      <p:to>
                                        <p:strVal val="hidden"/>
                                      </p:to>
                                    </p:set>
                                  </p:childTnLst>
                                </p:cTn>
                              </p:par>
                              <p:par>
                                <p:cTn id="618" presetID="6" presetClass="exit" presetSubtype="32" fill="hold" grpId="1" nodeType="withEffect">
                                  <p:stCondLst>
                                    <p:cond delay="0"/>
                                  </p:stCondLst>
                                  <p:childTnLst>
                                    <p:animEffect transition="out" filter="circle(out)">
                                      <p:cBhvr>
                                        <p:cTn id="619" dur="2000"/>
                                        <p:tgtEl>
                                          <p:spTgt spid="66"/>
                                        </p:tgtEl>
                                      </p:cBhvr>
                                    </p:animEffect>
                                    <p:set>
                                      <p:cBhvr>
                                        <p:cTn id="620" dur="1" fill="hold">
                                          <p:stCondLst>
                                            <p:cond delay="1999"/>
                                          </p:stCondLst>
                                        </p:cTn>
                                        <p:tgtEl>
                                          <p:spTgt spid="66"/>
                                        </p:tgtEl>
                                        <p:attrNameLst>
                                          <p:attrName>style.visibility</p:attrName>
                                        </p:attrNameLst>
                                      </p:cBhvr>
                                      <p:to>
                                        <p:strVal val="hidden"/>
                                      </p:to>
                                    </p:set>
                                  </p:childTnLst>
                                </p:cTn>
                              </p:par>
                              <p:par>
                                <p:cTn id="621" presetID="6" presetClass="exit" presetSubtype="32" fill="hold" grpId="1" nodeType="withEffect">
                                  <p:stCondLst>
                                    <p:cond delay="0"/>
                                  </p:stCondLst>
                                  <p:childTnLst>
                                    <p:animEffect transition="out" filter="circle(out)">
                                      <p:cBhvr>
                                        <p:cTn id="622" dur="2000"/>
                                        <p:tgtEl>
                                          <p:spTgt spid="67"/>
                                        </p:tgtEl>
                                      </p:cBhvr>
                                    </p:animEffect>
                                    <p:set>
                                      <p:cBhvr>
                                        <p:cTn id="623" dur="1" fill="hold">
                                          <p:stCondLst>
                                            <p:cond delay="1999"/>
                                          </p:stCondLst>
                                        </p:cTn>
                                        <p:tgtEl>
                                          <p:spTgt spid="67"/>
                                        </p:tgtEl>
                                        <p:attrNameLst>
                                          <p:attrName>style.visibility</p:attrName>
                                        </p:attrNameLst>
                                      </p:cBhvr>
                                      <p:to>
                                        <p:strVal val="hidden"/>
                                      </p:to>
                                    </p:set>
                                  </p:childTnLst>
                                </p:cTn>
                              </p:par>
                              <p:par>
                                <p:cTn id="624" presetID="6" presetClass="exit" presetSubtype="32" fill="hold" grpId="1" nodeType="withEffect">
                                  <p:stCondLst>
                                    <p:cond delay="0"/>
                                  </p:stCondLst>
                                  <p:childTnLst>
                                    <p:animEffect transition="out" filter="circle(out)">
                                      <p:cBhvr>
                                        <p:cTn id="625" dur="2000"/>
                                        <p:tgtEl>
                                          <p:spTgt spid="68"/>
                                        </p:tgtEl>
                                      </p:cBhvr>
                                    </p:animEffect>
                                    <p:set>
                                      <p:cBhvr>
                                        <p:cTn id="626" dur="1" fill="hold">
                                          <p:stCondLst>
                                            <p:cond delay="1999"/>
                                          </p:stCondLst>
                                        </p:cTn>
                                        <p:tgtEl>
                                          <p:spTgt spid="68"/>
                                        </p:tgtEl>
                                        <p:attrNameLst>
                                          <p:attrName>style.visibility</p:attrName>
                                        </p:attrNameLst>
                                      </p:cBhvr>
                                      <p:to>
                                        <p:strVal val="hidden"/>
                                      </p:to>
                                    </p:set>
                                  </p:childTnLst>
                                </p:cTn>
                              </p:par>
                              <p:par>
                                <p:cTn id="627" presetID="6" presetClass="exit" presetSubtype="32" fill="hold" grpId="1" nodeType="withEffect">
                                  <p:stCondLst>
                                    <p:cond delay="0"/>
                                  </p:stCondLst>
                                  <p:childTnLst>
                                    <p:animEffect transition="out" filter="circle(out)">
                                      <p:cBhvr>
                                        <p:cTn id="628" dur="2000"/>
                                        <p:tgtEl>
                                          <p:spTgt spid="69"/>
                                        </p:tgtEl>
                                      </p:cBhvr>
                                    </p:animEffect>
                                    <p:set>
                                      <p:cBhvr>
                                        <p:cTn id="629" dur="1" fill="hold">
                                          <p:stCondLst>
                                            <p:cond delay="1999"/>
                                          </p:stCondLst>
                                        </p:cTn>
                                        <p:tgtEl>
                                          <p:spTgt spid="69"/>
                                        </p:tgtEl>
                                        <p:attrNameLst>
                                          <p:attrName>style.visibility</p:attrName>
                                        </p:attrNameLst>
                                      </p:cBhvr>
                                      <p:to>
                                        <p:strVal val="hidden"/>
                                      </p:to>
                                    </p:set>
                                  </p:childTnLst>
                                </p:cTn>
                              </p:par>
                              <p:par>
                                <p:cTn id="630" presetID="6" presetClass="exit" presetSubtype="32" fill="hold" grpId="1" nodeType="withEffect">
                                  <p:stCondLst>
                                    <p:cond delay="0"/>
                                  </p:stCondLst>
                                  <p:childTnLst>
                                    <p:animEffect transition="out" filter="circle(out)">
                                      <p:cBhvr>
                                        <p:cTn id="631" dur="2000"/>
                                        <p:tgtEl>
                                          <p:spTgt spid="70"/>
                                        </p:tgtEl>
                                      </p:cBhvr>
                                    </p:animEffect>
                                    <p:set>
                                      <p:cBhvr>
                                        <p:cTn id="632" dur="1" fill="hold">
                                          <p:stCondLst>
                                            <p:cond delay="1999"/>
                                          </p:stCondLst>
                                        </p:cTn>
                                        <p:tgtEl>
                                          <p:spTgt spid="70"/>
                                        </p:tgtEl>
                                        <p:attrNameLst>
                                          <p:attrName>style.visibility</p:attrName>
                                        </p:attrNameLst>
                                      </p:cBhvr>
                                      <p:to>
                                        <p:strVal val="hidden"/>
                                      </p:to>
                                    </p:set>
                                  </p:childTnLst>
                                </p:cTn>
                              </p:par>
                              <p:par>
                                <p:cTn id="633" presetID="6" presetClass="exit" presetSubtype="32" fill="hold" grpId="1" nodeType="withEffect">
                                  <p:stCondLst>
                                    <p:cond delay="0"/>
                                  </p:stCondLst>
                                  <p:childTnLst>
                                    <p:animEffect transition="out" filter="circle(out)">
                                      <p:cBhvr>
                                        <p:cTn id="634" dur="2000"/>
                                        <p:tgtEl>
                                          <p:spTgt spid="72"/>
                                        </p:tgtEl>
                                      </p:cBhvr>
                                    </p:animEffect>
                                    <p:set>
                                      <p:cBhvr>
                                        <p:cTn id="635" dur="1" fill="hold">
                                          <p:stCondLst>
                                            <p:cond delay="1999"/>
                                          </p:stCondLst>
                                        </p:cTn>
                                        <p:tgtEl>
                                          <p:spTgt spid="72"/>
                                        </p:tgtEl>
                                        <p:attrNameLst>
                                          <p:attrName>style.visibility</p:attrName>
                                        </p:attrNameLst>
                                      </p:cBhvr>
                                      <p:to>
                                        <p:strVal val="hidden"/>
                                      </p:to>
                                    </p:set>
                                  </p:childTnLst>
                                </p:cTn>
                              </p:par>
                              <p:par>
                                <p:cTn id="636" presetID="6" presetClass="exit" presetSubtype="32" fill="hold" grpId="1" nodeType="withEffect">
                                  <p:stCondLst>
                                    <p:cond delay="0"/>
                                  </p:stCondLst>
                                  <p:childTnLst>
                                    <p:animEffect transition="out" filter="circle(out)">
                                      <p:cBhvr>
                                        <p:cTn id="637" dur="2000"/>
                                        <p:tgtEl>
                                          <p:spTgt spid="78"/>
                                        </p:tgtEl>
                                      </p:cBhvr>
                                    </p:animEffect>
                                    <p:set>
                                      <p:cBhvr>
                                        <p:cTn id="638" dur="1" fill="hold">
                                          <p:stCondLst>
                                            <p:cond delay="1999"/>
                                          </p:stCondLst>
                                        </p:cTn>
                                        <p:tgtEl>
                                          <p:spTgt spid="78"/>
                                        </p:tgtEl>
                                        <p:attrNameLst>
                                          <p:attrName>style.visibility</p:attrName>
                                        </p:attrNameLst>
                                      </p:cBhvr>
                                      <p:to>
                                        <p:strVal val="hidden"/>
                                      </p:to>
                                    </p:set>
                                  </p:childTnLst>
                                </p:cTn>
                              </p:par>
                            </p:childTnLst>
                          </p:cTn>
                        </p:par>
                      </p:childTnLst>
                    </p:cTn>
                  </p:par>
                </p:childTnLst>
              </p:cTn>
              <p:nextCondLst>
                <p:cond evt="onClick" delay="0">
                  <p:tgtEl>
                    <p:spTgt spid="91"/>
                  </p:tgtEl>
                </p:cond>
              </p:nextCondLst>
            </p:seq>
          </p:childTnLst>
        </p:cTn>
      </p:par>
    </p:tnLst>
    <p:bldLst>
      <p:bldP spid="89" grpId="0" animBg="1"/>
      <p:bldP spid="89" grpId="1" animBg="1"/>
      <p:bldP spid="158" grpId="0" animBg="1"/>
      <p:bldP spid="158" grpId="1" animBg="1"/>
      <p:bldP spid="159" grpId="0" animBg="1"/>
      <p:bldP spid="159" grpId="1" animBg="1"/>
      <p:bldP spid="160" grpId="0" animBg="1"/>
      <p:bldP spid="160" grpId="1" animBg="1"/>
      <p:bldP spid="161" grpId="0" animBg="1"/>
      <p:bldP spid="161" grpId="1" animBg="1"/>
      <p:bldP spid="162" grpId="0" animBg="1"/>
      <p:bldP spid="162" grpId="1" animBg="1"/>
      <p:bldP spid="163" grpId="0" animBg="1"/>
      <p:bldP spid="163" grpId="1" animBg="1"/>
      <p:bldP spid="164" grpId="0" animBg="1"/>
      <p:bldP spid="164" grpId="1" animBg="1"/>
      <p:bldP spid="165" grpId="0" animBg="1"/>
      <p:bldP spid="165" grpId="1" animBg="1"/>
      <p:bldP spid="2" grpId="0" animBg="1"/>
      <p:bldP spid="2" grpId="1" animBg="1"/>
      <p:bldP spid="4" grpId="0" animBg="1"/>
      <p:bldP spid="4" grpId="1" animBg="1"/>
      <p:bldP spid="6" grpId="0" animBg="1"/>
      <p:bldP spid="6" grpId="1"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36" grpId="0" animBg="1"/>
      <p:bldP spid="36" grpId="1" animBg="1"/>
      <p:bldP spid="37" grpId="0" animBg="1"/>
      <p:bldP spid="37" grpId="1"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49" grpId="0" animBg="1"/>
      <p:bldP spid="49" grpId="1" animBg="1"/>
      <p:bldP spid="50" grpId="0" animBg="1"/>
      <p:bldP spid="50" grpId="1" animBg="1"/>
      <p:bldP spid="51" grpId="0" animBg="1"/>
      <p:bldP spid="51" grpId="1" animBg="1"/>
      <p:bldP spid="52" grpId="0" animBg="1"/>
      <p:bldP spid="52" grpId="1" animBg="1"/>
      <p:bldP spid="53" grpId="0" animBg="1"/>
      <p:bldP spid="53" grpId="1" animBg="1"/>
      <p:bldP spid="54" grpId="0" animBg="1"/>
      <p:bldP spid="54" grpId="1" animBg="1"/>
      <p:bldP spid="55" grpId="0" animBg="1"/>
      <p:bldP spid="55" grpId="1" animBg="1"/>
      <p:bldP spid="56" grpId="0" animBg="1"/>
      <p:bldP spid="56" grpId="1" animBg="1"/>
      <p:bldP spid="57" grpId="0" animBg="1"/>
      <p:bldP spid="57" grpId="1" animBg="1"/>
      <p:bldP spid="58" grpId="0" animBg="1"/>
      <p:bldP spid="58" grpId="1" animBg="1"/>
      <p:bldP spid="59" grpId="0" animBg="1"/>
      <p:bldP spid="59" grpId="1" animBg="1"/>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0D8F83D5-E7D2-CF82-F368-70EBCB871DE4}"/>
              </a:ext>
            </a:extLst>
          </p:cNvPr>
          <p:cNvGraphicFramePr>
            <a:graphicFrameLocks noGrp="1"/>
          </p:cNvGraphicFramePr>
          <p:nvPr>
            <p:extLst>
              <p:ext uri="{D42A27DB-BD31-4B8C-83A1-F6EECF244321}">
                <p14:modId xmlns:p14="http://schemas.microsoft.com/office/powerpoint/2010/main" val="2053342266"/>
              </p:ext>
            </p:extLst>
          </p:nvPr>
        </p:nvGraphicFramePr>
        <p:xfrm>
          <a:off x="459342" y="102656"/>
          <a:ext cx="11323687" cy="6564362"/>
        </p:xfrm>
        <a:graphic>
          <a:graphicData uri="http://schemas.openxmlformats.org/drawingml/2006/table">
            <a:tbl>
              <a:tblPr firstRow="1" firstCol="1" bandRow="1"/>
              <a:tblGrid>
                <a:gridCol w="1028937">
                  <a:extLst>
                    <a:ext uri="{9D8B030D-6E8A-4147-A177-3AD203B41FA5}">
                      <a16:colId xmlns:a16="http://schemas.microsoft.com/office/drawing/2014/main" val="1830699297"/>
                    </a:ext>
                  </a:extLst>
                </a:gridCol>
                <a:gridCol w="1028937">
                  <a:extLst>
                    <a:ext uri="{9D8B030D-6E8A-4147-A177-3AD203B41FA5}">
                      <a16:colId xmlns:a16="http://schemas.microsoft.com/office/drawing/2014/main" val="2798328770"/>
                    </a:ext>
                  </a:extLst>
                </a:gridCol>
                <a:gridCol w="1028937">
                  <a:extLst>
                    <a:ext uri="{9D8B030D-6E8A-4147-A177-3AD203B41FA5}">
                      <a16:colId xmlns:a16="http://schemas.microsoft.com/office/drawing/2014/main" val="2851470237"/>
                    </a:ext>
                  </a:extLst>
                </a:gridCol>
                <a:gridCol w="1028937">
                  <a:extLst>
                    <a:ext uri="{9D8B030D-6E8A-4147-A177-3AD203B41FA5}">
                      <a16:colId xmlns:a16="http://schemas.microsoft.com/office/drawing/2014/main" val="2154283047"/>
                    </a:ext>
                  </a:extLst>
                </a:gridCol>
                <a:gridCol w="1028937">
                  <a:extLst>
                    <a:ext uri="{9D8B030D-6E8A-4147-A177-3AD203B41FA5}">
                      <a16:colId xmlns:a16="http://schemas.microsoft.com/office/drawing/2014/main" val="3647057924"/>
                    </a:ext>
                  </a:extLst>
                </a:gridCol>
                <a:gridCol w="1028937">
                  <a:extLst>
                    <a:ext uri="{9D8B030D-6E8A-4147-A177-3AD203B41FA5}">
                      <a16:colId xmlns:a16="http://schemas.microsoft.com/office/drawing/2014/main" val="446130226"/>
                    </a:ext>
                  </a:extLst>
                </a:gridCol>
                <a:gridCol w="1030013">
                  <a:extLst>
                    <a:ext uri="{9D8B030D-6E8A-4147-A177-3AD203B41FA5}">
                      <a16:colId xmlns:a16="http://schemas.microsoft.com/office/drawing/2014/main" val="1632274922"/>
                    </a:ext>
                  </a:extLst>
                </a:gridCol>
                <a:gridCol w="1030013">
                  <a:extLst>
                    <a:ext uri="{9D8B030D-6E8A-4147-A177-3AD203B41FA5}">
                      <a16:colId xmlns:a16="http://schemas.microsoft.com/office/drawing/2014/main" val="884516262"/>
                    </a:ext>
                  </a:extLst>
                </a:gridCol>
                <a:gridCol w="1030013">
                  <a:extLst>
                    <a:ext uri="{9D8B030D-6E8A-4147-A177-3AD203B41FA5}">
                      <a16:colId xmlns:a16="http://schemas.microsoft.com/office/drawing/2014/main" val="1081010620"/>
                    </a:ext>
                  </a:extLst>
                </a:gridCol>
                <a:gridCol w="1030013">
                  <a:extLst>
                    <a:ext uri="{9D8B030D-6E8A-4147-A177-3AD203B41FA5}">
                      <a16:colId xmlns:a16="http://schemas.microsoft.com/office/drawing/2014/main" val="1581182532"/>
                    </a:ext>
                  </a:extLst>
                </a:gridCol>
                <a:gridCol w="1030013">
                  <a:extLst>
                    <a:ext uri="{9D8B030D-6E8A-4147-A177-3AD203B41FA5}">
                      <a16:colId xmlns:a16="http://schemas.microsoft.com/office/drawing/2014/main" val="4222770522"/>
                    </a:ext>
                  </a:extLst>
                </a:gridCol>
              </a:tblGrid>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Ã</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K</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K</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D</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Ệ</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Ờ</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Ă</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Ư</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Ớ</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573846923"/>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R</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Ô</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Ì</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69385001"/>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Ỗ</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V</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À</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9660224"/>
                  </a:ext>
                </a:extLst>
              </a:tr>
            </a:tbl>
          </a:graphicData>
        </a:graphic>
      </p:graphicFrame>
    </p:spTree>
    <p:extLst>
      <p:ext uri="{BB962C8B-B14F-4D97-AF65-F5344CB8AC3E}">
        <p14:creationId xmlns:p14="http://schemas.microsoft.com/office/powerpoint/2010/main" val="14995443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C67A9E3-D3B4-563B-8DD9-4CC36CF13C59}"/>
              </a:ext>
            </a:extLst>
          </p:cNvPr>
          <p:cNvGraphicFramePr>
            <a:graphicFrameLocks noGrp="1"/>
          </p:cNvGraphicFramePr>
          <p:nvPr>
            <p:extLst>
              <p:ext uri="{D42A27DB-BD31-4B8C-83A1-F6EECF244321}">
                <p14:modId xmlns:p14="http://schemas.microsoft.com/office/powerpoint/2010/main" val="2879914557"/>
              </p:ext>
            </p:extLst>
          </p:nvPr>
        </p:nvGraphicFramePr>
        <p:xfrm>
          <a:off x="459342" y="102656"/>
          <a:ext cx="11323687" cy="6564362"/>
        </p:xfrm>
        <a:graphic>
          <a:graphicData uri="http://schemas.openxmlformats.org/drawingml/2006/table">
            <a:tbl>
              <a:tblPr firstRow="1" firstCol="1" bandRow="1"/>
              <a:tblGrid>
                <a:gridCol w="1028937">
                  <a:extLst>
                    <a:ext uri="{9D8B030D-6E8A-4147-A177-3AD203B41FA5}">
                      <a16:colId xmlns:a16="http://schemas.microsoft.com/office/drawing/2014/main" val="1830699297"/>
                    </a:ext>
                  </a:extLst>
                </a:gridCol>
                <a:gridCol w="1028937">
                  <a:extLst>
                    <a:ext uri="{9D8B030D-6E8A-4147-A177-3AD203B41FA5}">
                      <a16:colId xmlns:a16="http://schemas.microsoft.com/office/drawing/2014/main" val="2798328770"/>
                    </a:ext>
                  </a:extLst>
                </a:gridCol>
                <a:gridCol w="1028937">
                  <a:extLst>
                    <a:ext uri="{9D8B030D-6E8A-4147-A177-3AD203B41FA5}">
                      <a16:colId xmlns:a16="http://schemas.microsoft.com/office/drawing/2014/main" val="2851470237"/>
                    </a:ext>
                  </a:extLst>
                </a:gridCol>
                <a:gridCol w="1028937">
                  <a:extLst>
                    <a:ext uri="{9D8B030D-6E8A-4147-A177-3AD203B41FA5}">
                      <a16:colId xmlns:a16="http://schemas.microsoft.com/office/drawing/2014/main" val="2154283047"/>
                    </a:ext>
                  </a:extLst>
                </a:gridCol>
                <a:gridCol w="1028937">
                  <a:extLst>
                    <a:ext uri="{9D8B030D-6E8A-4147-A177-3AD203B41FA5}">
                      <a16:colId xmlns:a16="http://schemas.microsoft.com/office/drawing/2014/main" val="3647057924"/>
                    </a:ext>
                  </a:extLst>
                </a:gridCol>
                <a:gridCol w="1028937">
                  <a:extLst>
                    <a:ext uri="{9D8B030D-6E8A-4147-A177-3AD203B41FA5}">
                      <a16:colId xmlns:a16="http://schemas.microsoft.com/office/drawing/2014/main" val="446130226"/>
                    </a:ext>
                  </a:extLst>
                </a:gridCol>
                <a:gridCol w="1030013">
                  <a:extLst>
                    <a:ext uri="{9D8B030D-6E8A-4147-A177-3AD203B41FA5}">
                      <a16:colId xmlns:a16="http://schemas.microsoft.com/office/drawing/2014/main" val="1632274922"/>
                    </a:ext>
                  </a:extLst>
                </a:gridCol>
                <a:gridCol w="1030013">
                  <a:extLst>
                    <a:ext uri="{9D8B030D-6E8A-4147-A177-3AD203B41FA5}">
                      <a16:colId xmlns:a16="http://schemas.microsoft.com/office/drawing/2014/main" val="884516262"/>
                    </a:ext>
                  </a:extLst>
                </a:gridCol>
                <a:gridCol w="1030013">
                  <a:extLst>
                    <a:ext uri="{9D8B030D-6E8A-4147-A177-3AD203B41FA5}">
                      <a16:colId xmlns:a16="http://schemas.microsoft.com/office/drawing/2014/main" val="1081010620"/>
                    </a:ext>
                  </a:extLst>
                </a:gridCol>
                <a:gridCol w="1030013">
                  <a:extLst>
                    <a:ext uri="{9D8B030D-6E8A-4147-A177-3AD203B41FA5}">
                      <a16:colId xmlns:a16="http://schemas.microsoft.com/office/drawing/2014/main" val="1581182532"/>
                    </a:ext>
                  </a:extLst>
                </a:gridCol>
                <a:gridCol w="1030013">
                  <a:extLst>
                    <a:ext uri="{9D8B030D-6E8A-4147-A177-3AD203B41FA5}">
                      <a16:colId xmlns:a16="http://schemas.microsoft.com/office/drawing/2014/main" val="4222770522"/>
                    </a:ext>
                  </a:extLst>
                </a:gridCol>
              </a:tblGrid>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Ã</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K</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85061126"/>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K</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D</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Ự</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Ệ</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041543499"/>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M</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Ờ</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Ă</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Ư</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Ớ</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I</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573846923"/>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R</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98741911"/>
                  </a:ext>
                </a:extLst>
              </a:tr>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T</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Ô</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M</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Ì</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L</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Ê</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3969385001"/>
                  </a:ext>
                </a:extLst>
              </a:tr>
              <a:tr h="937766">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Ỗ</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C</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O</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V</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À</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Y</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2804770830"/>
                  </a:ext>
                </a:extLst>
              </a:tr>
              <a:tr h="937766">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B</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Ị</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H</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rgbClr val="FF0000"/>
                          </a:solidFill>
                          <a:effectLst/>
                          <a:latin typeface="Tahoma" panose="020B0604030504040204" pitchFamily="34" charset="0"/>
                          <a:ea typeface="Tahoma" panose="020B0604030504040204" pitchFamily="34" charset="0"/>
                          <a:cs typeface="Tahoma" panose="020B0604030504040204" pitchFamily="34" charset="0"/>
                        </a:rPr>
                        <a:t>Ạ</a:t>
                      </a:r>
                      <a:endParaRPr lang="vi-VN" sz="6000" b="1">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X</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U</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Ố</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N</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r>
                        <a:rPr lang="en-US" sz="6000" b="1">
                          <a:solidFill>
                            <a:schemeClr val="tx1"/>
                          </a:solidFill>
                          <a:effectLst/>
                          <a:latin typeface="Tahoma" panose="020B0604030504040204" pitchFamily="34" charset="0"/>
                          <a:ea typeface="Tahoma" panose="020B0604030504040204" pitchFamily="34" charset="0"/>
                          <a:cs typeface="Tahoma" panose="020B0604030504040204" pitchFamily="34" charset="0"/>
                        </a:rPr>
                        <a:t>G</a:t>
                      </a: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107000"/>
                        </a:lnSpc>
                        <a:spcAft>
                          <a:spcPts val="800"/>
                        </a:spcAft>
                      </a:pPr>
                      <a:endParaRPr lang="vi-VN" sz="6000" b="1">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69660224"/>
                  </a:ext>
                </a:extLst>
              </a:tr>
            </a:tbl>
          </a:graphicData>
        </a:graphic>
      </p:graphicFrame>
    </p:spTree>
    <p:extLst>
      <p:ext uri="{BB962C8B-B14F-4D97-AF65-F5344CB8AC3E}">
        <p14:creationId xmlns:p14="http://schemas.microsoft.com/office/powerpoint/2010/main" val="16129202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FBAB82-7357-46CB-AB0A-A75D4C6F94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62823" y="971319"/>
            <a:ext cx="5866354" cy="4915362"/>
          </a:xfrm>
          <a:prstGeom prst="rect">
            <a:avLst/>
          </a:prstGeom>
        </p:spPr>
      </p:pic>
      <p:sp>
        <p:nvSpPr>
          <p:cNvPr id="2054" name="WordArt 6"/>
          <p:cNvSpPr>
            <a:spLocks noChangeArrowheads="1" noChangeShapeType="1" noTextEdit="1"/>
          </p:cNvSpPr>
          <p:nvPr/>
        </p:nvSpPr>
        <p:spPr bwMode="auto">
          <a:xfrm>
            <a:off x="773596" y="254000"/>
            <a:ext cx="10644809" cy="1064793"/>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v</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ới</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a:ln>
                  <a:noFill/>
                </a:ln>
                <a:solidFill>
                  <a:srgbClr val="FF000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Học</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cùng</a:t>
            </a:r>
            <a:r>
              <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 </a:t>
            </a:r>
            <a:r>
              <a:rPr kumimoji="0" lang="en-US" sz="368400" b="1" i="0" u="none" strike="noStrike" kern="10" cap="none" spc="0" normalizeH="0" baseline="0" noProof="0" dirty="0" err="1">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rPr>
              <a:t>Giê-su</a:t>
            </a:r>
            <a:endParaRPr kumimoji="0" lang="en-US" sz="368400" b="1" i="0" u="none" strike="noStrike" kern="10" cap="none" spc="0" normalizeH="0" baseline="0" noProof="0" dirty="0">
              <a:ln>
                <a:noFill/>
              </a:ln>
              <a:solidFill>
                <a:srgbClr val="00B050"/>
              </a:solidFill>
              <a:effectLst>
                <a:outerShdw dist="45791" dir="2021404" algn="ctr" rotWithShape="0">
                  <a:srgbClr val="B2B2B2">
                    <a:alpha val="80000"/>
                  </a:srgbClr>
                </a:outerShdw>
              </a:effectLst>
              <a:uLnTx/>
              <a:uFillTx/>
              <a:latin typeface="Times New Roman" panose="02020603050405020304" pitchFamily="18" charset="0"/>
              <a:ea typeface="+mn-ea"/>
              <a:cs typeface="Times New Roman" panose="02020603050405020304" pitchFamily="18" charset="0"/>
            </a:endParaRPr>
          </a:p>
        </p:txBody>
      </p:sp>
      <p:sp>
        <p:nvSpPr>
          <p:cNvPr id="8" name="AutoShape 9">
            <a:hlinkClick r:id="rId3" action="ppaction://hlinksldjump"/>
          </p:cNvPr>
          <p:cNvSpPr>
            <a:spLocks noChangeArrowheads="1"/>
          </p:cNvSpPr>
          <p:nvPr/>
        </p:nvSpPr>
        <p:spPr bwMode="auto">
          <a:xfrm>
            <a:off x="1524001" y="5539206"/>
            <a:ext cx="9143999" cy="1064795"/>
          </a:xfrm>
          <a:prstGeom prst="flowChartAlternateProcess">
            <a:avLst/>
          </a:prstGeom>
          <a:solidFill>
            <a:srgbClr val="7030A0">
              <a:alpha val="83000"/>
            </a:srgbClr>
          </a:solidFill>
          <a:ln w="38100">
            <a:solidFill>
              <a:srgbClr val="FFFF00"/>
            </a:solidFill>
            <a:miter lim="800000"/>
            <a:headEnd/>
            <a:tailEnd/>
          </a:ln>
          <a:effectLst/>
        </p:spPr>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TRẮC</a:t>
            </a:r>
            <a:r>
              <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rPr>
              <a:t> </a:t>
            </a:r>
            <a:r>
              <a:rPr kumimoji="0" lang="en-US" altLang="en-US" sz="6000" b="1" i="0" u="none" strike="noStrike" kern="1200" cap="none" spc="0" normalizeH="0" baseline="0" noProof="0" err="1">
                <a:ln>
                  <a:noFill/>
                </a:ln>
                <a:solidFill>
                  <a:prstClr val="white"/>
                </a:solidFill>
                <a:effectLst>
                  <a:outerShdw blurRad="38100" dist="38100" dir="2700000" algn="tl">
                    <a:srgbClr val="000000"/>
                  </a:outerShdw>
                </a:effectLst>
                <a:uLnTx/>
                <a:uFillTx/>
                <a:latin typeface="Calibri" panose="020F0502020204030204"/>
                <a:ea typeface="+mn-ea"/>
                <a:cs typeface="+mn-cs"/>
              </a:rPr>
              <a:t>NGHIỆM</a:t>
            </a:r>
            <a:endParaRPr kumimoji="0" lang="en-US" altLang="en-US" sz="6000" b="1" i="0" u="none" strike="noStrike" kern="1200" cap="none" spc="0" normalizeH="0" baseline="0" noProof="0">
              <a:ln>
                <a:noFill/>
              </a:ln>
              <a:solidFill>
                <a:prstClr val="white"/>
              </a:solidFill>
              <a:effectLst>
                <a:outerShdw blurRad="38100" dist="38100" dir="2700000" algn="tl">
                  <a:srgbClr val="000000"/>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76470080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ppt_w</p:attrName>
                                        </p:attrNameLst>
                                      </p:cBhvr>
                                      <p:tavLst>
                                        <p:tav tm="0" fmla="#ppt_w*sin(2.5*pi*$)">
                                          <p:val>
                                            <p:fltVal val="0"/>
                                          </p:val>
                                        </p:tav>
                                        <p:tav tm="100000">
                                          <p:val>
                                            <p:fltVal val="1"/>
                                          </p:val>
                                        </p:tav>
                                      </p:tavLst>
                                    </p:anim>
                                    <p:anim calcmode="lin" valueType="num">
                                      <p:cBhvr>
                                        <p:cTn id="9" dur="500" fill="hold"/>
                                        <p:tgtEl>
                                          <p:spTgt spid="8"/>
                                        </p:tgtEl>
                                        <p:attrNameLst>
                                          <p:attrName>ppt_h</p:attrName>
                                        </p:attrNameLst>
                                      </p:cBhvr>
                                      <p:tavLst>
                                        <p:tav tm="0">
                                          <p:val>
                                            <p:strVal val="#ppt_h"/>
                                          </p:val>
                                        </p:tav>
                                        <p:tav tm="100000">
                                          <p:val>
                                            <p:strVal val="#ppt_h"/>
                                          </p:val>
                                        </p:tav>
                                      </p:tavLst>
                                    </p:anim>
                                  </p:childTnLst>
                                </p:cTn>
                              </p:par>
                            </p:childTnLst>
                          </p:cTn>
                        </p:par>
                        <p:par>
                          <p:cTn id="10" fill="hold">
                            <p:stCondLst>
                              <p:cond delay="950"/>
                            </p:stCondLst>
                            <p:childTnLst>
                              <p:par>
                                <p:cTn id="11" presetID="16" presetClass="entr" presetSubtype="21" fill="hold" grpId="0" nodeType="afterEffect">
                                  <p:stCondLst>
                                    <p:cond delay="0"/>
                                  </p:stCondLst>
                                  <p:childTnLst>
                                    <p:set>
                                      <p:cBhvr>
                                        <p:cTn id="12" dur="1" fill="hold">
                                          <p:stCondLst>
                                            <p:cond delay="0"/>
                                          </p:stCondLst>
                                        </p:cTn>
                                        <p:tgtEl>
                                          <p:spTgt spid="2054"/>
                                        </p:tgtEl>
                                        <p:attrNameLst>
                                          <p:attrName>style.visibility</p:attrName>
                                        </p:attrNameLst>
                                      </p:cBhvr>
                                      <p:to>
                                        <p:strVal val="visible"/>
                                      </p:to>
                                    </p:set>
                                    <p:animEffect transition="in" filter="barn(inVertical)">
                                      <p:cBhvr>
                                        <p:cTn id="13" dur="500"/>
                                        <p:tgtEl>
                                          <p:spTgt spid="2054"/>
                                        </p:tgtEl>
                                      </p:cBhvr>
                                    </p:animEffect>
                                  </p:childTnLst>
                                </p:cTn>
                              </p:par>
                              <p:par>
                                <p:cTn id="14" presetID="21" presetClass="emph" presetSubtype="0" repeatCount="indefinite" fill="hold" grpId="1" nodeType="withEffect">
                                  <p:stCondLst>
                                    <p:cond delay="0"/>
                                  </p:stCondLst>
                                  <p:childTnLst>
                                    <p:animClr clrSpc="hsl" dir="cw">
                                      <p:cBhvr override="childStyle">
                                        <p:cTn id="15" dur="500" fill="hold"/>
                                        <p:tgtEl>
                                          <p:spTgt spid="2054"/>
                                        </p:tgtEl>
                                        <p:attrNameLst>
                                          <p:attrName>style.color</p:attrName>
                                        </p:attrNameLst>
                                      </p:cBhvr>
                                      <p:by>
                                        <p:hsl h="7200000" s="0" l="0"/>
                                      </p:by>
                                    </p:animClr>
                                    <p:animClr clrSpc="hsl" dir="cw">
                                      <p:cBhvr>
                                        <p:cTn id="16" dur="500" fill="hold"/>
                                        <p:tgtEl>
                                          <p:spTgt spid="2054"/>
                                        </p:tgtEl>
                                        <p:attrNameLst>
                                          <p:attrName>fillcolor</p:attrName>
                                        </p:attrNameLst>
                                      </p:cBhvr>
                                      <p:by>
                                        <p:hsl h="7200000" s="0" l="0"/>
                                      </p:by>
                                    </p:animClr>
                                    <p:animClr clrSpc="hsl" dir="cw">
                                      <p:cBhvr>
                                        <p:cTn id="17" dur="500" fill="hold"/>
                                        <p:tgtEl>
                                          <p:spTgt spid="2054"/>
                                        </p:tgtEl>
                                        <p:attrNameLst>
                                          <p:attrName>stroke.color</p:attrName>
                                        </p:attrNameLst>
                                      </p:cBhvr>
                                      <p:by>
                                        <p:hsl h="7200000" s="0" l="0"/>
                                      </p:by>
                                    </p:animClr>
                                    <p:set>
                                      <p:cBhvr>
                                        <p:cTn id="18" dur="500" fill="hold"/>
                                        <p:tgtEl>
                                          <p:spTgt spid="205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4" grpId="1"/>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Một thủ lãnh Pha-ri-sêu</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Nhạc mẫu ông Phê-rô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Ông trưởng hội đường Gia-ia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Chị em Mác-ta và Ma-ri-a</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6000" b="1" i="0" u="none" strike="noStrike" kern="1200" cap="none" spc="0" normalizeH="0" baseline="0" noProof="0" dirty="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1</a:t>
            </a:r>
            <a:r>
              <a:rPr kumimoji="0" lang="en-US" sz="60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6000" b="1">
                <a:solidFill>
                  <a:schemeClr val="tx1">
                    <a:lumMod val="95000"/>
                    <a:lumOff val="5000"/>
                  </a:schemeClr>
                </a:solidFill>
                <a:latin typeface="Verdana" panose="020B0604030504040204" pitchFamily="34" charset="0"/>
                <a:ea typeface="Verdana" panose="020B0604030504040204" pitchFamily="34" charset="0"/>
              </a:rPr>
              <a:t>AI ĐÃ MỜI ĐỨC GIÊ-SU DỰ TIỆC?</a:t>
            </a:r>
          </a:p>
        </p:txBody>
      </p:sp>
      <p:grpSp>
        <p:nvGrpSpPr>
          <p:cNvPr id="9" name="Group 33"/>
          <p:cNvGrpSpPr>
            <a:grpSpLocks/>
          </p:cNvGrpSpPr>
          <p:nvPr/>
        </p:nvGrpSpPr>
        <p:grpSpPr bwMode="auto">
          <a:xfrm>
            <a:off x="-48988" y="4491798"/>
            <a:ext cx="12240988" cy="815950"/>
            <a:chOff x="-1896924" y="4695363"/>
            <a:chExt cx="10567020" cy="699371"/>
          </a:xfrm>
          <a:solidFill>
            <a:srgbClr val="00B0F0"/>
          </a:solidFill>
        </p:grpSpPr>
        <p:sp>
          <p:nvSpPr>
            <p:cNvPr id="33" name="Rounded Rectangle 12"/>
            <p:cNvSpPr>
              <a:spLocks noChangeArrowheads="1"/>
            </p:cNvSpPr>
            <p:nvPr/>
          </p:nvSpPr>
          <p:spPr bwMode="auto">
            <a:xfrm>
              <a:off x="-968973" y="4708934"/>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Một thủ lãnh Pha-ri-sêu</a:t>
              </a:r>
              <a:endParaRPr kumimoji="0" lang="pt-BR"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1499153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lang="vi-VN" sz="4800" b="1">
                  <a:solidFill>
                    <a:prstClr val="black"/>
                  </a:solidFill>
                  <a:latin typeface="Times New Roman" pitchFamily="18" charset="0"/>
                  <a:cs typeface="Times New Roman" pitchFamily="18" charset="0"/>
                </a:rPr>
                <a:t>Đi trễ</a:t>
              </a:r>
              <a:endParaRPr kumimoji="0" lang="it-IT"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Chọn chỗ cuối</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Chọn cỗ nhất mà ngồi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Cả A, B và C đúng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2. </a:t>
            </a:r>
            <a:r>
              <a:rPr lang="vi-VN" sz="5400" b="1">
                <a:solidFill>
                  <a:schemeClr val="tx1"/>
                </a:solidFill>
                <a:latin typeface="Verdana" panose="020B0604030504040204" pitchFamily="34" charset="0"/>
                <a:ea typeface="Verdana" panose="020B0604030504040204" pitchFamily="34" charset="0"/>
              </a:rPr>
              <a:t>ĐỨC GIÊ-SU NHÌN THẤY</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KHÁCH DỰ TIỆC THƯỜNG LÀM GÌ ?</a:t>
            </a:r>
          </a:p>
        </p:txBody>
      </p:sp>
      <p:grpSp>
        <p:nvGrpSpPr>
          <p:cNvPr id="9" name="Group 33"/>
          <p:cNvGrpSpPr>
            <a:grpSpLocks/>
          </p:cNvGrpSpPr>
          <p:nvPr/>
        </p:nvGrpSpPr>
        <p:grpSpPr bwMode="auto">
          <a:xfrm>
            <a:off x="-48988" y="3628714"/>
            <a:ext cx="12260777" cy="820504"/>
            <a:chOff x="-1896924" y="4677880"/>
            <a:chExt cx="10584103" cy="703283"/>
          </a:xfrm>
          <a:solidFill>
            <a:srgbClr val="00B0F0"/>
          </a:solidFill>
        </p:grpSpPr>
        <p:sp>
          <p:nvSpPr>
            <p:cNvPr id="33" name="Rounded Rectangle 12"/>
            <p:cNvSpPr>
              <a:spLocks noChangeArrowheads="1"/>
            </p:cNvSpPr>
            <p:nvPr/>
          </p:nvSpPr>
          <p:spPr bwMode="auto">
            <a:xfrm>
              <a:off x="-951890" y="4677880"/>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it-IT" sz="48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Chọn cỗ nhất mà ngồi </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rPr>
                <a:t>B</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488665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Khiêm tốn</a:t>
              </a:r>
              <a:endParaRPr kumimoji="0" lang="vi-VN" sz="54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Vinh dự</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Kiêu hãnh</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Xấu hổ</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3</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KHI BỊ MỜI XUỐNG NGỒI CHỖ CUỐI,</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NGƯỜI BỊ </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MỜI CÓ CẢM NGHĨ GÌ  ?</a:t>
            </a:r>
          </a:p>
        </p:txBody>
      </p:sp>
      <p:grpSp>
        <p:nvGrpSpPr>
          <p:cNvPr id="9" name="Group 33"/>
          <p:cNvGrpSpPr>
            <a:grpSpLocks/>
          </p:cNvGrpSpPr>
          <p:nvPr/>
        </p:nvGrpSpPr>
        <p:grpSpPr bwMode="auto">
          <a:xfrm>
            <a:off x="-48988" y="5357321"/>
            <a:ext cx="12248199" cy="801518"/>
            <a:chOff x="-1896924" y="4684239"/>
            <a:chExt cx="10573245" cy="687003"/>
          </a:xfrm>
          <a:solidFill>
            <a:srgbClr val="00B0F0"/>
          </a:solidFill>
        </p:grpSpPr>
        <p:sp>
          <p:nvSpPr>
            <p:cNvPr id="33" name="Rounded Rectangle 12"/>
            <p:cNvSpPr>
              <a:spLocks noChangeArrowheads="1"/>
            </p:cNvSpPr>
            <p:nvPr/>
          </p:nvSpPr>
          <p:spPr bwMode="auto">
            <a:xfrm>
              <a:off x="-962748" y="4684239"/>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400" b="1" i="0" u="none" strike="noStrike" kern="1200" cap="none" spc="0" normalizeH="0" baseline="0" noProof="0">
                  <a:ln>
                    <a:noFill/>
                  </a:ln>
                  <a:solidFill>
                    <a:srgbClr val="FFFF00"/>
                  </a:solidFill>
                  <a:effectLst/>
                  <a:uLnTx/>
                  <a:uFillTx/>
                  <a:latin typeface="Times New Roman" pitchFamily="18" charset="0"/>
                  <a:ea typeface="+mn-ea"/>
                  <a:cs typeface="Times New Roman" pitchFamily="18" charset="0"/>
                </a:rPr>
                <a:t>Xấu hổ</a:t>
              </a:r>
            </a:p>
          </p:txBody>
        </p:sp>
        <p:sp>
          <p:nvSpPr>
            <p:cNvPr id="19" name="AutoShape 46"/>
            <p:cNvSpPr>
              <a:spLocks noChangeArrowheads="1"/>
            </p:cNvSpPr>
            <p:nvPr/>
          </p:nvSpPr>
          <p:spPr bwMode="auto">
            <a:xfrm>
              <a:off x="-1896924" y="4685442"/>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D</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11049203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71551"/>
            <a:ext cx="12192000" cy="5551717"/>
          </a:xfrm>
        </p:spPr>
        <p:txBody>
          <a:bodyPr>
            <a:noAutofit/>
          </a:bodyPr>
          <a:lstStyle/>
          <a:p>
            <a:pPr algn="just">
              <a:lnSpc>
                <a:spcPct val="100000"/>
              </a:lnSpc>
              <a:spcBef>
                <a:spcPts val="450"/>
              </a:spcBef>
              <a:spcAft>
                <a:spcPts val="450"/>
              </a:spcAft>
            </a:pPr>
            <a:r>
              <a:rPr lang="vi-VN" sz="6600" b="1">
                <a:latin typeface="Tahoma" panose="020B0604030504040204" pitchFamily="34" charset="0"/>
                <a:ea typeface="Tahoma" panose="020B0604030504040204" pitchFamily="34" charset="0"/>
                <a:cs typeface="Tahoma" panose="020B0604030504040204" pitchFamily="34" charset="0"/>
              </a:rPr>
              <a:t>Một ngày sa-bát kia, Đức Giê-su đến nhà một ông thủ lãnh nhóm Pha-ri-sêu để dùng bữa : họ cố dò xét Người.</a:t>
            </a:r>
            <a:endParaRPr lang="en-US" sz="6600" b="1">
              <a:latin typeface="Tahoma" panose="020B0604030504040204" pitchFamily="34" charset="0"/>
              <a:ea typeface="Tahoma" panose="020B0604030504040204" pitchFamily="34" charset="0"/>
              <a:cs typeface="Tahoma" panose="020B0604030504040204" pitchFamily="34" charset="0"/>
            </a:endParaRPr>
          </a:p>
        </p:txBody>
      </p:sp>
      <p:sp>
        <p:nvSpPr>
          <p:cNvPr id="3" name="TextBox 2">
            <a:extLst>
              <a:ext uri="{FF2B5EF4-FFF2-40B4-BE49-F238E27FC236}">
                <a16:creationId xmlns:a16="http://schemas.microsoft.com/office/drawing/2014/main" id="{660EDB3B-D92F-4149-A43E-A60728ADD0BE}"/>
              </a:ext>
            </a:extLst>
          </p:cNvPr>
          <p:cNvSpPr txBox="1"/>
          <p:nvPr/>
        </p:nvSpPr>
        <p:spPr>
          <a:xfrm>
            <a:off x="0" y="101601"/>
            <a:ext cx="12192000" cy="707886"/>
          </a:xfrm>
          <a:prstGeom prst="rect">
            <a:avLst/>
          </a:prstGeom>
          <a:noFill/>
        </p:spPr>
        <p:txBody>
          <a:bodyPr wrap="square" rtlCol="0">
            <a:spAutoFit/>
          </a:bodyPr>
          <a:lstStyle/>
          <a:p>
            <a:pPr algn="ct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TIN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MỪNG</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CHÚA</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GIÊSU</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THEO </a:t>
            </a:r>
            <a:r>
              <a:rPr lang="en-US" sz="4000" b="1" err="1">
                <a:solidFill>
                  <a:srgbClr val="FF0000"/>
                </a:solidFill>
                <a:latin typeface="Tahoma" panose="020B0604030504040204" pitchFamily="34" charset="0"/>
                <a:ea typeface="Tahoma" panose="020B0604030504040204" pitchFamily="34" charset="0"/>
                <a:cs typeface="Tahoma" panose="020B0604030504040204" pitchFamily="34" charset="0"/>
              </a:rPr>
              <a:t>THÁNH</a:t>
            </a:r>
            <a:r>
              <a:rPr lang="en-US" sz="4000" b="1">
                <a:solidFill>
                  <a:srgbClr val="FF0000"/>
                </a:solidFill>
                <a:latin typeface="Tahoma" panose="020B0604030504040204" pitchFamily="34" charset="0"/>
                <a:ea typeface="Tahoma" panose="020B0604030504040204" pitchFamily="34" charset="0"/>
                <a:cs typeface="Tahoma" panose="020B0604030504040204" pitchFamily="34" charset="0"/>
              </a:rPr>
              <a:t> LUCA</a:t>
            </a:r>
            <a:endParaRPr lang="en-US" sz="4000"/>
          </a:p>
        </p:txBody>
      </p:sp>
    </p:spTree>
    <p:extLst>
      <p:ext uri="{BB962C8B-B14F-4D97-AF65-F5344CB8AC3E}">
        <p14:creationId xmlns:p14="http://schemas.microsoft.com/office/powerpoint/2010/main" val="3633898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Mọi người biết mình khiêm nhường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Vinh dự trước mặt mọi người đồng bàn </a:t>
              </a: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Xấu hổ vì được mời lên </a:t>
              </a: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Tự hào </a:t>
              </a: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5400" b="1">
                <a:solidFill>
                  <a:schemeClr val="tx1"/>
                </a:solidFill>
                <a:latin typeface="Verdana" panose="020B0604030504040204" pitchFamily="34" charset="0"/>
                <a:ea typeface="Verdana" panose="020B0604030504040204" pitchFamily="34" charset="0"/>
                <a:cs typeface="Tahoma" panose="020B0604030504040204" pitchFamily="34" charset="0"/>
              </a:rPr>
              <a:t>4</a:t>
            </a:r>
            <a:r>
              <a:rPr kumimoji="0" lang="en-US" sz="54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KHI ĐƯỢC MỜI LÊN CỖ NHẤT,</a:t>
            </a:r>
            <a:r>
              <a:rPr lang="en-US" sz="5400" b="1">
                <a:solidFill>
                  <a:schemeClr val="tx1"/>
                </a:solidFill>
                <a:latin typeface="Verdana" panose="020B0604030504040204" pitchFamily="34" charset="0"/>
                <a:ea typeface="Verdana" panose="020B0604030504040204" pitchFamily="34" charset="0"/>
              </a:rPr>
              <a:t> </a:t>
            </a:r>
            <a:r>
              <a:rPr lang="vi-VN" sz="5400" b="1">
                <a:solidFill>
                  <a:schemeClr val="tx1"/>
                </a:solidFill>
                <a:latin typeface="Verdana" panose="020B0604030504040204" pitchFamily="34" charset="0"/>
                <a:ea typeface="Verdana" panose="020B0604030504040204" pitchFamily="34" charset="0"/>
              </a:rPr>
              <a:t>ANH SẼ ĐƯỢC THẤY GÌ?</a:t>
            </a:r>
          </a:p>
        </p:txBody>
      </p:sp>
      <p:grpSp>
        <p:nvGrpSpPr>
          <p:cNvPr id="9" name="Group 33"/>
          <p:cNvGrpSpPr>
            <a:grpSpLocks/>
          </p:cNvGrpSpPr>
          <p:nvPr/>
        </p:nvGrpSpPr>
        <p:grpSpPr bwMode="auto">
          <a:xfrm>
            <a:off x="-48986" y="2741645"/>
            <a:ext cx="12257041" cy="813476"/>
            <a:chOff x="-1896924" y="4683911"/>
            <a:chExt cx="10580877" cy="697252"/>
          </a:xfrm>
          <a:solidFill>
            <a:srgbClr val="00B0F0"/>
          </a:solidFill>
        </p:grpSpPr>
        <p:sp>
          <p:nvSpPr>
            <p:cNvPr id="33" name="Rounded Rectangle 12"/>
            <p:cNvSpPr>
              <a:spLocks noChangeArrowheads="1"/>
            </p:cNvSpPr>
            <p:nvPr/>
          </p:nvSpPr>
          <p:spPr bwMode="auto">
            <a:xfrm>
              <a:off x="-955116" y="4683911"/>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Vinh dự trước mặt mọi người đồng bàn </a:t>
              </a: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A</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34858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48986" y="0"/>
            <a:ext cx="12240986" cy="6858000"/>
          </a:xfrm>
          <a:prstGeom prst="rect">
            <a:avLst/>
          </a:prstGeom>
          <a:solidFill>
            <a:schemeClr val="accent2">
              <a:lumMod val="50000"/>
            </a:schemeClr>
          </a:solidFill>
        </p:spPr>
        <p:style>
          <a:lnRef idx="2">
            <a:schemeClr val="accent5">
              <a:shade val="50000"/>
            </a:schemeClr>
          </a:lnRef>
          <a:fillRef idx="1">
            <a:schemeClr val="accent5"/>
          </a:fillRef>
          <a:effectRef idx="0">
            <a:schemeClr val="accent5"/>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5" name="Group 34"/>
          <p:cNvGrpSpPr>
            <a:grpSpLocks/>
          </p:cNvGrpSpPr>
          <p:nvPr/>
        </p:nvGrpSpPr>
        <p:grpSpPr bwMode="auto">
          <a:xfrm>
            <a:off x="-48984" y="4505779"/>
            <a:ext cx="12240986" cy="800100"/>
            <a:chOff x="1104" y="1632"/>
            <a:chExt cx="5466" cy="432"/>
          </a:xfrm>
        </p:grpSpPr>
        <p:sp>
          <p:nvSpPr>
            <p:cNvPr id="41"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C</a:t>
              </a:r>
            </a:p>
          </p:txBody>
        </p:sp>
        <p:sp>
          <p:nvSpPr>
            <p:cNvPr id="42"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457200" marR="0" lvl="1" indent="-257175" algn="l" defTabSz="457200" rtl="0" eaLnBrk="1" fontAlgn="auto" latinLnBrk="0" hangingPunct="1">
                <a:lnSpc>
                  <a:spcPct val="100000"/>
                </a:lnSpc>
                <a:spcBef>
                  <a:spcPts val="0"/>
                </a:spcBef>
                <a:spcAft>
                  <a:spcPts val="0"/>
                </a:spcAft>
                <a:buClrTx/>
                <a:buSzTx/>
                <a:buFontTx/>
                <a:buNone/>
                <a:tabLst/>
                <a:defRPr/>
              </a:pPr>
              <a:r>
                <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rPr>
                <a:t>Người nghèo khó, tàn tật, đui mù </a:t>
              </a:r>
            </a:p>
          </p:txBody>
        </p:sp>
      </p:grpSp>
      <p:grpSp>
        <p:nvGrpSpPr>
          <p:cNvPr id="2" name="Group 34"/>
          <p:cNvGrpSpPr>
            <a:grpSpLocks/>
          </p:cNvGrpSpPr>
          <p:nvPr/>
        </p:nvGrpSpPr>
        <p:grpSpPr bwMode="auto">
          <a:xfrm>
            <a:off x="-48986" y="2753180"/>
            <a:ext cx="12240986" cy="800100"/>
            <a:chOff x="1104" y="1632"/>
            <a:chExt cx="5466" cy="432"/>
          </a:xfrm>
        </p:grpSpPr>
        <p:sp>
          <p:nvSpPr>
            <p:cNvPr id="7"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A</a:t>
              </a:r>
            </a:p>
          </p:txBody>
        </p:sp>
        <p:sp>
          <p:nvSpPr>
            <p:cNvPr id="8"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Bạn bè, anh em hay bà con </a:t>
              </a:r>
              <a:endParaRPr kumimoji="0" lang="vi-VN"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grpSp>
      <p:sp>
        <p:nvSpPr>
          <p:cNvPr id="37" name="Rounded Rectangle 36"/>
          <p:cNvSpPr/>
          <p:nvPr/>
        </p:nvSpPr>
        <p:spPr>
          <a:xfrm>
            <a:off x="5553074" y="6262914"/>
            <a:ext cx="1085850" cy="457200"/>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white"/>
                </a:solidFill>
                <a:effectLst/>
                <a:uLnTx/>
                <a:uFillTx/>
                <a:latin typeface="Times New Roman" panose="02020603050405020304" pitchFamily="18" charset="0"/>
                <a:ea typeface="+mn-ea"/>
                <a:cs typeface="Times New Roman" panose="02020603050405020304" pitchFamily="18" charset="0"/>
              </a:rPr>
              <a:t>Đáp án</a:t>
            </a:r>
          </a:p>
        </p:txBody>
      </p:sp>
      <p:grpSp>
        <p:nvGrpSpPr>
          <p:cNvPr id="3" name="Group 34"/>
          <p:cNvGrpSpPr>
            <a:grpSpLocks/>
          </p:cNvGrpSpPr>
          <p:nvPr/>
        </p:nvGrpSpPr>
        <p:grpSpPr bwMode="auto">
          <a:xfrm>
            <a:off x="-48986" y="3648529"/>
            <a:ext cx="12240986" cy="800100"/>
            <a:chOff x="1104" y="1632"/>
            <a:chExt cx="5466" cy="432"/>
          </a:xfrm>
        </p:grpSpPr>
        <p:sp>
          <p:nvSpPr>
            <p:cNvPr id="38" name="AutoShape 35"/>
            <p:cNvSpPr>
              <a:spLocks noChangeArrowheads="1"/>
            </p:cNvSpPr>
            <p:nvPr/>
          </p:nvSpPr>
          <p:spPr bwMode="auto">
            <a:xfrm>
              <a:off x="1104" y="1632"/>
              <a:ext cx="432"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B</a:t>
              </a:r>
            </a:p>
          </p:txBody>
        </p:sp>
        <p:sp>
          <p:nvSpPr>
            <p:cNvPr id="39" name="Rounded Rectangle 12"/>
            <p:cNvSpPr>
              <a:spLocks noChangeArrowheads="1"/>
            </p:cNvSpPr>
            <p:nvPr/>
          </p:nvSpPr>
          <p:spPr bwMode="auto">
            <a:xfrm>
              <a:off x="1584" y="1632"/>
              <a:ext cx="4986"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indent="-257175" defTabSz="457200">
                <a:defRPr/>
              </a:pPr>
              <a:r>
                <a:rPr lang="en-US" sz="4800" b="1">
                  <a:solidFill>
                    <a:prstClr val="black"/>
                  </a:solidFill>
                  <a:latin typeface="Times New Roman" pitchFamily="18" charset="0"/>
                  <a:cs typeface="Times New Roman" pitchFamily="18" charset="0"/>
                </a:rPr>
                <a:t> Láng giềng giàu có </a:t>
              </a:r>
              <a:endParaRPr kumimoji="0" lang="vi-VN" sz="4800" b="1" i="0" u="none" strike="noStrike" kern="1200" cap="none" spc="0" normalizeH="0" baseline="0" noProof="0">
                <a:ln>
                  <a:noFill/>
                </a:ln>
                <a:solidFill>
                  <a:prstClr val="black"/>
                </a:solidFill>
                <a:effectLst/>
                <a:uLnTx/>
                <a:uFillTx/>
                <a:latin typeface="Times New Roman" pitchFamily="18" charset="0"/>
                <a:ea typeface="+mn-ea"/>
                <a:cs typeface="Times New Roman" pitchFamily="18" charset="0"/>
              </a:endParaRPr>
            </a:p>
          </p:txBody>
        </p:sp>
      </p:grpSp>
      <p:grpSp>
        <p:nvGrpSpPr>
          <p:cNvPr id="6" name="Group 34"/>
          <p:cNvGrpSpPr>
            <a:grpSpLocks/>
          </p:cNvGrpSpPr>
          <p:nvPr/>
        </p:nvGrpSpPr>
        <p:grpSpPr bwMode="auto">
          <a:xfrm>
            <a:off x="-48965" y="5363029"/>
            <a:ext cx="12240865" cy="800100"/>
            <a:chOff x="1104" y="1632"/>
            <a:chExt cx="4783" cy="432"/>
          </a:xfrm>
        </p:grpSpPr>
        <p:sp>
          <p:nvSpPr>
            <p:cNvPr id="44" name="AutoShape 35"/>
            <p:cNvSpPr>
              <a:spLocks noChangeArrowheads="1"/>
            </p:cNvSpPr>
            <p:nvPr/>
          </p:nvSpPr>
          <p:spPr bwMode="auto">
            <a:xfrm>
              <a:off x="1104" y="1632"/>
              <a:ext cx="378" cy="432"/>
            </a:xfrm>
            <a:prstGeom prst="flowChartAlternateProcess">
              <a:avLst/>
            </a:prstGeom>
            <a:ln>
              <a:headEnd/>
              <a:tailEnd/>
            </a:ln>
          </p:spPr>
          <p:style>
            <a:lnRef idx="2">
              <a:schemeClr val="accent2"/>
            </a:lnRef>
            <a:fillRef idx="1">
              <a:schemeClr val="lt1"/>
            </a:fillRef>
            <a:effectRef idx="0">
              <a:schemeClr val="accent2"/>
            </a:effectRef>
            <a:fontRef idx="minor">
              <a:schemeClr val="dk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700" b="1" i="0" u="none" strike="noStrike" kern="1200" cap="none" spc="0" normalizeH="0" baseline="0" noProof="0">
                  <a:ln>
                    <a:noFill/>
                  </a:ln>
                  <a:solidFill>
                    <a:srgbClr val="003300"/>
                  </a:solidFill>
                  <a:effectLst>
                    <a:outerShdw blurRad="38100" dist="38100" dir="2700000" algn="tl">
                      <a:srgbClr val="000000"/>
                    </a:outerShdw>
                  </a:effectLst>
                  <a:uLnTx/>
                  <a:uFillTx/>
                  <a:latin typeface="Times New Roman" pitchFamily="18" charset="0"/>
                  <a:ea typeface="+mn-ea"/>
                  <a:cs typeface="Arial" charset="0"/>
                </a:rPr>
                <a:t>D</a:t>
              </a:r>
            </a:p>
          </p:txBody>
        </p:sp>
        <p:sp>
          <p:nvSpPr>
            <p:cNvPr id="45" name="Rounded Rectangle 12"/>
            <p:cNvSpPr>
              <a:spLocks noChangeArrowheads="1"/>
            </p:cNvSpPr>
            <p:nvPr/>
          </p:nvSpPr>
          <p:spPr bwMode="auto">
            <a:xfrm>
              <a:off x="1524" y="1632"/>
              <a:ext cx="4363" cy="432"/>
            </a:xfrm>
            <a:prstGeom prst="roundRect">
              <a:avLst>
                <a:gd name="adj" fmla="val 16667"/>
              </a:avLst>
            </a:prstGeom>
            <a:ln>
              <a:headEnd/>
              <a:tailEnd/>
            </a:ln>
          </p:spPr>
          <p:style>
            <a:lnRef idx="2">
              <a:schemeClr val="accent2"/>
            </a:lnRef>
            <a:fillRef idx="1">
              <a:schemeClr val="lt1"/>
            </a:fillRef>
            <a:effectRef idx="0">
              <a:schemeClr val="accent2"/>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rPr>
                <a:t> Tất cả A, B và C </a:t>
              </a:r>
              <a:endParaRPr kumimoji="0" lang="en-US" sz="4800" b="1" i="0" u="none" strike="noStrike" kern="1200" cap="none" spc="0" normalizeH="0" baseline="0" noProof="0">
                <a:ln>
                  <a:noFill/>
                </a:ln>
                <a:solidFill>
                  <a:prstClr val="black"/>
                </a:solidFill>
                <a:effectLst/>
                <a:uLnTx/>
                <a:uFillTx/>
                <a:latin typeface="Times New Roman" panose="02020603050405020304" pitchFamily="18" charset="0"/>
                <a:ea typeface="+mn-ea"/>
                <a:cs typeface="+mn-cs"/>
              </a:endParaRPr>
            </a:p>
          </p:txBody>
        </p:sp>
      </p:grpSp>
      <p:sp>
        <p:nvSpPr>
          <p:cNvPr id="10" name="Rectangle 9">
            <a:extLst>
              <a:ext uri="{FF2B5EF4-FFF2-40B4-BE49-F238E27FC236}">
                <a16:creationId xmlns:a16="http://schemas.microsoft.com/office/drawing/2014/main" id="{C560D8AB-9919-419B-BEBB-D2009B70CB50}"/>
              </a:ext>
            </a:extLst>
          </p:cNvPr>
          <p:cNvSpPr/>
          <p:nvPr/>
        </p:nvSpPr>
        <p:spPr>
          <a:xfrm>
            <a:off x="-48986" y="1"/>
            <a:ext cx="12240986" cy="2678736"/>
          </a:xfrm>
          <a:prstGeom prst="rect">
            <a:avLst/>
          </a:prstGeom>
          <a:solidFill>
            <a:schemeClr val="accent4">
              <a:lumMod val="40000"/>
              <a:lumOff val="6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just"/>
            <a:r>
              <a:rPr lang="en-US" sz="6600" b="1">
                <a:solidFill>
                  <a:schemeClr val="tx1"/>
                </a:solidFill>
                <a:latin typeface="Verdana" panose="020B0604030504040204" pitchFamily="34" charset="0"/>
                <a:ea typeface="Verdana" panose="020B0604030504040204" pitchFamily="34" charset="0"/>
                <a:cs typeface="Tahoma" panose="020B0604030504040204" pitchFamily="34" charset="0"/>
              </a:rPr>
              <a:t>5</a:t>
            </a:r>
            <a:r>
              <a:rPr kumimoji="0" lang="en-US" sz="6600" b="1" i="0" u="none" strike="noStrike" kern="1200" cap="none" spc="0" normalizeH="0" baseline="0" noProof="0">
                <a:ln>
                  <a:noFill/>
                </a:ln>
                <a:solidFill>
                  <a:schemeClr val="tx1"/>
                </a:solidFill>
                <a:effectLst/>
                <a:uLnTx/>
                <a:uFillTx/>
                <a:latin typeface="Verdana" panose="020B0604030504040204" pitchFamily="34" charset="0"/>
                <a:ea typeface="Verdana" panose="020B0604030504040204" pitchFamily="34" charset="0"/>
                <a:cs typeface="Tahoma" panose="020B0604030504040204" pitchFamily="34" charset="0"/>
              </a:rPr>
              <a:t>.</a:t>
            </a:r>
            <a:r>
              <a:rPr lang="vi-VN" sz="6600" b="1">
                <a:solidFill>
                  <a:schemeClr val="tx1"/>
                </a:solidFill>
                <a:latin typeface="Verdana" panose="020B0604030504040204" pitchFamily="34" charset="0"/>
                <a:ea typeface="Verdana" panose="020B0604030504040204" pitchFamily="34" charset="0"/>
              </a:rPr>
              <a:t> KHI ĐÃI KHÁCH</a:t>
            </a:r>
            <a:r>
              <a:rPr lang="en-US" sz="6600" b="1">
                <a:solidFill>
                  <a:schemeClr val="tx1"/>
                </a:solidFill>
                <a:latin typeface="Verdana" panose="020B0604030504040204" pitchFamily="34" charset="0"/>
                <a:ea typeface="Verdana" panose="020B0604030504040204" pitchFamily="34" charset="0"/>
              </a:rPr>
              <a:t> </a:t>
            </a:r>
            <a:r>
              <a:rPr lang="vi-VN" sz="6600" b="1">
                <a:solidFill>
                  <a:schemeClr val="tx1"/>
                </a:solidFill>
                <a:latin typeface="Verdana" panose="020B0604030504040204" pitchFamily="34" charset="0"/>
                <a:ea typeface="Verdana" panose="020B0604030504040204" pitchFamily="34" charset="0"/>
              </a:rPr>
              <a:t>THÌ HÃY MỜI NHỮNG AI ?</a:t>
            </a:r>
          </a:p>
        </p:txBody>
      </p:sp>
      <p:grpSp>
        <p:nvGrpSpPr>
          <p:cNvPr id="9" name="Group 33"/>
          <p:cNvGrpSpPr>
            <a:grpSpLocks/>
          </p:cNvGrpSpPr>
          <p:nvPr/>
        </p:nvGrpSpPr>
        <p:grpSpPr bwMode="auto">
          <a:xfrm>
            <a:off x="-48988" y="4501566"/>
            <a:ext cx="12240888" cy="802859"/>
            <a:chOff x="-1896924" y="4695363"/>
            <a:chExt cx="10566934" cy="688150"/>
          </a:xfrm>
          <a:solidFill>
            <a:srgbClr val="00B0F0"/>
          </a:solidFill>
        </p:grpSpPr>
        <p:sp>
          <p:nvSpPr>
            <p:cNvPr id="33" name="Rounded Rectangle 12"/>
            <p:cNvSpPr>
              <a:spLocks noChangeArrowheads="1"/>
            </p:cNvSpPr>
            <p:nvPr/>
          </p:nvSpPr>
          <p:spPr bwMode="auto">
            <a:xfrm>
              <a:off x="-969059" y="4697713"/>
              <a:ext cx="9639069" cy="685800"/>
            </a:xfrm>
            <a:prstGeom prst="roundRect">
              <a:avLst>
                <a:gd name="adj" fmla="val 16667"/>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 </a:t>
              </a:r>
              <a:r>
                <a:rPr kumimoji="0" lang="vi-VN"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rPr>
                <a:t>Người nghèo khó, tàn tật, đui mù </a:t>
              </a:r>
              <a:endParaRPr kumimoji="0" lang="en-US" sz="4800" b="1" i="0" u="none" strike="noStrike" kern="1200" cap="none" spc="0" normalizeH="0" baseline="0" noProof="0">
                <a:ln>
                  <a:noFill/>
                </a:ln>
                <a:solidFill>
                  <a:srgbClr val="FFFF00"/>
                </a:solidFill>
                <a:effectLst/>
                <a:uLnTx/>
                <a:uFillTx/>
                <a:latin typeface="Times New Roman" panose="02020603050405020304" pitchFamily="18" charset="0"/>
                <a:ea typeface="+mn-ea"/>
                <a:cs typeface="+mn-cs"/>
              </a:endParaRPr>
            </a:p>
          </p:txBody>
        </p:sp>
        <p:sp>
          <p:nvSpPr>
            <p:cNvPr id="19" name="AutoShape 46"/>
            <p:cNvSpPr>
              <a:spLocks noChangeArrowheads="1"/>
            </p:cNvSpPr>
            <p:nvPr/>
          </p:nvSpPr>
          <p:spPr bwMode="auto">
            <a:xfrm>
              <a:off x="-1896924" y="4695363"/>
              <a:ext cx="835154" cy="685800"/>
            </a:xfrm>
            <a:prstGeom prst="flowChartAlternateProcess">
              <a:avLst/>
            </a:prstGeom>
            <a:solidFill>
              <a:schemeClr val="accent6"/>
            </a:solidFill>
            <a:ln>
              <a:headEnd/>
              <a:tailEnd/>
            </a:ln>
          </p:spPr>
          <p:style>
            <a:lnRef idx="0">
              <a:schemeClr val="accent6"/>
            </a:lnRef>
            <a:fillRef idx="3">
              <a:schemeClr val="accent6"/>
            </a:fillRef>
            <a:effectRef idx="3">
              <a:schemeClr val="accent6"/>
            </a:effectRef>
            <a:fontRef idx="minor">
              <a:schemeClr val="lt1"/>
            </a:fontRef>
          </p:style>
          <p:txBody>
            <a:bodyPr wrap="none"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2700" b="1">
                  <a:solidFill>
                    <a:srgbClr val="FFFF00"/>
                  </a:solidFill>
                  <a:effectLst>
                    <a:outerShdw blurRad="38100" dist="38100" dir="2700000" algn="tl">
                      <a:srgbClr val="000000"/>
                    </a:outerShdw>
                  </a:effectLst>
                  <a:latin typeface="Times New Roman" pitchFamily="18" charset="0"/>
                  <a:cs typeface="Times New Roman" pitchFamily="18" charset="0"/>
                </a:rPr>
                <a:t>C</a:t>
              </a:r>
              <a:endParaRPr kumimoji="0" lang="en-US" sz="27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Times New Roman" pitchFamily="18" charset="0"/>
                <a:ea typeface="+mn-ea"/>
                <a:cs typeface="Times New Roman" pitchFamily="18" charset="0"/>
              </a:endParaRPr>
            </a:p>
          </p:txBody>
        </p:sp>
      </p:grpSp>
    </p:spTree>
    <p:extLst>
      <p:ext uri="{BB962C8B-B14F-4D97-AF65-F5344CB8AC3E}">
        <p14:creationId xmlns:p14="http://schemas.microsoft.com/office/powerpoint/2010/main" val="22429774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voltage.wav"/>
                                        </p:tgtEl>
                                      </p:cMediaNode>
                                    </p:audio>
                                  </p:subTnLst>
                                </p:cTn>
                              </p:par>
                            </p:childTnLst>
                          </p:cTn>
                        </p:par>
                        <p:par>
                          <p:cTn id="10" fill="hold">
                            <p:stCondLst>
                              <p:cond delay="1000"/>
                            </p:stCondLst>
                            <p:childTnLst>
                              <p:par>
                                <p:cTn id="11" presetID="4" presetClass="entr" presetSubtype="16"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ox(in)">
                                      <p:cBhvr>
                                        <p:cTn id="13" dur="1000"/>
                                        <p:tgtEl>
                                          <p:spTgt spid="2"/>
                                        </p:tgtEl>
                                      </p:cBhvr>
                                    </p:animEffect>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par>
                          <p:cTn id="14" fill="hold" nodeType="afterGroup">
                            <p:stCondLst>
                              <p:cond delay="2000"/>
                            </p:stCondLst>
                            <p:childTnLst>
                              <p:par>
                                <p:cTn id="15" presetID="4" presetClass="entr" presetSubtype="16"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1000"/>
                                        <p:tgtEl>
                                          <p:spTgt spid="3"/>
                                        </p:tgtEl>
                                      </p:cBhvr>
                                    </p:animEffect>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childTnLst>
                          </p:cTn>
                        </p:par>
                        <p:par>
                          <p:cTn id="18" fill="hold" nodeType="afterGroup">
                            <p:stCondLst>
                              <p:cond delay="3000"/>
                            </p:stCondLst>
                            <p:childTnLst>
                              <p:par>
                                <p:cTn id="19" presetID="4"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ox(in)">
                                      <p:cBhvr>
                                        <p:cTn id="21" dur="1000"/>
                                        <p:tgtEl>
                                          <p:spTgt spid="5"/>
                                        </p:tgtEl>
                                      </p:cBhvr>
                                    </p:animEffect>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childTnLst>
                          </p:cTn>
                        </p:par>
                        <p:par>
                          <p:cTn id="22" fill="hold" nodeType="afterGroup">
                            <p:stCondLst>
                              <p:cond delay="4000"/>
                            </p:stCondLst>
                            <p:childTnLst>
                              <p:par>
                                <p:cTn id="23" presetID="4"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ox(in)">
                                      <p:cBhvr>
                                        <p:cTn id="25" dur="1000"/>
                                        <p:tgtEl>
                                          <p:spTgt spid="6"/>
                                        </p:tgtEl>
                                      </p:cBhvr>
                                    </p:animEffect>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par>
                          <p:cTn id="26" fill="hold" nodeType="afterGroup">
                            <p:stCondLst>
                              <p:cond delay="5000"/>
                            </p:stCondLst>
                            <p:childTnLst>
                              <p:par>
                                <p:cTn id="27" presetID="9" presetClass="entr" presetSubtype="0"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Effect transition="in" filter="dissolve">
                                      <p:cBhvr>
                                        <p:cTn id="2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30" restart="whenNotActive" fill="hold" evtFilter="cancelBubble" nodeType="interactiveSeq">
                <p:stCondLst>
                  <p:cond evt="onClick" delay="0">
                    <p:tgtEl>
                      <p:spTgt spid="37"/>
                    </p:tgtEl>
                  </p:cond>
                </p:stCondLst>
                <p:endSync evt="end" delay="0">
                  <p:rtn val="all"/>
                </p:endSync>
                <p:childTnLst>
                  <p:par>
                    <p:cTn id="31" fill="hold">
                      <p:stCondLst>
                        <p:cond delay="0"/>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subTnLst>
                                    <p:audio>
                                      <p:cMediaNode vol="100000">
                                        <p:cTn display="0" masterRel="sameClick">
                                          <p:stCondLst>
                                            <p:cond evt="begin" delay="0">
                                              <p:tn val="33"/>
                                            </p:cond>
                                          </p:stCondLst>
                                          <p:endCondLst>
                                            <p:cond evt="onStopAudio" delay="0">
                                              <p:tgtEl>
                                                <p:sldTgt/>
                                              </p:tgtEl>
                                            </p:cond>
                                          </p:endCondLst>
                                        </p:cTn>
                                        <p:tgtEl>
                                          <p:sndTgt r:embed="rId4" name="dap_an2.wav"/>
                                        </p:tgtEl>
                                      </p:cMediaNode>
                                    </p:audio>
                                  </p:subTnLst>
                                </p:cTn>
                              </p:par>
                            </p:childTnLst>
                          </p:cTn>
                        </p:par>
                      </p:childTnLst>
                    </p:cTn>
                  </p:par>
                </p:childTnLst>
              </p:cTn>
              <p:nextCondLst>
                <p:cond evt="onClick" delay="0">
                  <p:tgtEl>
                    <p:spTgt spid="37"/>
                  </p:tgtEl>
                </p:cond>
              </p:nextCondLst>
            </p:seq>
          </p:childTnLst>
        </p:cTn>
      </p:par>
    </p:tnLst>
    <p:bldLst>
      <p:bldP spid="3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1E6FF85-6756-434B-A8E1-E10F6E46C5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26070" y="3211551"/>
            <a:ext cx="4022323" cy="328863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Thought Bubble: Cloud 5">
            <a:extLst>
              <a:ext uri="{FF2B5EF4-FFF2-40B4-BE49-F238E27FC236}">
                <a16:creationId xmlns:a16="http://schemas.microsoft.com/office/drawing/2014/main" id="{431C5340-3CA1-47F1-8EAE-0D2383149045}"/>
              </a:ext>
            </a:extLst>
          </p:cNvPr>
          <p:cNvSpPr/>
          <p:nvPr/>
        </p:nvSpPr>
        <p:spPr>
          <a:xfrm>
            <a:off x="4467225" y="86845"/>
            <a:ext cx="7724776" cy="6296025"/>
          </a:xfrm>
          <a:prstGeom prst="cloudCallout">
            <a:avLst>
              <a:gd name="adj1" fmla="val -47502"/>
              <a:gd name="adj2" fmla="val 49905"/>
            </a:avLst>
          </a:prstGeom>
          <a:noFill/>
          <a:ln w="952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9F2ADFAF-9DC5-4BFB-A7AD-1DD2DCFFB09F}"/>
              </a:ext>
            </a:extLst>
          </p:cNvPr>
          <p:cNvSpPr txBox="1"/>
          <p:nvPr/>
        </p:nvSpPr>
        <p:spPr>
          <a:xfrm>
            <a:off x="4971947" y="1426414"/>
            <a:ext cx="6715332" cy="3570273"/>
          </a:xfrm>
          <a:prstGeom prst="rect">
            <a:avLst/>
          </a:prstGeom>
          <a:noFill/>
        </p:spPr>
        <p:txBody>
          <a:bodyPr wrap="square">
            <a:spAutoFit/>
          </a:bodyPr>
          <a:lstStyle/>
          <a:p>
            <a:pPr lvl="0" algn="ctr">
              <a:lnSpc>
                <a:spcPct val="107000"/>
              </a:lnSpc>
              <a:spcAft>
                <a:spcPts val="800"/>
              </a:spcAft>
              <a:defRPr/>
            </a:pP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MUỐN SỐNG KHIÊM HẠ</a:t>
            </a:r>
            <a:b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br>
            <a:r>
              <a:rPr lang="en-US" sz="5400" b="1">
                <a:solidFill>
                  <a:srgbClr val="FF0000"/>
                </a:solidFill>
                <a:latin typeface="Verdana" panose="020B0604030504040204" pitchFamily="34" charset="0"/>
                <a:ea typeface="Verdana" panose="020B0604030504040204" pitchFamily="34" charset="0"/>
                <a:cs typeface="Times New Roman" panose="02020603050405020304" pitchFamily="18" charset="0"/>
              </a:rPr>
              <a:t>THIẾU NHI CẦN LÀM NHỮNG GÌ? </a:t>
            </a:r>
            <a:endParaRPr kumimoji="0" lang="en-US" sz="54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95EF6069-D6E0-4AA3-BC00-AEC2B19ED6CD}"/>
              </a:ext>
            </a:extLst>
          </p:cNvPr>
          <p:cNvSpPr txBox="1"/>
          <p:nvPr/>
        </p:nvSpPr>
        <p:spPr>
          <a:xfrm>
            <a:off x="780654" y="725711"/>
            <a:ext cx="2862101" cy="132343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w="0"/>
                <a:solidFill>
                  <a:srgbClr val="FF0000"/>
                </a:solidFill>
                <a:effectLst>
                  <a:outerShdw blurRad="38100" dist="25400" dir="5400000" algn="ctr" rotWithShape="0">
                    <a:srgbClr val="6E747A">
                      <a:alpha val="43000"/>
                    </a:srgbClr>
                  </a:outerShdw>
                </a:effectLst>
                <a:uLnTx/>
                <a:uFillTx/>
                <a:latin typeface="Algerian" panose="04020705040A02060702" pitchFamily="82" charset="0"/>
                <a:ea typeface="+mn-ea"/>
                <a:cs typeface="+mn-cs"/>
              </a:rPr>
              <a:t>THIẾU NHI YÊU CHÚA</a:t>
            </a:r>
          </a:p>
        </p:txBody>
      </p:sp>
    </p:spTree>
    <p:extLst>
      <p:ext uri="{BB962C8B-B14F-4D97-AF65-F5344CB8AC3E}">
        <p14:creationId xmlns:p14="http://schemas.microsoft.com/office/powerpoint/2010/main" val="59399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left)">
                                      <p:cBhvr>
                                        <p:cTn id="13" dur="1000"/>
                                        <p:tgtEl>
                                          <p:spTgt spid="6"/>
                                        </p:tgtEl>
                                      </p:cBhvr>
                                    </p:animEffect>
                                  </p:childTnLst>
                                </p:cTn>
                              </p:par>
                            </p:childTnLst>
                          </p:cTn>
                        </p:par>
                        <p:par>
                          <p:cTn id="14" fill="hold">
                            <p:stCondLst>
                              <p:cond delay="2000"/>
                            </p:stCondLst>
                            <p:childTnLst>
                              <p:par>
                                <p:cTn id="15" presetID="22" presetClass="entr" presetSubtype="8"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par>
                          <p:cTn id="18" fill="hold">
                            <p:stCondLst>
                              <p:cond delay="2500"/>
                            </p:stCondLst>
                            <p:childTnLst>
                              <p:par>
                                <p:cTn id="19" presetID="1" presetClass="entr" presetSubtype="0" fill="hold" nodeType="after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par>
                          <p:cTn id="21" fill="hold">
                            <p:stCondLst>
                              <p:cond delay="2500"/>
                            </p:stCondLst>
                            <p:childTnLst>
                              <p:par>
                                <p:cTn id="22" presetID="19" presetClass="emph" presetSubtype="0" repeatCount="indefinite" fill="hold" grpId="0" nodeType="afterEffect">
                                  <p:stCondLst>
                                    <p:cond delay="0"/>
                                  </p:stCondLst>
                                  <p:childTnLst>
                                    <p:animClr clrSpc="rgb" dir="cw">
                                      <p:cBhvr override="childStyle">
                                        <p:cTn id="23" dur="1000" fill="hold"/>
                                        <p:tgtEl>
                                          <p:spTgt spid="10">
                                            <p:txEl>
                                              <p:pRg st="0" end="0"/>
                                            </p:txEl>
                                          </p:spTgt>
                                        </p:tgtEl>
                                        <p:attrNameLst>
                                          <p:attrName>style.color</p:attrName>
                                        </p:attrNameLst>
                                      </p:cBhvr>
                                      <p:to>
                                        <a:srgbClr val="3CE250"/>
                                      </p:to>
                                    </p:animClr>
                                    <p:animClr clrSpc="rgb" dir="cw">
                                      <p:cBhvr>
                                        <p:cTn id="24" dur="1000" fill="hold"/>
                                        <p:tgtEl>
                                          <p:spTgt spid="10">
                                            <p:txEl>
                                              <p:pRg st="0" end="0"/>
                                            </p:txEl>
                                          </p:spTgt>
                                        </p:tgtEl>
                                        <p:attrNameLst>
                                          <p:attrName>fillcolor</p:attrName>
                                        </p:attrNameLst>
                                      </p:cBhvr>
                                      <p:to>
                                        <a:srgbClr val="3CE250"/>
                                      </p:to>
                                    </p:animClr>
                                    <p:set>
                                      <p:cBhvr>
                                        <p:cTn id="25" dur="1000" fill="hold"/>
                                        <p:tgtEl>
                                          <p:spTgt spid="10">
                                            <p:txEl>
                                              <p:pRg st="0" end="0"/>
                                            </p:txEl>
                                          </p:spTgt>
                                        </p:tgtEl>
                                        <p:attrNameLst>
                                          <p:attrName>fill.type</p:attrName>
                                        </p:attrNameLst>
                                      </p:cBhvr>
                                      <p:to>
                                        <p:strVal val="solid"/>
                                      </p:to>
                                    </p:set>
                                    <p:set>
                                      <p:cBhvr>
                                        <p:cTn id="26" dur="1000" fill="hold"/>
                                        <p:tgtEl>
                                          <p:spTgt spid="10">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P spid="10"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Người nhận thấy khách dự tiệc cứ chọn cỗ nhất mà ngồi, nên nói với họ dụ ngôn này :</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759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“Khi anh được mời đi ăn cưới, thì đừng ngồi vào cỗ nhất, kẻo lỡ có nhân vật nào quan trọng hơn anh cũng được mời,</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12903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09142" cy="6800850"/>
          </a:xfrm>
        </p:spPr>
        <p:txBody>
          <a:bodyPr>
            <a:noAutofit/>
          </a:bodyPr>
          <a:lstStyle/>
          <a:p>
            <a:pPr algn="just"/>
            <a:r>
              <a:rPr lang="vi-VN" sz="8000" b="1">
                <a:latin typeface="Tahoma" panose="020B0604030504040204" pitchFamily="34" charset="0"/>
                <a:ea typeface="Tahoma" panose="020B0604030504040204" pitchFamily="34" charset="0"/>
                <a:cs typeface="Tahoma" panose="020B0604030504040204" pitchFamily="34" charset="0"/>
              </a:rPr>
              <a:t>và rồi người đã mời cả anh lẫn nhân vật kia phải đến nói với anh rằng : ‘Xin ông nhường chỗ cho vị này.’</a:t>
            </a:r>
            <a:endParaRPr lang="en-US" sz="8000" b="1">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1308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Bấy giờ anh sẽ phải xấu hổ mà xuống ngồi chỗ cuối. Trái lại, khi anh được mời, thì hãy vào ngồi chỗ cuối, để cho người đã mời anh phải đến nói :</a:t>
            </a:r>
            <a:endParaRPr lang="en-US" sz="72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39660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6600" b="1">
                <a:latin typeface="Tahoma" panose="020B0604030504040204" pitchFamily="34" charset="0"/>
                <a:ea typeface="Tahoma" panose="020B0604030504040204" pitchFamily="34" charset="0"/>
                <a:cs typeface="Tahoma" panose="020B0604030504040204" pitchFamily="34" charset="0"/>
              </a:rPr>
              <a:t>‘Xin mời ông bạn lên trên cho.’ Thế là anh sẽ được vinh dự trước mặt mọi người đồng bàn. Vì phàm ai tôn mình lên sẽ bị hạ xuống ; còn ai hạ mình xuống sẽ được tôn lên.”</a:t>
            </a:r>
            <a:endParaRPr lang="en-US" sz="66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3692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7200" b="1">
                <a:latin typeface="Tahoma" panose="020B0604030504040204" pitchFamily="34" charset="0"/>
                <a:ea typeface="Tahoma" panose="020B0604030504040204" pitchFamily="34" charset="0"/>
                <a:cs typeface="Tahoma" panose="020B0604030504040204" pitchFamily="34" charset="0"/>
              </a:rPr>
              <a:t>Rồi Đức Giê-su nói với kẻ đã mời Người rằng : “Khi nào ông đãi khách ăn trưa hay ăn tối, thì đừng mời bạn bè, anh em, hay bà con,</a:t>
            </a:r>
            <a:endParaRPr lang="en-US" sz="72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38224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77616"/>
            <a:ext cx="12073631" cy="6333423"/>
          </a:xfrm>
        </p:spPr>
        <p:txBody>
          <a:bodyPr>
            <a:noAutofit/>
          </a:bodyPr>
          <a:lstStyle/>
          <a:p>
            <a:pPr algn="just"/>
            <a:r>
              <a:rPr lang="vi-VN" sz="8800" b="1">
                <a:latin typeface="Tahoma" panose="020B0604030504040204" pitchFamily="34" charset="0"/>
                <a:ea typeface="Tahoma" panose="020B0604030504040204" pitchFamily="34" charset="0"/>
                <a:cs typeface="Tahoma" panose="020B0604030504040204" pitchFamily="34" charset="0"/>
              </a:rPr>
              <a:t>hoặc láng giềng giàu có, kẻo họ cũng mời lại ông, và như thế ông được đáp lễ rồi. </a:t>
            </a:r>
            <a:endParaRPr lang="en-US" sz="8800" b="1">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083043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2963</TotalTime>
  <Words>962</Words>
  <Application>Microsoft Office PowerPoint</Application>
  <PresentationFormat>Widescreen</PresentationFormat>
  <Paragraphs>318</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Algerian</vt:lpstr>
      <vt:lpstr>Arial</vt:lpstr>
      <vt:lpstr>Calibri</vt:lpstr>
      <vt:lpstr>Calibri Light</vt:lpstr>
      <vt:lpstr>Montserrat Black</vt:lpstr>
      <vt:lpstr>Tahoma</vt:lpstr>
      <vt:lpstr>Times New Roman</vt:lpstr>
      <vt:lpstr>Verdana</vt:lpstr>
      <vt:lpstr>Office Theme</vt:lpstr>
      <vt:lpstr>PowerPoint Presentation</vt:lpstr>
      <vt:lpstr>Một ngày sa-bát kia, Đức Giê-su đến nhà một ông thủ lãnh nhóm Pha-ri-sêu để dùng bữa : họ cố dò xét Người.</vt:lpstr>
      <vt:lpstr>Người nhận thấy khách dự tiệc cứ chọn cỗ nhất mà ngồi, nên nói với họ dụ ngôn này :</vt:lpstr>
      <vt:lpstr>“Khi anh được mời đi ăn cưới, thì đừng ngồi vào cỗ nhất, kẻo lỡ có nhân vật nào quan trọng hơn anh cũng được mời,</vt:lpstr>
      <vt:lpstr>và rồi người đã mời cả anh lẫn nhân vật kia phải đến nói với anh rằng : ‘Xin ông nhường chỗ cho vị này.’</vt:lpstr>
      <vt:lpstr>Bấy giờ anh sẽ phải xấu hổ mà xuống ngồi chỗ cuối. Trái lại, khi anh được mời, thì hãy vào ngồi chỗ cuối, để cho người đã mời anh phải đến nói :</vt:lpstr>
      <vt:lpstr>‘Xin mời ông bạn lên trên cho.’ Thế là anh sẽ được vinh dự trước mặt mọi người đồng bàn. Vì phàm ai tôn mình lên sẽ bị hạ xuống ; còn ai hạ mình xuống sẽ được tôn lên.”</vt:lpstr>
      <vt:lpstr>Rồi Đức Giê-su nói với kẻ đã mời Người rằng : “Khi nào ông đãi khách ăn trưa hay ăn tối, thì đừng mời bạn bè, anh em, hay bà con,</vt:lpstr>
      <vt:lpstr>hoặc láng giềng giàu có, kẻo họ cũng mời lại ông, và như thế ông được đáp lễ rồi. </vt:lpstr>
      <vt:lpstr>Trái lại, khi ông đãi tiệc, hãy mời những người nghèo khó, tàn tật, què quặt, đui mù.</vt:lpstr>
      <vt:lpstr>Họ không có gì đáp lễ, và như thế, ông mới thật có phúc : vì ông sẽ được đáp lễ trong ngày các kẻ lành sống lại.”. Đó là Lời Chúa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jacky phan</dc:creator>
  <cp:lastModifiedBy>Mr Tam Nguyen</cp:lastModifiedBy>
  <cp:revision>74</cp:revision>
  <dcterms:created xsi:type="dcterms:W3CDTF">2022-01-14T15:16:50Z</dcterms:created>
  <dcterms:modified xsi:type="dcterms:W3CDTF">2025-08-29T22:44:44Z</dcterms:modified>
</cp:coreProperties>
</file>