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314" r:id="rId3"/>
    <p:sldId id="315" r:id="rId4"/>
    <p:sldId id="578" r:id="rId5"/>
    <p:sldId id="596" r:id="rId6"/>
    <p:sldId id="569" r:id="rId7"/>
    <p:sldId id="293" r:id="rId8"/>
    <p:sldId id="571" r:id="rId9"/>
    <p:sldId id="393" r:id="rId10"/>
    <p:sldId id="609" r:id="rId11"/>
    <p:sldId id="260" r:id="rId12"/>
    <p:sldId id="308" r:id="rId13"/>
    <p:sldId id="386" r:id="rId14"/>
    <p:sldId id="387" r:id="rId15"/>
    <p:sldId id="388" r:id="rId16"/>
    <p:sldId id="391" r:id="rId17"/>
    <p:sldId id="296" r:id="rId18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33" d="100"/>
          <a:sy n="33" d="100"/>
        </p:scale>
        <p:origin x="3840" y="22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35DD8-4449-423C-A639-F65BA6D756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22D266-FC06-4B14-8BD7-484074193D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A8C45-7E4E-4866-8C82-71C166C44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16/08/2025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6F900-C18C-4C2D-9121-6D9F7CF44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FBB37-8D8B-4ED6-8D94-B8E736D25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2471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1D7D5-5D3F-4E90-9EB1-0D94F429A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592D96-5F34-4AB1-A37B-950BAE5083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5B772E-20CA-4B33-939D-79947571E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16/08/2025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97229-AC30-41EC-B325-50DCC65CB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45F265-32D6-4048-A6C8-5EAF9497C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78324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33E2C7-B8DB-416A-849C-F8727C6D6A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5EA97-5511-461A-B619-FAC5D0F6EF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DD5E18-72A4-41BE-8D81-82879DBCA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16/08/2025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CFF74F-521E-4FAF-8BC5-1AA66425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02554A-5342-4096-8E7A-C7436908B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4272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5F664-AA3B-4313-A0F2-D409A4781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26BB1-E78B-4471-BE4E-53C3618C5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A202FC-DC52-4B3B-A666-E0F2AD290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16/08/2025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B0460E-3594-4A79-9E4E-36EC7F54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EA09A-40D4-46F8-8D4D-215020EAE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43356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33C1E-0B4A-4019-8FB3-FDBACB531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53D45E-ECC5-486B-A601-B03D259A6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1CF448-B65D-4523-9B12-4CDC3F886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16/08/2025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74D0E6-2C86-49C5-A9CD-ACFF55D9D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5DC806-FCD8-4CA2-BC87-FA6CE1760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5805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0E31C-C008-41A6-B1CC-CA6C3ED98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47F5F-9858-494A-82A4-9A7A3B54AD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B676A2-D46B-4F56-A21A-931B257433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614988-F3CE-4174-A3EE-F8108E165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16/08/2025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8F2516-227C-4BC8-87E4-9ED003D6B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026F3F-72B1-4481-9A61-AC5C14704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08908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8F067-DD81-44FD-9BCC-D0582C659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12F556-8863-4102-858F-CBCB401AF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08A34B-6D45-46A2-9A77-BB84800C9A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715220-53B4-4EDC-860F-3E64AF09D9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F7AF07-2A5A-452F-B6EB-FCD3E08E8D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EDC71C-673D-4186-8658-C06FA940D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16/08/2025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3930F0-6E9D-4535-897B-48B2B3303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0E3C02-94DA-4ACC-A3AE-A828F02F6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90103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97CB9-D932-4FD4-B776-B6D34AEA3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62FE11-FC34-4584-87BA-22676E09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16/08/2025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54B8B2-2652-4757-B95D-8255071D4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E71F95-6F81-4FDA-B714-89F84A91A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3132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EA5293-DCD2-4900-97FA-755F5C6CA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16/08/2025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C52C3D-6041-4625-AC08-9327233F2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F0C907-31D2-4439-B21C-BF8F8366D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0879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14B62-2C54-4574-B543-5EB51B1DD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D8E50-F3A2-4687-B0C9-1F0E70AE7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FDF51E-E4BD-4E69-BA7D-AB7D9EBAE1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F5F6E8-DF3A-4E10-99D5-E4B28F364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16/08/2025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B19D56-AA9B-48D9-A797-22DF87706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A8B5EE-5785-4A56-886B-75834DB3F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48665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F0DF1-2E9F-4D46-9DD9-7544FFCB6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B45455-BF2B-4E0F-88A8-C30EACBA68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A077DF-EF3A-4A0C-A177-0489E1CCD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53553-7ED7-4561-81BF-C072759EE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16/08/2025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11194-45E8-4829-B6A3-638191FB5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27BEFB-5AA3-4CB9-8D66-689781445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13742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4BDEA6-FF88-4323-ACF8-DACE668E1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C8C242-8DEE-41DC-A727-D8B145B3F7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E7123-EC5E-487F-AE75-526036135A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9C1CA-27ED-46C1-8525-37ABE13F03B0}" type="datetimeFigureOut">
              <a:rPr lang="vi-VN" smtClean="0"/>
              <a:t>16/08/2025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43B4BD-603F-418B-BA87-65BAF41259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A1C33B-A489-4130-9B31-902838D43E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3782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VUI HỌC KINH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THÁNH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endParaRPr kumimoji="0" lang="en-US" sz="3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tserrat Black" panose="00000A00000000000000" pitchFamily="2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7463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kern="10">
                <a:ln w="9525">
                  <a:noFill/>
                  <a:prstDash val="solid"/>
                </a:ln>
                <a:solidFill>
                  <a:srgbClr val="FF000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CHÚA NHẬT XX THƯỜNG NIÊN - C</a:t>
            </a:r>
            <a:endParaRPr kumimoji="0" lang="en-US" sz="44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FF0000">
                  <a:alpha val="77000"/>
                </a:srgbClr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144541" y="3776782"/>
            <a:ext cx="40474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HY VỌNG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81207" y="3776782"/>
            <a:ext cx="409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noProof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TIN YÊU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3F1CC62-9643-8C81-3777-C93BFB67A1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53693"/>
              </p:ext>
            </p:extLst>
          </p:nvPr>
        </p:nvGraphicFramePr>
        <p:xfrm>
          <a:off x="496184" y="131908"/>
          <a:ext cx="11533256" cy="6563536"/>
        </p:xfrm>
        <a:graphic>
          <a:graphicData uri="http://schemas.openxmlformats.org/drawingml/2006/table">
            <a:tbl>
              <a:tblPr firstRow="1" firstCol="1" bandRow="1"/>
              <a:tblGrid>
                <a:gridCol w="960519">
                  <a:extLst>
                    <a:ext uri="{9D8B030D-6E8A-4147-A177-3AD203B41FA5}">
                      <a16:colId xmlns:a16="http://schemas.microsoft.com/office/drawing/2014/main" val="2851470237"/>
                    </a:ext>
                  </a:extLst>
                </a:gridCol>
                <a:gridCol w="960519">
                  <a:extLst>
                    <a:ext uri="{9D8B030D-6E8A-4147-A177-3AD203B41FA5}">
                      <a16:colId xmlns:a16="http://schemas.microsoft.com/office/drawing/2014/main" val="1330150374"/>
                    </a:ext>
                  </a:extLst>
                </a:gridCol>
                <a:gridCol w="960519">
                  <a:extLst>
                    <a:ext uri="{9D8B030D-6E8A-4147-A177-3AD203B41FA5}">
                      <a16:colId xmlns:a16="http://schemas.microsoft.com/office/drawing/2014/main" val="2154283047"/>
                    </a:ext>
                  </a:extLst>
                </a:gridCol>
                <a:gridCol w="960519">
                  <a:extLst>
                    <a:ext uri="{9D8B030D-6E8A-4147-A177-3AD203B41FA5}">
                      <a16:colId xmlns:a16="http://schemas.microsoft.com/office/drawing/2014/main" val="3647057924"/>
                    </a:ext>
                  </a:extLst>
                </a:gridCol>
                <a:gridCol w="960519">
                  <a:extLst>
                    <a:ext uri="{9D8B030D-6E8A-4147-A177-3AD203B41FA5}">
                      <a16:colId xmlns:a16="http://schemas.microsoft.com/office/drawing/2014/main" val="446130226"/>
                    </a:ext>
                  </a:extLst>
                </a:gridCol>
                <a:gridCol w="961523">
                  <a:extLst>
                    <a:ext uri="{9D8B030D-6E8A-4147-A177-3AD203B41FA5}">
                      <a16:colId xmlns:a16="http://schemas.microsoft.com/office/drawing/2014/main" val="1632274922"/>
                    </a:ext>
                  </a:extLst>
                </a:gridCol>
                <a:gridCol w="961523">
                  <a:extLst>
                    <a:ext uri="{9D8B030D-6E8A-4147-A177-3AD203B41FA5}">
                      <a16:colId xmlns:a16="http://schemas.microsoft.com/office/drawing/2014/main" val="884516262"/>
                    </a:ext>
                  </a:extLst>
                </a:gridCol>
                <a:gridCol w="961523">
                  <a:extLst>
                    <a:ext uri="{9D8B030D-6E8A-4147-A177-3AD203B41FA5}">
                      <a16:colId xmlns:a16="http://schemas.microsoft.com/office/drawing/2014/main" val="1081010620"/>
                    </a:ext>
                  </a:extLst>
                </a:gridCol>
                <a:gridCol w="961523">
                  <a:extLst>
                    <a:ext uri="{9D8B030D-6E8A-4147-A177-3AD203B41FA5}">
                      <a16:colId xmlns:a16="http://schemas.microsoft.com/office/drawing/2014/main" val="1581182532"/>
                    </a:ext>
                  </a:extLst>
                </a:gridCol>
                <a:gridCol w="961523">
                  <a:extLst>
                    <a:ext uri="{9D8B030D-6E8A-4147-A177-3AD203B41FA5}">
                      <a16:colId xmlns:a16="http://schemas.microsoft.com/office/drawing/2014/main" val="4222770522"/>
                    </a:ext>
                  </a:extLst>
                </a:gridCol>
                <a:gridCol w="961523">
                  <a:extLst>
                    <a:ext uri="{9D8B030D-6E8A-4147-A177-3AD203B41FA5}">
                      <a16:colId xmlns:a16="http://schemas.microsoft.com/office/drawing/2014/main" val="1428442844"/>
                    </a:ext>
                  </a:extLst>
                </a:gridCol>
                <a:gridCol w="961523">
                  <a:extLst>
                    <a:ext uri="{9D8B030D-6E8A-4147-A177-3AD203B41FA5}">
                      <a16:colId xmlns:a16="http://schemas.microsoft.com/office/drawing/2014/main" val="406102389"/>
                    </a:ext>
                  </a:extLst>
                </a:gridCol>
              </a:tblGrid>
              <a:tr h="8204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061126"/>
                  </a:ext>
                </a:extLst>
              </a:tr>
              <a:tr h="8204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É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543499"/>
                  </a:ext>
                </a:extLst>
              </a:tr>
              <a:tr h="8204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Ò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Ì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846923"/>
                  </a:ext>
                </a:extLst>
              </a:tr>
              <a:tr h="8204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741911"/>
                  </a:ext>
                </a:extLst>
              </a:tr>
              <a:tr h="8204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Ử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385001"/>
                  </a:ext>
                </a:extLst>
              </a:tr>
              <a:tr h="8204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Ữ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770830"/>
                  </a:ext>
                </a:extLst>
              </a:tr>
              <a:tr h="8204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Ă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241041"/>
                  </a:ext>
                </a:extLst>
              </a:tr>
              <a:tr h="8204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Â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920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4146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C39347E-A2CF-4126-AACF-D312F5BF32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3322" y="882714"/>
            <a:ext cx="5685356" cy="4763706"/>
          </a:xfrm>
          <a:prstGeom prst="rect">
            <a:avLst/>
          </a:prstGeom>
        </p:spPr>
      </p:pic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>
              <a:alpha val="83000"/>
            </a:srgbClr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5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Mặt đất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Hỏa ngục.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Gia đình.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Xã hội</a:t>
              </a:r>
              <a:endParaRPr kumimoji="0" lang="vi-VN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</a:t>
            </a: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60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GIÊSU NÓI THẦY ĐÃ ĐẾN NÉM LỬA VÀO ĐÂU?</a:t>
            </a:r>
            <a:endParaRPr lang="vi-VN" sz="6000" b="1" u="sng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4492110"/>
            <a:ext cx="12246884" cy="812666"/>
            <a:chOff x="-1896924" y="4695363"/>
            <a:chExt cx="10572108" cy="696557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3885" y="4706120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Mặt đất</a:t>
              </a:r>
              <a:endParaRPr kumimoji="0" lang="pt-BR" sz="48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>
                <a:defRPr/>
              </a:pPr>
              <a:r>
                <a:rPr lang="vi-VN" sz="4800" b="1">
                  <a:latin typeface="Times New Roman" pitchFamily="18" charset="0"/>
                  <a:cs typeface="Times New Roman" pitchFamily="18" charset="0"/>
                </a:rPr>
                <a:t>Rao giảng cho mọi dân mọi nước.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Tụ họp mọi người lại.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Một phép rửa phải chịu.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Cả a, b và c đúng.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GIÊSU KHẮC KHOẢI BIẾT BAO CHO ĐẾN KHI HOÀN TẤT VIỆC GÌ?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3639075"/>
            <a:ext cx="12240885" cy="806783"/>
            <a:chOff x="-1896924" y="4689645"/>
            <a:chExt cx="10566931" cy="691518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Một phép rửa phải chịu.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866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Ban sự giải thoát.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Ban niềm vui cho trái đất.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Ban ơn cứu độ cho những ai tin.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Ban hòa bình cho trái đất sao?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ANH EM TƯỞNG THẦY ĐẾN ĐÂY ĐỂ LÀM GÌ?</a:t>
            </a:r>
            <a:endParaRPr lang="vi-VN" sz="5400" b="1" u="sng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5366346"/>
            <a:ext cx="12248199" cy="802934"/>
            <a:chOff x="-1896924" y="4683021"/>
            <a:chExt cx="10573245" cy="688221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2748" y="4683021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Ban hòa bình cho trái đất sao?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85442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4920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Lòng hận th</a:t>
              </a:r>
              <a:r>
                <a:rPr lang="en-US" sz="48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ù</a:t>
              </a: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.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Sự chia rẽ.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Hạnh phúc đích thực.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</a:t>
              </a: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Thờ phượng Thiên Chúa duy nhất.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	ĐỨC GIÊSU ĐẾN ĐEM SỰ GÌ?</a:t>
            </a:r>
            <a:endParaRPr lang="vi-VN" sz="5400" b="1" u="sng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2748200"/>
            <a:ext cx="12257041" cy="801997"/>
            <a:chOff x="-1896924" y="4695363"/>
            <a:chExt cx="10580877" cy="687411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55116" y="4696974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Sự chia rẽ.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48589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4</a:t>
              </a: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người.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2 người.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indent="-257175" defTabSz="457200">
                <a:defRPr/>
              </a:pPr>
              <a:r>
                <a:rPr lang="en-US" sz="4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3</a:t>
              </a:r>
              <a:r>
                <a:rPr lang="vi-VN" sz="4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người.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5</a:t>
              </a: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người.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5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TRONG MỘT NHÀ CÓ BAO NHIÊU NGƯỜI CHIA RẺ NHAU VÌ TIN VÀO ĐỨC GIÊSU? 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5349638"/>
            <a:ext cx="12240888" cy="813017"/>
            <a:chOff x="-1896924" y="4695363"/>
            <a:chExt cx="10566934" cy="696860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59" y="4706423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5</a:t>
              </a: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người.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2977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7225" y="86845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4971947" y="1426414"/>
            <a:ext cx="6234533" cy="3570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NHI THỂ HIỆN SỰ ĐỨNG VỮNG NHƯ THẾ NÀO?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71551"/>
            <a:ext cx="12192000" cy="5551717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</a:pPr>
            <a:r>
              <a:rPr lang="vi-VN" sz="6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 ấy, Đức Giê-su nói với các môn đệ rằng: “Thầy đã đến ném lửa vào mặt đất, và Thầy những ước mong phải chi lửa ấy đã bùng lên!</a:t>
            </a:r>
            <a:endParaRPr lang="en-US" sz="68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0EDB3B-D92F-4149-A43E-A60728ADD0BE}"/>
              </a:ext>
            </a:extLst>
          </p:cNvPr>
          <p:cNvSpPr txBox="1"/>
          <p:nvPr/>
        </p:nvSpPr>
        <p:spPr>
          <a:xfrm>
            <a:off x="0" y="101601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TIN </a:t>
            </a:r>
            <a:r>
              <a:rPr lang="en-US" sz="40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MỪNG</a:t>
            </a:r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CHÚA</a:t>
            </a:r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GIÊSU</a:t>
            </a:r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THEO </a:t>
            </a:r>
            <a:r>
              <a:rPr lang="en-US" sz="40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THÁNH</a:t>
            </a:r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LU-CA</a:t>
            </a: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3633898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Thầy còn một phép rửa phải chịu, và lòng Thầy khắc khoải biết bao cho đến khi việc này hoàn tất!</a:t>
            </a:r>
            <a:endParaRPr lang="en-US" sz="80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759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80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“Anh em tưởng rằng Thầy đến để ban hoà bình cho trái đất sao? Thầy bảo cho anh em biết: không phải thế đâu, nhưng là đem sự chia rẽ.</a:t>
            </a:r>
            <a:endParaRPr lang="en-US" sz="72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336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80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Vì từ nay, năm người trong cùng một nhà sẽ chia rẽ nhau, ba chống lại hai, hai chống lại ba.</a:t>
            </a:r>
            <a:endParaRPr lang="en-US" sz="80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56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63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Họ sẽ chia rẽ nhau: cha chống lại con trai, con trai chống lại cha; mẹ chống lại con gái, con gái chống lại mẹ; mẹ chồng chống lại nàng dâu, nàng dâu chống lại mẹ chồng.”</a:t>
            </a:r>
            <a:r>
              <a:rPr lang="en-US" sz="63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3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Đó là Lời Chúa</a:t>
            </a:r>
          </a:p>
        </p:txBody>
      </p:sp>
    </p:spTree>
    <p:extLst>
      <p:ext uri="{BB962C8B-B14F-4D97-AF65-F5344CB8AC3E}">
        <p14:creationId xmlns:p14="http://schemas.microsoft.com/office/powerpoint/2010/main" val="4112903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rId2" action="ppaction://hlinksldjump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58518" y="48002"/>
            <a:ext cx="671318" cy="667960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58518" y="734929"/>
            <a:ext cx="671318" cy="667960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58518" y="1419203"/>
            <a:ext cx="671319" cy="60483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58521" y="2052646"/>
            <a:ext cx="671320" cy="60483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58519" y="2642417"/>
            <a:ext cx="602233" cy="60483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58520" y="3312837"/>
            <a:ext cx="671321" cy="60483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44EF259-C730-4A3D-93A7-49B3BA74B4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687637"/>
              </p:ext>
            </p:extLst>
          </p:nvPr>
        </p:nvGraphicFramePr>
        <p:xfrm>
          <a:off x="1176904" y="70948"/>
          <a:ext cx="9298187" cy="5223256"/>
        </p:xfrm>
        <a:graphic>
          <a:graphicData uri="http://schemas.openxmlformats.org/drawingml/2006/table">
            <a:tbl>
              <a:tblPr firstRow="1" firstCol="1" bandRow="1"/>
              <a:tblGrid>
                <a:gridCol w="774377">
                  <a:extLst>
                    <a:ext uri="{9D8B030D-6E8A-4147-A177-3AD203B41FA5}">
                      <a16:colId xmlns:a16="http://schemas.microsoft.com/office/drawing/2014/main" val="2851470237"/>
                    </a:ext>
                  </a:extLst>
                </a:gridCol>
                <a:gridCol w="774377">
                  <a:extLst>
                    <a:ext uri="{9D8B030D-6E8A-4147-A177-3AD203B41FA5}">
                      <a16:colId xmlns:a16="http://schemas.microsoft.com/office/drawing/2014/main" val="1330150374"/>
                    </a:ext>
                  </a:extLst>
                </a:gridCol>
                <a:gridCol w="774377">
                  <a:extLst>
                    <a:ext uri="{9D8B030D-6E8A-4147-A177-3AD203B41FA5}">
                      <a16:colId xmlns:a16="http://schemas.microsoft.com/office/drawing/2014/main" val="2154283047"/>
                    </a:ext>
                  </a:extLst>
                </a:gridCol>
                <a:gridCol w="774377">
                  <a:extLst>
                    <a:ext uri="{9D8B030D-6E8A-4147-A177-3AD203B41FA5}">
                      <a16:colId xmlns:a16="http://schemas.microsoft.com/office/drawing/2014/main" val="3647057924"/>
                    </a:ext>
                  </a:extLst>
                </a:gridCol>
                <a:gridCol w="774377">
                  <a:extLst>
                    <a:ext uri="{9D8B030D-6E8A-4147-A177-3AD203B41FA5}">
                      <a16:colId xmlns:a16="http://schemas.microsoft.com/office/drawing/2014/main" val="446130226"/>
                    </a:ext>
                  </a:extLst>
                </a:gridCol>
                <a:gridCol w="775186">
                  <a:extLst>
                    <a:ext uri="{9D8B030D-6E8A-4147-A177-3AD203B41FA5}">
                      <a16:colId xmlns:a16="http://schemas.microsoft.com/office/drawing/2014/main" val="1632274922"/>
                    </a:ext>
                  </a:extLst>
                </a:gridCol>
                <a:gridCol w="775186">
                  <a:extLst>
                    <a:ext uri="{9D8B030D-6E8A-4147-A177-3AD203B41FA5}">
                      <a16:colId xmlns:a16="http://schemas.microsoft.com/office/drawing/2014/main" val="884516262"/>
                    </a:ext>
                  </a:extLst>
                </a:gridCol>
                <a:gridCol w="775186">
                  <a:extLst>
                    <a:ext uri="{9D8B030D-6E8A-4147-A177-3AD203B41FA5}">
                      <a16:colId xmlns:a16="http://schemas.microsoft.com/office/drawing/2014/main" val="1081010620"/>
                    </a:ext>
                  </a:extLst>
                </a:gridCol>
                <a:gridCol w="775186">
                  <a:extLst>
                    <a:ext uri="{9D8B030D-6E8A-4147-A177-3AD203B41FA5}">
                      <a16:colId xmlns:a16="http://schemas.microsoft.com/office/drawing/2014/main" val="1581182532"/>
                    </a:ext>
                  </a:extLst>
                </a:gridCol>
                <a:gridCol w="775186">
                  <a:extLst>
                    <a:ext uri="{9D8B030D-6E8A-4147-A177-3AD203B41FA5}">
                      <a16:colId xmlns:a16="http://schemas.microsoft.com/office/drawing/2014/main" val="4222770522"/>
                    </a:ext>
                  </a:extLst>
                </a:gridCol>
                <a:gridCol w="775186">
                  <a:extLst>
                    <a:ext uri="{9D8B030D-6E8A-4147-A177-3AD203B41FA5}">
                      <a16:colId xmlns:a16="http://schemas.microsoft.com/office/drawing/2014/main" val="1428442844"/>
                    </a:ext>
                  </a:extLst>
                </a:gridCol>
                <a:gridCol w="775186">
                  <a:extLst>
                    <a:ext uri="{9D8B030D-6E8A-4147-A177-3AD203B41FA5}">
                      <a16:colId xmlns:a16="http://schemas.microsoft.com/office/drawing/2014/main" val="406102389"/>
                    </a:ext>
                  </a:extLst>
                </a:gridCol>
              </a:tblGrid>
              <a:tr h="6196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061126"/>
                  </a:ext>
                </a:extLst>
              </a:tr>
              <a:tr h="6196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É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Ử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543499"/>
                  </a:ext>
                </a:extLst>
              </a:tr>
              <a:tr h="6196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Ò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Ì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846923"/>
                  </a:ext>
                </a:extLst>
              </a:tr>
              <a:tr h="6196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741911"/>
                  </a:ext>
                </a:extLst>
              </a:tr>
              <a:tr h="6196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Ử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385001"/>
                  </a:ext>
                </a:extLst>
              </a:tr>
              <a:tr h="6196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Ử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770830"/>
                  </a:ext>
                </a:extLst>
              </a:tr>
              <a:tr h="6196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Ă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241041"/>
                  </a:ext>
                </a:extLst>
              </a:tr>
              <a:tr h="6196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Â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920922"/>
                  </a:ext>
                </a:extLst>
              </a:tr>
            </a:tbl>
          </a:graphicData>
        </a:graphic>
      </p:graphicFrame>
      <p:sp>
        <p:nvSpPr>
          <p:cNvPr id="60" name="Star: 10 Points 59">
            <a:extLst>
              <a:ext uri="{FF2B5EF4-FFF2-40B4-BE49-F238E27FC236}">
                <a16:creationId xmlns:a16="http://schemas.microsoft.com/office/drawing/2014/main" id="{C9AF7EF7-92CB-4799-A1C7-61637D205988}"/>
              </a:ext>
            </a:extLst>
          </p:cNvPr>
          <p:cNvSpPr/>
          <p:nvPr/>
        </p:nvSpPr>
        <p:spPr>
          <a:xfrm>
            <a:off x="397507" y="3972058"/>
            <a:ext cx="671321" cy="60483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rgbClr val="FF0000"/>
                </a:solidFill>
                <a:latin typeface="Calibri" panose="020F0502020204030204"/>
              </a:rPr>
              <a:t>7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6F377E60-25D2-0019-D6DC-249F3991EE0F}"/>
              </a:ext>
            </a:extLst>
          </p:cNvPr>
          <p:cNvSpPr/>
          <p:nvPr/>
        </p:nvSpPr>
        <p:spPr>
          <a:xfrm>
            <a:off x="0" y="5403835"/>
            <a:ext cx="12192000" cy="144329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"ANH EM TƯỞNG RẰNG THẦY ĐẾN ĐỂ BAN HOÀ BÌNH CHO ... ... SAO? </a:t>
            </a:r>
          </a:p>
        </p:txBody>
      </p:sp>
      <p:sp>
        <p:nvSpPr>
          <p:cNvPr id="6" name="Star: 10 Points 5">
            <a:extLst>
              <a:ext uri="{FF2B5EF4-FFF2-40B4-BE49-F238E27FC236}">
                <a16:creationId xmlns:a16="http://schemas.microsoft.com/office/drawing/2014/main" id="{C2699403-E8EE-8F74-AB0E-E0A4228B055C}"/>
              </a:ext>
            </a:extLst>
          </p:cNvPr>
          <p:cNvSpPr/>
          <p:nvPr/>
        </p:nvSpPr>
        <p:spPr>
          <a:xfrm>
            <a:off x="364712" y="4633749"/>
            <a:ext cx="671321" cy="60483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56AC0ED-5EEE-8164-0B29-828070400686}"/>
              </a:ext>
            </a:extLst>
          </p:cNvPr>
          <p:cNvSpPr/>
          <p:nvPr/>
        </p:nvSpPr>
        <p:spPr>
          <a:xfrm>
            <a:off x="1954530" y="7348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2720743-9D0B-BC6E-6AAF-75C160D96B48}"/>
              </a:ext>
            </a:extLst>
          </p:cNvPr>
          <p:cNvSpPr/>
          <p:nvPr/>
        </p:nvSpPr>
        <p:spPr>
          <a:xfrm>
            <a:off x="2727960" y="7348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882A8D9-AE8D-84C9-8970-E4A3EB74BEAB}"/>
              </a:ext>
            </a:extLst>
          </p:cNvPr>
          <p:cNvSpPr/>
          <p:nvPr/>
        </p:nvSpPr>
        <p:spPr>
          <a:xfrm>
            <a:off x="3501390" y="7094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7D2425E-F6F3-E919-774F-76323E2347CE}"/>
              </a:ext>
            </a:extLst>
          </p:cNvPr>
          <p:cNvSpPr/>
          <p:nvPr/>
        </p:nvSpPr>
        <p:spPr>
          <a:xfrm>
            <a:off x="4274820" y="7094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085B0C5-7DD4-1E6B-41AE-24D37A7BC1F1}"/>
              </a:ext>
            </a:extLst>
          </p:cNvPr>
          <p:cNvSpPr/>
          <p:nvPr/>
        </p:nvSpPr>
        <p:spPr>
          <a:xfrm>
            <a:off x="5050855" y="7856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A8EF1ED-5040-47C7-57EF-0E8D831007E4}"/>
              </a:ext>
            </a:extLst>
          </p:cNvPr>
          <p:cNvSpPr/>
          <p:nvPr/>
        </p:nvSpPr>
        <p:spPr>
          <a:xfrm>
            <a:off x="5824285" y="7602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25A7B95-AEB5-9D48-30FF-675572D8CD16}"/>
              </a:ext>
            </a:extLst>
          </p:cNvPr>
          <p:cNvSpPr/>
          <p:nvPr/>
        </p:nvSpPr>
        <p:spPr>
          <a:xfrm>
            <a:off x="6597715" y="7602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52B15D2-CD15-85DD-49D7-3F5C1C062EAA}"/>
              </a:ext>
            </a:extLst>
          </p:cNvPr>
          <p:cNvSpPr/>
          <p:nvPr/>
        </p:nvSpPr>
        <p:spPr>
          <a:xfrm>
            <a:off x="1187450" y="715962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0F7A0EA-73BD-4E0F-C02B-042B93B27FDE}"/>
              </a:ext>
            </a:extLst>
          </p:cNvPr>
          <p:cNvSpPr/>
          <p:nvPr/>
        </p:nvSpPr>
        <p:spPr>
          <a:xfrm>
            <a:off x="1960880" y="715962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A3DC15E-C5D4-BAE2-55A7-591F8AB06AB2}"/>
              </a:ext>
            </a:extLst>
          </p:cNvPr>
          <p:cNvSpPr/>
          <p:nvPr/>
        </p:nvSpPr>
        <p:spPr>
          <a:xfrm>
            <a:off x="2734310" y="713422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02D264FA-4879-82D2-828E-DCADA2468AD2}"/>
              </a:ext>
            </a:extLst>
          </p:cNvPr>
          <p:cNvSpPr/>
          <p:nvPr/>
        </p:nvSpPr>
        <p:spPr>
          <a:xfrm>
            <a:off x="3507740" y="713422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58209AE-184C-6901-1DF9-711273E33099}"/>
              </a:ext>
            </a:extLst>
          </p:cNvPr>
          <p:cNvSpPr/>
          <p:nvPr/>
        </p:nvSpPr>
        <p:spPr>
          <a:xfrm>
            <a:off x="4283775" y="721042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D75EA16-D88D-6B2C-26C2-739C9325080F}"/>
              </a:ext>
            </a:extLst>
          </p:cNvPr>
          <p:cNvSpPr/>
          <p:nvPr/>
        </p:nvSpPr>
        <p:spPr>
          <a:xfrm>
            <a:off x="5057205" y="718502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A90434F-1946-FBDC-E605-8D8296174D7D}"/>
              </a:ext>
            </a:extLst>
          </p:cNvPr>
          <p:cNvSpPr/>
          <p:nvPr/>
        </p:nvSpPr>
        <p:spPr>
          <a:xfrm>
            <a:off x="5830635" y="718502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F84278AD-63A3-14BC-50DE-A78B7B4ED92F}"/>
              </a:ext>
            </a:extLst>
          </p:cNvPr>
          <p:cNvSpPr/>
          <p:nvPr/>
        </p:nvSpPr>
        <p:spPr>
          <a:xfrm>
            <a:off x="1180017" y="1366056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B3840889-8F35-D24C-4D7C-2CDFA767ECFE}"/>
              </a:ext>
            </a:extLst>
          </p:cNvPr>
          <p:cNvSpPr/>
          <p:nvPr/>
        </p:nvSpPr>
        <p:spPr>
          <a:xfrm>
            <a:off x="1953447" y="1366056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A2C518AC-C79E-63D5-C231-99C99CBBF2EE}"/>
              </a:ext>
            </a:extLst>
          </p:cNvPr>
          <p:cNvSpPr/>
          <p:nvPr/>
        </p:nvSpPr>
        <p:spPr>
          <a:xfrm>
            <a:off x="2726877" y="1373676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8715ACBF-8D44-F60D-40C2-0863109E7BA7}"/>
              </a:ext>
            </a:extLst>
          </p:cNvPr>
          <p:cNvSpPr/>
          <p:nvPr/>
        </p:nvSpPr>
        <p:spPr>
          <a:xfrm>
            <a:off x="3500307" y="1373676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C55CBBB7-3AF6-368D-E3E5-CEAF147E9BCE}"/>
              </a:ext>
            </a:extLst>
          </p:cNvPr>
          <p:cNvSpPr/>
          <p:nvPr/>
        </p:nvSpPr>
        <p:spPr>
          <a:xfrm>
            <a:off x="4276342" y="1381296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6214027D-A370-9488-53EC-3FC97240CF52}"/>
              </a:ext>
            </a:extLst>
          </p:cNvPr>
          <p:cNvSpPr/>
          <p:nvPr/>
        </p:nvSpPr>
        <p:spPr>
          <a:xfrm>
            <a:off x="5049772" y="1378756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7F459660-2C23-C8B0-784F-2FDCA6C05683}"/>
              </a:ext>
            </a:extLst>
          </p:cNvPr>
          <p:cNvSpPr/>
          <p:nvPr/>
        </p:nvSpPr>
        <p:spPr>
          <a:xfrm>
            <a:off x="5823202" y="1378756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CD3D56E8-7486-9103-6888-ABA927CDDE2A}"/>
              </a:ext>
            </a:extLst>
          </p:cNvPr>
          <p:cNvSpPr/>
          <p:nvPr/>
        </p:nvSpPr>
        <p:spPr>
          <a:xfrm>
            <a:off x="2726877" y="2023525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44020E2B-8A1D-6D47-EADB-60B110009F97}"/>
              </a:ext>
            </a:extLst>
          </p:cNvPr>
          <p:cNvSpPr/>
          <p:nvPr/>
        </p:nvSpPr>
        <p:spPr>
          <a:xfrm>
            <a:off x="3500307" y="2023525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BC33CF5E-5107-FA74-D686-E41FF858D7F3}"/>
              </a:ext>
            </a:extLst>
          </p:cNvPr>
          <p:cNvSpPr/>
          <p:nvPr/>
        </p:nvSpPr>
        <p:spPr>
          <a:xfrm>
            <a:off x="4273737" y="2020985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2C6F8187-4B5E-CDF6-56A5-A07A6581D2A5}"/>
              </a:ext>
            </a:extLst>
          </p:cNvPr>
          <p:cNvSpPr/>
          <p:nvPr/>
        </p:nvSpPr>
        <p:spPr>
          <a:xfrm>
            <a:off x="5047167" y="2020985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D519B9A7-5A87-B5B5-29C8-8F2AB0B03515}"/>
              </a:ext>
            </a:extLst>
          </p:cNvPr>
          <p:cNvSpPr/>
          <p:nvPr/>
        </p:nvSpPr>
        <p:spPr>
          <a:xfrm>
            <a:off x="5823202" y="2028605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B5C4A013-2BF7-AA89-7BF4-FB24DA192714}"/>
              </a:ext>
            </a:extLst>
          </p:cNvPr>
          <p:cNvSpPr/>
          <p:nvPr/>
        </p:nvSpPr>
        <p:spPr>
          <a:xfrm>
            <a:off x="6596632" y="2026065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3B9E4DFD-A675-3793-67D2-2E43D1E0CED8}"/>
              </a:ext>
            </a:extLst>
          </p:cNvPr>
          <p:cNvSpPr/>
          <p:nvPr/>
        </p:nvSpPr>
        <p:spPr>
          <a:xfrm>
            <a:off x="7370062" y="2026065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266B5184-45FD-11CD-985D-F2DB29549CCC}"/>
              </a:ext>
            </a:extLst>
          </p:cNvPr>
          <p:cNvSpPr/>
          <p:nvPr/>
        </p:nvSpPr>
        <p:spPr>
          <a:xfrm>
            <a:off x="8152382" y="2026065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D9078D04-7A87-9A94-F508-4E0311F4CC95}"/>
              </a:ext>
            </a:extLst>
          </p:cNvPr>
          <p:cNvSpPr/>
          <p:nvPr/>
        </p:nvSpPr>
        <p:spPr>
          <a:xfrm>
            <a:off x="2730687" y="2683724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4889A699-66C4-B03B-370D-E2E1837278CA}"/>
              </a:ext>
            </a:extLst>
          </p:cNvPr>
          <p:cNvSpPr/>
          <p:nvPr/>
        </p:nvSpPr>
        <p:spPr>
          <a:xfrm>
            <a:off x="3504117" y="2681184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C2BFB803-0637-C4C4-8871-63AE41D17BFB}"/>
              </a:ext>
            </a:extLst>
          </p:cNvPr>
          <p:cNvSpPr/>
          <p:nvPr/>
        </p:nvSpPr>
        <p:spPr>
          <a:xfrm>
            <a:off x="4277547" y="2681184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C09C8244-6C29-8DB7-9037-A6EF73775754}"/>
              </a:ext>
            </a:extLst>
          </p:cNvPr>
          <p:cNvSpPr/>
          <p:nvPr/>
        </p:nvSpPr>
        <p:spPr>
          <a:xfrm>
            <a:off x="5053582" y="2688804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A7A9B750-1B63-B594-F96C-DD89363DB449}"/>
              </a:ext>
            </a:extLst>
          </p:cNvPr>
          <p:cNvSpPr/>
          <p:nvPr/>
        </p:nvSpPr>
        <p:spPr>
          <a:xfrm>
            <a:off x="5827012" y="2686264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AF7D4DAB-DD39-D6DF-2D33-7F540821DABA}"/>
              </a:ext>
            </a:extLst>
          </p:cNvPr>
          <p:cNvSpPr/>
          <p:nvPr/>
        </p:nvSpPr>
        <p:spPr>
          <a:xfrm>
            <a:off x="6600442" y="2686264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656DB590-1422-D83E-367E-6F4F5A4F02AD}"/>
              </a:ext>
            </a:extLst>
          </p:cNvPr>
          <p:cNvSpPr/>
          <p:nvPr/>
        </p:nvSpPr>
        <p:spPr>
          <a:xfrm>
            <a:off x="4280087" y="3332547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1081A351-55B2-C8B9-A04C-07E7764E594A}"/>
              </a:ext>
            </a:extLst>
          </p:cNvPr>
          <p:cNvSpPr/>
          <p:nvPr/>
        </p:nvSpPr>
        <p:spPr>
          <a:xfrm>
            <a:off x="5053517" y="3332547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A17DE0DD-0E67-A16B-EF00-F9BB088527CB}"/>
              </a:ext>
            </a:extLst>
          </p:cNvPr>
          <p:cNvSpPr/>
          <p:nvPr/>
        </p:nvSpPr>
        <p:spPr>
          <a:xfrm>
            <a:off x="5829552" y="3330007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800841BB-A6D9-005C-DF79-4DC78336C765}"/>
              </a:ext>
            </a:extLst>
          </p:cNvPr>
          <p:cNvSpPr/>
          <p:nvPr/>
        </p:nvSpPr>
        <p:spPr>
          <a:xfrm>
            <a:off x="6602982" y="3327467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458EE80F-BB2A-5F1A-2841-79BCCCBDEE03}"/>
              </a:ext>
            </a:extLst>
          </p:cNvPr>
          <p:cNvSpPr/>
          <p:nvPr/>
        </p:nvSpPr>
        <p:spPr>
          <a:xfrm>
            <a:off x="7376412" y="3327467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0C7B54ED-3391-63E8-5C87-4D3404E1B7A6}"/>
              </a:ext>
            </a:extLst>
          </p:cNvPr>
          <p:cNvSpPr/>
          <p:nvPr/>
        </p:nvSpPr>
        <p:spPr>
          <a:xfrm>
            <a:off x="2730500" y="3986561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BB6664C6-E787-6FE5-842B-EE76006E2097}"/>
              </a:ext>
            </a:extLst>
          </p:cNvPr>
          <p:cNvSpPr/>
          <p:nvPr/>
        </p:nvSpPr>
        <p:spPr>
          <a:xfrm>
            <a:off x="3503930" y="3986561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3BB653D6-0BFA-7A70-5141-9C39760667E4}"/>
              </a:ext>
            </a:extLst>
          </p:cNvPr>
          <p:cNvSpPr/>
          <p:nvPr/>
        </p:nvSpPr>
        <p:spPr>
          <a:xfrm>
            <a:off x="4277360" y="3984021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54851758-54ED-4551-659E-7B22F6CBCEA9}"/>
              </a:ext>
            </a:extLst>
          </p:cNvPr>
          <p:cNvSpPr/>
          <p:nvPr/>
        </p:nvSpPr>
        <p:spPr>
          <a:xfrm>
            <a:off x="5050790" y="3984021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8B94D6FC-981C-DAF8-B0DF-142D5BB6FCE4}"/>
              </a:ext>
            </a:extLst>
          </p:cNvPr>
          <p:cNvSpPr/>
          <p:nvPr/>
        </p:nvSpPr>
        <p:spPr>
          <a:xfrm>
            <a:off x="5826825" y="3991641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2AC365F5-0E12-E11B-C6BA-59059E7AD099}"/>
              </a:ext>
            </a:extLst>
          </p:cNvPr>
          <p:cNvSpPr/>
          <p:nvPr/>
        </p:nvSpPr>
        <p:spPr>
          <a:xfrm>
            <a:off x="6600255" y="3989101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2A0D8C0C-20B2-4C41-B444-8DB3AF7EAF03}"/>
              </a:ext>
            </a:extLst>
          </p:cNvPr>
          <p:cNvSpPr/>
          <p:nvPr/>
        </p:nvSpPr>
        <p:spPr>
          <a:xfrm>
            <a:off x="7373685" y="3989101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51A2FE79-4002-C7CE-8B13-40316501BA1E}"/>
              </a:ext>
            </a:extLst>
          </p:cNvPr>
          <p:cNvSpPr/>
          <p:nvPr/>
        </p:nvSpPr>
        <p:spPr>
          <a:xfrm>
            <a:off x="8145845" y="3989101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F8141478-0725-A41F-9840-AB9BCA5FF8CF}"/>
              </a:ext>
            </a:extLst>
          </p:cNvPr>
          <p:cNvSpPr/>
          <p:nvPr/>
        </p:nvSpPr>
        <p:spPr>
          <a:xfrm>
            <a:off x="2734310" y="463562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550F704A-6CC8-1687-AEEB-08444D7C2B21}"/>
              </a:ext>
            </a:extLst>
          </p:cNvPr>
          <p:cNvSpPr/>
          <p:nvPr/>
        </p:nvSpPr>
        <p:spPr>
          <a:xfrm>
            <a:off x="3507740" y="463562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6BFA67F9-3EEF-6288-2774-5E469F17DCD4}"/>
              </a:ext>
            </a:extLst>
          </p:cNvPr>
          <p:cNvSpPr/>
          <p:nvPr/>
        </p:nvSpPr>
        <p:spPr>
          <a:xfrm>
            <a:off x="4281170" y="464324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86146ECC-A463-2EB1-752D-33EE495A7C71}"/>
              </a:ext>
            </a:extLst>
          </p:cNvPr>
          <p:cNvSpPr/>
          <p:nvPr/>
        </p:nvSpPr>
        <p:spPr>
          <a:xfrm>
            <a:off x="5054600" y="464324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75BD9C5E-07DB-23CA-58AA-35C82BA10206}"/>
              </a:ext>
            </a:extLst>
          </p:cNvPr>
          <p:cNvSpPr/>
          <p:nvPr/>
        </p:nvSpPr>
        <p:spPr>
          <a:xfrm>
            <a:off x="5830635" y="464070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A5EB3824-35C3-DA5D-5176-31CF9E8A9972}"/>
              </a:ext>
            </a:extLst>
          </p:cNvPr>
          <p:cNvSpPr/>
          <p:nvPr/>
        </p:nvSpPr>
        <p:spPr>
          <a:xfrm>
            <a:off x="6604065" y="463816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27306A1C-97DB-EF7E-8A1F-ACE73D98802F}"/>
              </a:ext>
            </a:extLst>
          </p:cNvPr>
          <p:cNvSpPr/>
          <p:nvPr/>
        </p:nvSpPr>
        <p:spPr>
          <a:xfrm>
            <a:off x="7377495" y="4638168"/>
            <a:ext cx="767080" cy="645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E94B0D32-63F5-D27A-732A-1AE08BDDD5EE}"/>
              </a:ext>
            </a:extLst>
          </p:cNvPr>
          <p:cNvSpPr/>
          <p:nvPr/>
        </p:nvSpPr>
        <p:spPr>
          <a:xfrm>
            <a:off x="10160" y="5413995"/>
            <a:ext cx="12192000" cy="144329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ĐÂY LÀ ĐIỀU ĐỨC GIÊSU PHẢI CHỊU?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465F8095-4405-5644-CFF4-8D8112BE28DF}"/>
              </a:ext>
            </a:extLst>
          </p:cNvPr>
          <p:cNvSpPr/>
          <p:nvPr/>
        </p:nvSpPr>
        <p:spPr>
          <a:xfrm>
            <a:off x="0" y="5413995"/>
            <a:ext cx="12192000" cy="144329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ĐÂY LÀ ĐIỀU CÁC MÔN ĐỆ TƯỞNG ĐỨC GIÊSU ĐẾN ĐỂ BAN CHO TRÁI ĐẤT</a:t>
            </a:r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  <a:endParaRPr lang="vi-VN" sz="4000" b="1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C166695F-EFA0-0432-5C5E-356672DE4F9F}"/>
              </a:ext>
            </a:extLst>
          </p:cNvPr>
          <p:cNvSpPr/>
          <p:nvPr/>
        </p:nvSpPr>
        <p:spPr>
          <a:xfrm>
            <a:off x="0" y="5413995"/>
            <a:ext cx="12192000" cy="144329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AI ĐÃ ĐẾN NÉM LỬA VÀO MẶT ĐẤT? 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CA5A70C5-BAA0-C9C5-8CC4-A56526D80568}"/>
              </a:ext>
            </a:extLst>
          </p:cNvPr>
          <p:cNvSpPr/>
          <p:nvPr/>
        </p:nvSpPr>
        <p:spPr>
          <a:xfrm>
            <a:off x="0" y="5413995"/>
            <a:ext cx="12192000" cy="144329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2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vi-VN" sz="32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THẦY ĐÃ ĐẾN NÉM … … MẶT ĐẤT, VÀ THẦY NHỮNG ƯỚC MONG PHẢI CHI LỬA ẤY ĐÃ BÙNG LÊN. 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EACF3675-EC97-0213-FCEE-309922BC96CC}"/>
              </a:ext>
            </a:extLst>
          </p:cNvPr>
          <p:cNvSpPr/>
          <p:nvPr/>
        </p:nvSpPr>
        <p:spPr>
          <a:xfrm>
            <a:off x="10160" y="5403835"/>
            <a:ext cx="12192000" cy="144329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THẦY NHỮNG ƯỚC MONG PHẢI CHI … … ĐÃ BÙNG LÊN.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138A4A84-F1F9-92D1-CEC1-3FBFEB117C23}"/>
              </a:ext>
            </a:extLst>
          </p:cNvPr>
          <p:cNvSpPr/>
          <p:nvPr/>
        </p:nvSpPr>
        <p:spPr>
          <a:xfrm>
            <a:off x="0" y="5403835"/>
            <a:ext cx="12192000" cy="144329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TRONG NHÀ CÓ BAO NHIÊU NGƯỜI CHỐNG LẠI NHAU?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6727241B-6F7F-C043-7B0D-E596E9FA83F1}"/>
              </a:ext>
            </a:extLst>
          </p:cNvPr>
          <p:cNvSpPr/>
          <p:nvPr/>
        </p:nvSpPr>
        <p:spPr>
          <a:xfrm>
            <a:off x="0" y="5393675"/>
            <a:ext cx="12192000" cy="144329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8</a:t>
            </a:r>
            <a:r>
              <a:rPr lang="vi-VN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MẸ CHỒNG CHỐNG LẠI AI? </a:t>
            </a:r>
          </a:p>
        </p:txBody>
      </p:sp>
    </p:spTree>
    <p:extLst>
      <p:ext uri="{BB962C8B-B14F-4D97-AF65-F5344CB8AC3E}">
        <p14:creationId xmlns:p14="http://schemas.microsoft.com/office/powerpoint/2010/main" val="648576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7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5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8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1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4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1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0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3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6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9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2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5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8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1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03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4" fill="hold">
                      <p:stCondLst>
                        <p:cond delay="0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8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2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5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8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1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4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7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0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3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6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7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9" fill="hold">
                      <p:stCondLst>
                        <p:cond delay="0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3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7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0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3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6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9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2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5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3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8" fill="hold">
                      <p:stCondLst>
                        <p:cond delay="0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2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1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4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7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0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3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6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88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9" fill="hold">
                      <p:stCondLst>
                        <p:cond delay="0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3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6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4" fill="hold">
                      <p:stCondLst>
                        <p:cond delay="indefinite"/>
                      </p:stCondLst>
                      <p:childTnLst>
                        <p:par>
                          <p:cTn id="435" fill="hold">
                            <p:stCondLst>
                              <p:cond delay="0"/>
                            </p:stCondLst>
                            <p:childTnLst>
                              <p:par>
                                <p:cTn id="43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7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0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3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6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9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2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5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8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1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46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4" fill="hold">
                      <p:stCondLst>
                        <p:cond delay="0"/>
                      </p:stCondLst>
                      <p:childTnLst>
                        <p:par>
                          <p:cTn id="465" fill="hold">
                            <p:stCondLst>
                              <p:cond delay="0"/>
                            </p:stCondLst>
                            <p:childTnLst>
                              <p:par>
                                <p:cTn id="46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8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0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1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5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0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91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96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0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1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2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4" fill="hold">
                      <p:stCondLst>
                        <p:cond delay="indefinite"/>
                      </p:stCondLst>
                      <p:childTnLst>
                        <p:par>
                          <p:cTn id="505" fill="hold">
                            <p:stCondLst>
                              <p:cond delay="0"/>
                            </p:stCondLst>
                            <p:childTnLst>
                              <p:par>
                                <p:cTn id="50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7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0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3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6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9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2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5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8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82" grpId="0" animBg="1"/>
      <p:bldP spid="182" grpId="1" animBg="1"/>
      <p:bldP spid="9" grpId="0" animBg="1"/>
      <p:bldP spid="9" grpId="1" animBg="1"/>
      <p:bldP spid="29" grpId="0" animBg="1"/>
      <p:bldP spid="29" grpId="1" animBg="1"/>
      <p:bldP spid="31" grpId="0" animBg="1"/>
      <p:bldP spid="31" grpId="1" animBg="1"/>
      <p:bldP spid="33" grpId="0" animBg="1"/>
      <p:bldP spid="33" grpId="1" animBg="1"/>
      <p:bldP spid="35" grpId="0" animBg="1"/>
      <p:bldP spid="35" grpId="1" animBg="1"/>
      <p:bldP spid="37" grpId="0" animBg="1"/>
      <p:bldP spid="37" grpId="1" animBg="1"/>
      <p:bldP spid="39" grpId="0" animBg="1"/>
      <p:bldP spid="39" grpId="1" animBg="1"/>
      <p:bldP spid="41" grpId="0" animBg="1"/>
      <p:bldP spid="41" grpId="1" animBg="1"/>
      <p:bldP spid="43" grpId="0" animBg="1"/>
      <p:bldP spid="43" grpId="1" animBg="1"/>
      <p:bldP spid="45" grpId="0" animBg="1"/>
      <p:bldP spid="45" grpId="1" animBg="1"/>
      <p:bldP spid="47" grpId="0" animBg="1"/>
      <p:bldP spid="47" grpId="1" animBg="1"/>
      <p:bldP spid="49" grpId="0" animBg="1"/>
      <p:bldP spid="49" grpId="1" animBg="1"/>
      <p:bldP spid="51" grpId="0" animBg="1"/>
      <p:bldP spid="51" grpId="1" animBg="1"/>
      <p:bldP spid="53" grpId="0" animBg="1"/>
      <p:bldP spid="53" grpId="1" animBg="1"/>
      <p:bldP spid="55" grpId="0" animBg="1"/>
      <p:bldP spid="55" grpId="1" animBg="1"/>
      <p:bldP spid="57" grpId="0" animBg="1"/>
      <p:bldP spid="57" grpId="1" animBg="1"/>
      <p:bldP spid="59" grpId="0" animBg="1"/>
      <p:bldP spid="59" grpId="1" animBg="1"/>
      <p:bldP spid="62" grpId="0" animBg="1"/>
      <p:bldP spid="62" grpId="1" animBg="1"/>
      <p:bldP spid="64" grpId="0" animBg="1"/>
      <p:bldP spid="64" grpId="1" animBg="1"/>
      <p:bldP spid="66" grpId="0" animBg="1"/>
      <p:bldP spid="66" grpId="1" animBg="1"/>
      <p:bldP spid="68" grpId="0" animBg="1"/>
      <p:bldP spid="68" grpId="1" animBg="1"/>
      <p:bldP spid="70" grpId="0" animBg="1"/>
      <p:bldP spid="70" grpId="1" animBg="1"/>
      <p:bldP spid="72" grpId="0" animBg="1"/>
      <p:bldP spid="72" grpId="1" animBg="1"/>
      <p:bldP spid="74" grpId="0" animBg="1"/>
      <p:bldP spid="74" grpId="1" animBg="1"/>
      <p:bldP spid="76" grpId="0" animBg="1"/>
      <p:bldP spid="76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115" grpId="0" animBg="1"/>
      <p:bldP spid="115" grpId="1" animBg="1"/>
      <p:bldP spid="116" grpId="0" animBg="1"/>
      <p:bldP spid="11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3F1CC62-9643-8C81-3777-C93BFB67A1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725193"/>
              </p:ext>
            </p:extLst>
          </p:nvPr>
        </p:nvGraphicFramePr>
        <p:xfrm>
          <a:off x="496184" y="131908"/>
          <a:ext cx="11533256" cy="6563536"/>
        </p:xfrm>
        <a:graphic>
          <a:graphicData uri="http://schemas.openxmlformats.org/drawingml/2006/table">
            <a:tbl>
              <a:tblPr firstRow="1" firstCol="1" bandRow="1"/>
              <a:tblGrid>
                <a:gridCol w="960519">
                  <a:extLst>
                    <a:ext uri="{9D8B030D-6E8A-4147-A177-3AD203B41FA5}">
                      <a16:colId xmlns:a16="http://schemas.microsoft.com/office/drawing/2014/main" val="2851470237"/>
                    </a:ext>
                  </a:extLst>
                </a:gridCol>
                <a:gridCol w="960519">
                  <a:extLst>
                    <a:ext uri="{9D8B030D-6E8A-4147-A177-3AD203B41FA5}">
                      <a16:colId xmlns:a16="http://schemas.microsoft.com/office/drawing/2014/main" val="1330150374"/>
                    </a:ext>
                  </a:extLst>
                </a:gridCol>
                <a:gridCol w="960519">
                  <a:extLst>
                    <a:ext uri="{9D8B030D-6E8A-4147-A177-3AD203B41FA5}">
                      <a16:colId xmlns:a16="http://schemas.microsoft.com/office/drawing/2014/main" val="2154283047"/>
                    </a:ext>
                  </a:extLst>
                </a:gridCol>
                <a:gridCol w="960519">
                  <a:extLst>
                    <a:ext uri="{9D8B030D-6E8A-4147-A177-3AD203B41FA5}">
                      <a16:colId xmlns:a16="http://schemas.microsoft.com/office/drawing/2014/main" val="3647057924"/>
                    </a:ext>
                  </a:extLst>
                </a:gridCol>
                <a:gridCol w="960519">
                  <a:extLst>
                    <a:ext uri="{9D8B030D-6E8A-4147-A177-3AD203B41FA5}">
                      <a16:colId xmlns:a16="http://schemas.microsoft.com/office/drawing/2014/main" val="446130226"/>
                    </a:ext>
                  </a:extLst>
                </a:gridCol>
                <a:gridCol w="961523">
                  <a:extLst>
                    <a:ext uri="{9D8B030D-6E8A-4147-A177-3AD203B41FA5}">
                      <a16:colId xmlns:a16="http://schemas.microsoft.com/office/drawing/2014/main" val="1632274922"/>
                    </a:ext>
                  </a:extLst>
                </a:gridCol>
                <a:gridCol w="961523">
                  <a:extLst>
                    <a:ext uri="{9D8B030D-6E8A-4147-A177-3AD203B41FA5}">
                      <a16:colId xmlns:a16="http://schemas.microsoft.com/office/drawing/2014/main" val="884516262"/>
                    </a:ext>
                  </a:extLst>
                </a:gridCol>
                <a:gridCol w="961523">
                  <a:extLst>
                    <a:ext uri="{9D8B030D-6E8A-4147-A177-3AD203B41FA5}">
                      <a16:colId xmlns:a16="http://schemas.microsoft.com/office/drawing/2014/main" val="1081010620"/>
                    </a:ext>
                  </a:extLst>
                </a:gridCol>
                <a:gridCol w="961523">
                  <a:extLst>
                    <a:ext uri="{9D8B030D-6E8A-4147-A177-3AD203B41FA5}">
                      <a16:colId xmlns:a16="http://schemas.microsoft.com/office/drawing/2014/main" val="1581182532"/>
                    </a:ext>
                  </a:extLst>
                </a:gridCol>
                <a:gridCol w="961523">
                  <a:extLst>
                    <a:ext uri="{9D8B030D-6E8A-4147-A177-3AD203B41FA5}">
                      <a16:colId xmlns:a16="http://schemas.microsoft.com/office/drawing/2014/main" val="4222770522"/>
                    </a:ext>
                  </a:extLst>
                </a:gridCol>
                <a:gridCol w="961523">
                  <a:extLst>
                    <a:ext uri="{9D8B030D-6E8A-4147-A177-3AD203B41FA5}">
                      <a16:colId xmlns:a16="http://schemas.microsoft.com/office/drawing/2014/main" val="1428442844"/>
                    </a:ext>
                  </a:extLst>
                </a:gridCol>
                <a:gridCol w="961523">
                  <a:extLst>
                    <a:ext uri="{9D8B030D-6E8A-4147-A177-3AD203B41FA5}">
                      <a16:colId xmlns:a16="http://schemas.microsoft.com/office/drawing/2014/main" val="406102389"/>
                    </a:ext>
                  </a:extLst>
                </a:gridCol>
              </a:tblGrid>
              <a:tr h="8204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061126"/>
                  </a:ext>
                </a:extLst>
              </a:tr>
              <a:tr h="8204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É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Ử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543499"/>
                  </a:ext>
                </a:extLst>
              </a:tr>
              <a:tr h="8204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Ò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Ì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846923"/>
                  </a:ext>
                </a:extLst>
              </a:tr>
              <a:tr h="8204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741911"/>
                  </a:ext>
                </a:extLst>
              </a:tr>
              <a:tr h="8204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Ử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385001"/>
                  </a:ext>
                </a:extLst>
              </a:tr>
              <a:tr h="8204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Ử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770830"/>
                  </a:ext>
                </a:extLst>
              </a:tr>
              <a:tr h="8204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Ă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241041"/>
                  </a:ext>
                </a:extLst>
              </a:tr>
              <a:tr h="8204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Â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920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920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6449</TotalTime>
  <Words>767</Words>
  <Application>Microsoft Office PowerPoint</Application>
  <PresentationFormat>Widescreen</PresentationFormat>
  <Paragraphs>270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Algerian</vt:lpstr>
      <vt:lpstr>Arial</vt:lpstr>
      <vt:lpstr>Calibri</vt:lpstr>
      <vt:lpstr>Calibri Light</vt:lpstr>
      <vt:lpstr>Montserrat Black</vt:lpstr>
      <vt:lpstr>Tahoma</vt:lpstr>
      <vt:lpstr>Times New Roman</vt:lpstr>
      <vt:lpstr>Verdana</vt:lpstr>
      <vt:lpstr>Office Theme</vt:lpstr>
      <vt:lpstr>PowerPoint Presentation</vt:lpstr>
      <vt:lpstr>Khi ấy, Đức Giê-su nói với các môn đệ rằng: “Thầy đã đến ném lửa vào mặt đất, và Thầy những ước mong phải chi lửa ấy đã bùng lên!</vt:lpstr>
      <vt:lpstr>Thầy còn một phép rửa phải chịu, và lòng Thầy khắc khoải biết bao cho đến khi việc này hoàn tất!</vt:lpstr>
      <vt:lpstr>“Anh em tưởng rằng Thầy đến để ban hoà bình cho trái đất sao? Thầy bảo cho anh em biết: không phải thế đâu, nhưng là đem sự chia rẽ.</vt:lpstr>
      <vt:lpstr>Vì từ nay, năm người trong cùng một nhà sẽ chia rẽ nhau, ba chống lại hai, hai chống lại ba.</vt:lpstr>
      <vt:lpstr>Họ sẽ chia rẽ nhau: cha chống lại con trai, con trai chống lại cha; mẹ chống lại con gái, con gái chống lại mẹ; mẹ chồng chống lại nàng dâu, nàng dâu chống lại mẹ chồng.”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115</cp:revision>
  <dcterms:created xsi:type="dcterms:W3CDTF">2022-01-14T15:16:50Z</dcterms:created>
  <dcterms:modified xsi:type="dcterms:W3CDTF">2025-08-15T23:01:00Z</dcterms:modified>
</cp:coreProperties>
</file>