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314" r:id="rId3"/>
    <p:sldId id="315" r:id="rId4"/>
    <p:sldId id="578" r:id="rId5"/>
    <p:sldId id="596" r:id="rId6"/>
    <p:sldId id="597" r:id="rId7"/>
    <p:sldId id="598" r:id="rId8"/>
    <p:sldId id="599" r:id="rId9"/>
    <p:sldId id="600" r:id="rId10"/>
    <p:sldId id="601" r:id="rId11"/>
    <p:sldId id="602" r:id="rId12"/>
    <p:sldId id="604" r:id="rId13"/>
    <p:sldId id="569" r:id="rId14"/>
    <p:sldId id="293" r:id="rId15"/>
    <p:sldId id="571" r:id="rId16"/>
    <p:sldId id="393" r:id="rId17"/>
    <p:sldId id="605" r:id="rId18"/>
    <p:sldId id="260" r:id="rId19"/>
    <p:sldId id="308" r:id="rId20"/>
    <p:sldId id="386" r:id="rId21"/>
    <p:sldId id="387" r:id="rId22"/>
    <p:sldId id="388" r:id="rId23"/>
    <p:sldId id="391" r:id="rId24"/>
    <p:sldId id="296" r:id="rId25"/>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50" d="100"/>
          <a:sy n="50" d="100"/>
        </p:scale>
        <p:origin x="3168" y="18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35DD8-4449-423C-A639-F65BA6D7560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a:extLst>
              <a:ext uri="{FF2B5EF4-FFF2-40B4-BE49-F238E27FC236}">
                <a16:creationId xmlns:a16="http://schemas.microsoft.com/office/drawing/2014/main" id="{0622D266-FC06-4B14-8BD7-484074193D8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a:extLst>
              <a:ext uri="{FF2B5EF4-FFF2-40B4-BE49-F238E27FC236}">
                <a16:creationId xmlns:a16="http://schemas.microsoft.com/office/drawing/2014/main" id="{94FA8C45-7E4E-4866-8C82-71C166C44AA5}"/>
              </a:ext>
            </a:extLst>
          </p:cNvPr>
          <p:cNvSpPr>
            <a:spLocks noGrp="1"/>
          </p:cNvSpPr>
          <p:nvPr>
            <p:ph type="dt" sz="half" idx="10"/>
          </p:nvPr>
        </p:nvSpPr>
        <p:spPr/>
        <p:txBody>
          <a:bodyPr/>
          <a:lstStyle/>
          <a:p>
            <a:fld id="{2FF9C1CA-27ED-46C1-8525-37ABE13F03B0}" type="datetimeFigureOut">
              <a:rPr lang="vi-VN" smtClean="0"/>
              <a:t>26/07/2025</a:t>
            </a:fld>
            <a:endParaRPr lang="vi-VN"/>
          </a:p>
        </p:txBody>
      </p:sp>
      <p:sp>
        <p:nvSpPr>
          <p:cNvPr id="5" name="Footer Placeholder 4">
            <a:extLst>
              <a:ext uri="{FF2B5EF4-FFF2-40B4-BE49-F238E27FC236}">
                <a16:creationId xmlns:a16="http://schemas.microsoft.com/office/drawing/2014/main" id="{F826F900-C18C-4C2D-9121-6D9F7CF44928}"/>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67FFBB37-8D8B-4ED6-8D94-B8E736D25A80}"/>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92471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1D7D5-5D3F-4E90-9EB1-0D94F429A338}"/>
              </a:ext>
            </a:extLst>
          </p:cNvPr>
          <p:cNvSpPr>
            <a:spLocks noGrp="1"/>
          </p:cNvSpPr>
          <p:nvPr>
            <p:ph type="title"/>
          </p:nvPr>
        </p:nvSpPr>
        <p:spPr/>
        <p:txBody>
          <a:bodyPr/>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3C592D96-5F34-4AB1-A37B-950BAE5083D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BC5B772E-20CA-4B33-939D-79947571EC5C}"/>
              </a:ext>
            </a:extLst>
          </p:cNvPr>
          <p:cNvSpPr>
            <a:spLocks noGrp="1"/>
          </p:cNvSpPr>
          <p:nvPr>
            <p:ph type="dt" sz="half" idx="10"/>
          </p:nvPr>
        </p:nvSpPr>
        <p:spPr/>
        <p:txBody>
          <a:bodyPr/>
          <a:lstStyle/>
          <a:p>
            <a:fld id="{2FF9C1CA-27ED-46C1-8525-37ABE13F03B0}" type="datetimeFigureOut">
              <a:rPr lang="vi-VN" smtClean="0"/>
              <a:t>26/07/2025</a:t>
            </a:fld>
            <a:endParaRPr lang="vi-VN"/>
          </a:p>
        </p:txBody>
      </p:sp>
      <p:sp>
        <p:nvSpPr>
          <p:cNvPr id="5" name="Footer Placeholder 4">
            <a:extLst>
              <a:ext uri="{FF2B5EF4-FFF2-40B4-BE49-F238E27FC236}">
                <a16:creationId xmlns:a16="http://schemas.microsoft.com/office/drawing/2014/main" id="{F9497229-AC30-41EC-B325-50DCC65CB9B9}"/>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3245F265-32D6-4048-A6C8-5EAF9497C1C3}"/>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578324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33E2C7-B8DB-416A-849C-F8727C6D6A7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0795EA97-5511-461A-B619-FAC5D0F6EF3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8CDD5E18-72A4-41BE-8D81-82879DBCAD05}"/>
              </a:ext>
            </a:extLst>
          </p:cNvPr>
          <p:cNvSpPr>
            <a:spLocks noGrp="1"/>
          </p:cNvSpPr>
          <p:nvPr>
            <p:ph type="dt" sz="half" idx="10"/>
          </p:nvPr>
        </p:nvSpPr>
        <p:spPr/>
        <p:txBody>
          <a:bodyPr/>
          <a:lstStyle/>
          <a:p>
            <a:fld id="{2FF9C1CA-27ED-46C1-8525-37ABE13F03B0}" type="datetimeFigureOut">
              <a:rPr lang="vi-VN" smtClean="0"/>
              <a:t>26/07/2025</a:t>
            </a:fld>
            <a:endParaRPr lang="vi-VN"/>
          </a:p>
        </p:txBody>
      </p:sp>
      <p:sp>
        <p:nvSpPr>
          <p:cNvPr id="5" name="Footer Placeholder 4">
            <a:extLst>
              <a:ext uri="{FF2B5EF4-FFF2-40B4-BE49-F238E27FC236}">
                <a16:creationId xmlns:a16="http://schemas.microsoft.com/office/drawing/2014/main" id="{D0CFF74F-521E-4FAF-8BC5-1AA664255D42}"/>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3202554A-5342-4096-8E7A-C7436908BA89}"/>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274272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5F664-AA3B-4313-A0F2-D409A4781F99}"/>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77D26BB1-E78B-4471-BE4E-53C3618C531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BFA202FC-DC52-4B3B-A666-E0F2AD2905B0}"/>
              </a:ext>
            </a:extLst>
          </p:cNvPr>
          <p:cNvSpPr>
            <a:spLocks noGrp="1"/>
          </p:cNvSpPr>
          <p:nvPr>
            <p:ph type="dt" sz="half" idx="10"/>
          </p:nvPr>
        </p:nvSpPr>
        <p:spPr/>
        <p:txBody>
          <a:bodyPr/>
          <a:lstStyle/>
          <a:p>
            <a:fld id="{2FF9C1CA-27ED-46C1-8525-37ABE13F03B0}" type="datetimeFigureOut">
              <a:rPr lang="vi-VN" smtClean="0"/>
              <a:t>26/07/2025</a:t>
            </a:fld>
            <a:endParaRPr lang="vi-VN"/>
          </a:p>
        </p:txBody>
      </p:sp>
      <p:sp>
        <p:nvSpPr>
          <p:cNvPr id="5" name="Footer Placeholder 4">
            <a:extLst>
              <a:ext uri="{FF2B5EF4-FFF2-40B4-BE49-F238E27FC236}">
                <a16:creationId xmlns:a16="http://schemas.microsoft.com/office/drawing/2014/main" id="{F3B0460E-3594-4A79-9E4E-36EC7F54B705}"/>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99CEA09A-40D4-46F8-8D4D-215020EAE69A}"/>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443356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33C1E-0B4A-4019-8FB3-FDBACB5311F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a:extLst>
              <a:ext uri="{FF2B5EF4-FFF2-40B4-BE49-F238E27FC236}">
                <a16:creationId xmlns:a16="http://schemas.microsoft.com/office/drawing/2014/main" id="{F653D45E-ECC5-486B-A601-B03D259A65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41CF448-B65D-4523-9B12-4CDC3F886731}"/>
              </a:ext>
            </a:extLst>
          </p:cNvPr>
          <p:cNvSpPr>
            <a:spLocks noGrp="1"/>
          </p:cNvSpPr>
          <p:nvPr>
            <p:ph type="dt" sz="half" idx="10"/>
          </p:nvPr>
        </p:nvSpPr>
        <p:spPr/>
        <p:txBody>
          <a:bodyPr/>
          <a:lstStyle/>
          <a:p>
            <a:fld id="{2FF9C1CA-27ED-46C1-8525-37ABE13F03B0}" type="datetimeFigureOut">
              <a:rPr lang="vi-VN" smtClean="0"/>
              <a:t>26/07/2025</a:t>
            </a:fld>
            <a:endParaRPr lang="vi-VN"/>
          </a:p>
        </p:txBody>
      </p:sp>
      <p:sp>
        <p:nvSpPr>
          <p:cNvPr id="5" name="Footer Placeholder 4">
            <a:extLst>
              <a:ext uri="{FF2B5EF4-FFF2-40B4-BE49-F238E27FC236}">
                <a16:creationId xmlns:a16="http://schemas.microsoft.com/office/drawing/2014/main" id="{4B74D0E6-2C86-49C5-A9CD-ACFF55D9DA4C}"/>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6A5DC806-FCD8-4CA2-BC87-FA6CE17601F2}"/>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1158053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0E31C-C008-41A6-B1CC-CA6C3ED98E01}"/>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FD947F5F-9858-494A-82A4-9A7A3B54AD1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a:extLst>
              <a:ext uri="{FF2B5EF4-FFF2-40B4-BE49-F238E27FC236}">
                <a16:creationId xmlns:a16="http://schemas.microsoft.com/office/drawing/2014/main" id="{50B676A2-D46B-4F56-A21A-931B2574334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a:extLst>
              <a:ext uri="{FF2B5EF4-FFF2-40B4-BE49-F238E27FC236}">
                <a16:creationId xmlns:a16="http://schemas.microsoft.com/office/drawing/2014/main" id="{8A614988-F3CE-4174-A3EE-F8108E16571E}"/>
              </a:ext>
            </a:extLst>
          </p:cNvPr>
          <p:cNvSpPr>
            <a:spLocks noGrp="1"/>
          </p:cNvSpPr>
          <p:nvPr>
            <p:ph type="dt" sz="half" idx="10"/>
          </p:nvPr>
        </p:nvSpPr>
        <p:spPr/>
        <p:txBody>
          <a:bodyPr/>
          <a:lstStyle/>
          <a:p>
            <a:fld id="{2FF9C1CA-27ED-46C1-8525-37ABE13F03B0}" type="datetimeFigureOut">
              <a:rPr lang="vi-VN" smtClean="0"/>
              <a:t>26/07/2025</a:t>
            </a:fld>
            <a:endParaRPr lang="vi-VN"/>
          </a:p>
        </p:txBody>
      </p:sp>
      <p:sp>
        <p:nvSpPr>
          <p:cNvPr id="6" name="Footer Placeholder 5">
            <a:extLst>
              <a:ext uri="{FF2B5EF4-FFF2-40B4-BE49-F238E27FC236}">
                <a16:creationId xmlns:a16="http://schemas.microsoft.com/office/drawing/2014/main" id="{8A8F2516-227C-4BC8-87E4-9ED003D6BA31}"/>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52026F3F-72B1-4481-9A61-AC5C147043FE}"/>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408908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8F067-DD81-44FD-9BCC-D0582C6590C5}"/>
              </a:ext>
            </a:extLst>
          </p:cNvPr>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a:extLst>
              <a:ext uri="{FF2B5EF4-FFF2-40B4-BE49-F238E27FC236}">
                <a16:creationId xmlns:a16="http://schemas.microsoft.com/office/drawing/2014/main" id="{2712F556-8863-4102-858F-CBCB401AFA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A08A34B-6D45-46A2-9A77-BB84800C9A0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a:extLst>
              <a:ext uri="{FF2B5EF4-FFF2-40B4-BE49-F238E27FC236}">
                <a16:creationId xmlns:a16="http://schemas.microsoft.com/office/drawing/2014/main" id="{63715220-53B4-4EDC-860F-3E64AF09D91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DF7AF07-2A5A-452F-B6EB-FCD3E08E8D0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a:extLst>
              <a:ext uri="{FF2B5EF4-FFF2-40B4-BE49-F238E27FC236}">
                <a16:creationId xmlns:a16="http://schemas.microsoft.com/office/drawing/2014/main" id="{6CEDC71C-673D-4186-8658-C06FA940DF96}"/>
              </a:ext>
            </a:extLst>
          </p:cNvPr>
          <p:cNvSpPr>
            <a:spLocks noGrp="1"/>
          </p:cNvSpPr>
          <p:nvPr>
            <p:ph type="dt" sz="half" idx="10"/>
          </p:nvPr>
        </p:nvSpPr>
        <p:spPr/>
        <p:txBody>
          <a:bodyPr/>
          <a:lstStyle/>
          <a:p>
            <a:fld id="{2FF9C1CA-27ED-46C1-8525-37ABE13F03B0}" type="datetimeFigureOut">
              <a:rPr lang="vi-VN" smtClean="0"/>
              <a:t>26/07/2025</a:t>
            </a:fld>
            <a:endParaRPr lang="vi-VN"/>
          </a:p>
        </p:txBody>
      </p:sp>
      <p:sp>
        <p:nvSpPr>
          <p:cNvPr id="8" name="Footer Placeholder 7">
            <a:extLst>
              <a:ext uri="{FF2B5EF4-FFF2-40B4-BE49-F238E27FC236}">
                <a16:creationId xmlns:a16="http://schemas.microsoft.com/office/drawing/2014/main" id="{503930F0-6E9D-4535-897B-48B2B330341D}"/>
              </a:ext>
            </a:extLst>
          </p:cNvPr>
          <p:cNvSpPr>
            <a:spLocks noGrp="1"/>
          </p:cNvSpPr>
          <p:nvPr>
            <p:ph type="ftr" sz="quarter" idx="11"/>
          </p:nvPr>
        </p:nvSpPr>
        <p:spPr/>
        <p:txBody>
          <a:bodyPr/>
          <a:lstStyle/>
          <a:p>
            <a:endParaRPr lang="vi-VN"/>
          </a:p>
        </p:txBody>
      </p:sp>
      <p:sp>
        <p:nvSpPr>
          <p:cNvPr id="9" name="Slide Number Placeholder 8">
            <a:extLst>
              <a:ext uri="{FF2B5EF4-FFF2-40B4-BE49-F238E27FC236}">
                <a16:creationId xmlns:a16="http://schemas.microsoft.com/office/drawing/2014/main" id="{0C0E3C02-94DA-4ACC-A3AE-A828F02F6E7A}"/>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890103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97CB9-D932-4FD4-B776-B6D34AEA3208}"/>
              </a:ext>
            </a:extLst>
          </p:cNvPr>
          <p:cNvSpPr>
            <a:spLocks noGrp="1"/>
          </p:cNvSpPr>
          <p:nvPr>
            <p:ph type="title"/>
          </p:nvPr>
        </p:nvSpPr>
        <p:spPr/>
        <p:txBody>
          <a:bodyPr/>
          <a:lstStyle/>
          <a:p>
            <a:r>
              <a:rPr lang="en-US"/>
              <a:t>Click to edit Master title style</a:t>
            </a:r>
            <a:endParaRPr lang="vi-VN"/>
          </a:p>
        </p:txBody>
      </p:sp>
      <p:sp>
        <p:nvSpPr>
          <p:cNvPr id="3" name="Date Placeholder 2">
            <a:extLst>
              <a:ext uri="{FF2B5EF4-FFF2-40B4-BE49-F238E27FC236}">
                <a16:creationId xmlns:a16="http://schemas.microsoft.com/office/drawing/2014/main" id="{A962FE11-FC34-4584-87BA-22676E09922A}"/>
              </a:ext>
            </a:extLst>
          </p:cNvPr>
          <p:cNvSpPr>
            <a:spLocks noGrp="1"/>
          </p:cNvSpPr>
          <p:nvPr>
            <p:ph type="dt" sz="half" idx="10"/>
          </p:nvPr>
        </p:nvSpPr>
        <p:spPr/>
        <p:txBody>
          <a:bodyPr/>
          <a:lstStyle/>
          <a:p>
            <a:fld id="{2FF9C1CA-27ED-46C1-8525-37ABE13F03B0}" type="datetimeFigureOut">
              <a:rPr lang="vi-VN" smtClean="0"/>
              <a:t>26/07/2025</a:t>
            </a:fld>
            <a:endParaRPr lang="vi-VN"/>
          </a:p>
        </p:txBody>
      </p:sp>
      <p:sp>
        <p:nvSpPr>
          <p:cNvPr id="4" name="Footer Placeholder 3">
            <a:extLst>
              <a:ext uri="{FF2B5EF4-FFF2-40B4-BE49-F238E27FC236}">
                <a16:creationId xmlns:a16="http://schemas.microsoft.com/office/drawing/2014/main" id="{0754B8B2-2652-4757-B95D-8255071D4C93}"/>
              </a:ext>
            </a:extLst>
          </p:cNvPr>
          <p:cNvSpPr>
            <a:spLocks noGrp="1"/>
          </p:cNvSpPr>
          <p:nvPr>
            <p:ph type="ftr" sz="quarter" idx="11"/>
          </p:nvPr>
        </p:nvSpPr>
        <p:spPr/>
        <p:txBody>
          <a:bodyPr/>
          <a:lstStyle/>
          <a:p>
            <a:endParaRPr lang="vi-VN"/>
          </a:p>
        </p:txBody>
      </p:sp>
      <p:sp>
        <p:nvSpPr>
          <p:cNvPr id="5" name="Slide Number Placeholder 4">
            <a:extLst>
              <a:ext uri="{FF2B5EF4-FFF2-40B4-BE49-F238E27FC236}">
                <a16:creationId xmlns:a16="http://schemas.microsoft.com/office/drawing/2014/main" id="{46E71F95-6F81-4FDA-B714-89F84A91AAE5}"/>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331320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1EA5293-DCD2-4900-97FA-755F5C6CA313}"/>
              </a:ext>
            </a:extLst>
          </p:cNvPr>
          <p:cNvSpPr>
            <a:spLocks noGrp="1"/>
          </p:cNvSpPr>
          <p:nvPr>
            <p:ph type="dt" sz="half" idx="10"/>
          </p:nvPr>
        </p:nvSpPr>
        <p:spPr/>
        <p:txBody>
          <a:bodyPr/>
          <a:lstStyle/>
          <a:p>
            <a:fld id="{2FF9C1CA-27ED-46C1-8525-37ABE13F03B0}" type="datetimeFigureOut">
              <a:rPr lang="vi-VN" smtClean="0"/>
              <a:t>26/07/2025</a:t>
            </a:fld>
            <a:endParaRPr lang="vi-VN"/>
          </a:p>
        </p:txBody>
      </p:sp>
      <p:sp>
        <p:nvSpPr>
          <p:cNvPr id="3" name="Footer Placeholder 2">
            <a:extLst>
              <a:ext uri="{FF2B5EF4-FFF2-40B4-BE49-F238E27FC236}">
                <a16:creationId xmlns:a16="http://schemas.microsoft.com/office/drawing/2014/main" id="{5CC52C3D-6041-4625-AC08-9327233F2B18}"/>
              </a:ext>
            </a:extLst>
          </p:cNvPr>
          <p:cNvSpPr>
            <a:spLocks noGrp="1"/>
          </p:cNvSpPr>
          <p:nvPr>
            <p:ph type="ftr" sz="quarter" idx="11"/>
          </p:nvPr>
        </p:nvSpPr>
        <p:spPr/>
        <p:txBody>
          <a:bodyPr/>
          <a:lstStyle/>
          <a:p>
            <a:endParaRPr lang="vi-VN"/>
          </a:p>
        </p:txBody>
      </p:sp>
      <p:sp>
        <p:nvSpPr>
          <p:cNvPr id="4" name="Slide Number Placeholder 3">
            <a:extLst>
              <a:ext uri="{FF2B5EF4-FFF2-40B4-BE49-F238E27FC236}">
                <a16:creationId xmlns:a16="http://schemas.microsoft.com/office/drawing/2014/main" id="{CCF0C907-31D2-4439-B21C-BF8F8366D371}"/>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390879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14B62-2C54-4574-B543-5EB51B1DD8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a:extLst>
              <a:ext uri="{FF2B5EF4-FFF2-40B4-BE49-F238E27FC236}">
                <a16:creationId xmlns:a16="http://schemas.microsoft.com/office/drawing/2014/main" id="{4E0D8E50-F3A2-4687-B0C9-1F0E70AE71E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a:extLst>
              <a:ext uri="{FF2B5EF4-FFF2-40B4-BE49-F238E27FC236}">
                <a16:creationId xmlns:a16="http://schemas.microsoft.com/office/drawing/2014/main" id="{FBFDF51E-E4BD-4E69-BA7D-AB7D9EBAE1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F5F6E8-DF3A-4E10-99D5-E4B28F364964}"/>
              </a:ext>
            </a:extLst>
          </p:cNvPr>
          <p:cNvSpPr>
            <a:spLocks noGrp="1"/>
          </p:cNvSpPr>
          <p:nvPr>
            <p:ph type="dt" sz="half" idx="10"/>
          </p:nvPr>
        </p:nvSpPr>
        <p:spPr/>
        <p:txBody>
          <a:bodyPr/>
          <a:lstStyle/>
          <a:p>
            <a:fld id="{2FF9C1CA-27ED-46C1-8525-37ABE13F03B0}" type="datetimeFigureOut">
              <a:rPr lang="vi-VN" smtClean="0"/>
              <a:t>26/07/2025</a:t>
            </a:fld>
            <a:endParaRPr lang="vi-VN"/>
          </a:p>
        </p:txBody>
      </p:sp>
      <p:sp>
        <p:nvSpPr>
          <p:cNvPr id="6" name="Footer Placeholder 5">
            <a:extLst>
              <a:ext uri="{FF2B5EF4-FFF2-40B4-BE49-F238E27FC236}">
                <a16:creationId xmlns:a16="http://schemas.microsoft.com/office/drawing/2014/main" id="{EBB19D56-AA9B-48D9-A797-22DF87706616}"/>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F1A8B5EE-5785-4A56-886B-75834DB3FEF0}"/>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1248665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F0DF1-2E9F-4D46-9DD9-7544FFCB60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a:extLst>
              <a:ext uri="{FF2B5EF4-FFF2-40B4-BE49-F238E27FC236}">
                <a16:creationId xmlns:a16="http://schemas.microsoft.com/office/drawing/2014/main" id="{E3B45455-BF2B-4E0F-88A8-C30EACBA686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a:extLst>
              <a:ext uri="{FF2B5EF4-FFF2-40B4-BE49-F238E27FC236}">
                <a16:creationId xmlns:a16="http://schemas.microsoft.com/office/drawing/2014/main" id="{1DA077DF-EF3A-4A0C-A177-0489E1CCDE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553553-7ED7-4561-81BF-C072759EEB4D}"/>
              </a:ext>
            </a:extLst>
          </p:cNvPr>
          <p:cNvSpPr>
            <a:spLocks noGrp="1"/>
          </p:cNvSpPr>
          <p:nvPr>
            <p:ph type="dt" sz="half" idx="10"/>
          </p:nvPr>
        </p:nvSpPr>
        <p:spPr/>
        <p:txBody>
          <a:bodyPr/>
          <a:lstStyle/>
          <a:p>
            <a:fld id="{2FF9C1CA-27ED-46C1-8525-37ABE13F03B0}" type="datetimeFigureOut">
              <a:rPr lang="vi-VN" smtClean="0"/>
              <a:t>26/07/2025</a:t>
            </a:fld>
            <a:endParaRPr lang="vi-VN"/>
          </a:p>
        </p:txBody>
      </p:sp>
      <p:sp>
        <p:nvSpPr>
          <p:cNvPr id="6" name="Footer Placeholder 5">
            <a:extLst>
              <a:ext uri="{FF2B5EF4-FFF2-40B4-BE49-F238E27FC236}">
                <a16:creationId xmlns:a16="http://schemas.microsoft.com/office/drawing/2014/main" id="{F9F11194-45E8-4829-B6A3-638191FB5FC9}"/>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9D27BEFB-5AA3-4CB9-8D66-689781445B3D}"/>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213742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14BDEA6-FF88-4323-ACF8-DACE668E181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a:extLst>
              <a:ext uri="{FF2B5EF4-FFF2-40B4-BE49-F238E27FC236}">
                <a16:creationId xmlns:a16="http://schemas.microsoft.com/office/drawing/2014/main" id="{A2C8C242-8DEE-41DC-A727-D8B145B3F72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C7FE7123-EC5E-487F-AE75-526036135A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F9C1CA-27ED-46C1-8525-37ABE13F03B0}" type="datetimeFigureOut">
              <a:rPr lang="vi-VN" smtClean="0"/>
              <a:t>26/07/2025</a:t>
            </a:fld>
            <a:endParaRPr lang="vi-VN"/>
          </a:p>
        </p:txBody>
      </p:sp>
      <p:sp>
        <p:nvSpPr>
          <p:cNvPr id="5" name="Footer Placeholder 4">
            <a:extLst>
              <a:ext uri="{FF2B5EF4-FFF2-40B4-BE49-F238E27FC236}">
                <a16:creationId xmlns:a16="http://schemas.microsoft.com/office/drawing/2014/main" id="{6D43B4BD-603F-418B-BA87-65BAF412595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a:extLst>
              <a:ext uri="{FF2B5EF4-FFF2-40B4-BE49-F238E27FC236}">
                <a16:creationId xmlns:a16="http://schemas.microsoft.com/office/drawing/2014/main" id="{99A1C33B-A489-4130-9B31-902838D43E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0CB2F9-C746-405B-B972-04B60C6BF1F2}" type="slidenum">
              <a:rPr lang="vi-VN" smtClean="0"/>
              <a:t>‹#›</a:t>
            </a:fld>
            <a:endParaRPr lang="vi-VN"/>
          </a:p>
        </p:txBody>
      </p:sp>
    </p:spTree>
    <p:extLst>
      <p:ext uri="{BB962C8B-B14F-4D97-AF65-F5344CB8AC3E}">
        <p14:creationId xmlns:p14="http://schemas.microsoft.com/office/powerpoint/2010/main" val="22378260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 Target="slide1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21.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22.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23.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2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A9463B5-091E-4278-908D-57630E0C12E1}"/>
              </a:ext>
            </a:extLst>
          </p:cNvPr>
          <p:cNvSpPr txBox="1"/>
          <p:nvPr/>
        </p:nvSpPr>
        <p:spPr>
          <a:xfrm>
            <a:off x="1284632" y="633713"/>
            <a:ext cx="9622735" cy="5072504"/>
          </a:xfrm>
          <a:prstGeom prst="rect">
            <a:avLst/>
          </a:prstGeom>
          <a:noFill/>
        </p:spPr>
        <p:txBody>
          <a:bodyPr wrap="square" rtlCol="0">
            <a:prstTxWarp prst="textArchUp">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4400" b="1" i="0" u="none" strike="noStrike" kern="1200" cap="none" spc="0" normalizeH="0" baseline="0" noProof="0" dirty="0">
                <a:ln>
                  <a:noFill/>
                </a:ln>
                <a:solidFill>
                  <a:srgbClr val="FF0000"/>
                </a:solidFill>
                <a:effectLst/>
                <a:uLnTx/>
                <a:uFillTx/>
                <a:latin typeface="Montserrat Black" panose="00000A00000000000000" pitchFamily="2" charset="0"/>
                <a:ea typeface="Verdana" panose="020B0604030504040204" pitchFamily="34" charset="0"/>
                <a:cs typeface="+mn-cs"/>
              </a:rPr>
              <a:t>✠</a:t>
            </a:r>
            <a:r>
              <a:rPr kumimoji="0" lang="en-US" sz="34400" b="1" i="0" u="none" strike="noStrike" kern="1200" cap="none" spc="0" normalizeH="0" baseline="0" noProof="0" dirty="0">
                <a:ln>
                  <a:solidFill>
                    <a:srgbClr val="FF0000"/>
                  </a:solidFill>
                </a:ln>
                <a:solidFill>
                  <a:srgbClr val="FFFF00"/>
                </a:solidFill>
                <a:effectLst/>
                <a:uLnTx/>
                <a:uFillTx/>
                <a:latin typeface="Montserrat Black" panose="00000A00000000000000" pitchFamily="2" charset="0"/>
                <a:ea typeface="Verdana" panose="020B0604030504040204" pitchFamily="34" charset="0"/>
                <a:cs typeface="+mn-cs"/>
              </a:rPr>
              <a:t>VUI HỌC KINH </a:t>
            </a:r>
            <a:r>
              <a:rPr kumimoji="0" lang="en-US" sz="34400" b="1" i="0" u="none" strike="noStrike" kern="1200" cap="none" spc="0" normalizeH="0" baseline="0" noProof="0">
                <a:ln>
                  <a:solidFill>
                    <a:srgbClr val="FF0000"/>
                  </a:solidFill>
                </a:ln>
                <a:solidFill>
                  <a:srgbClr val="FFFF00"/>
                </a:solidFill>
                <a:effectLst/>
                <a:uLnTx/>
                <a:uFillTx/>
                <a:latin typeface="Montserrat Black" panose="00000A00000000000000" pitchFamily="2" charset="0"/>
                <a:ea typeface="Verdana" panose="020B0604030504040204" pitchFamily="34" charset="0"/>
                <a:cs typeface="+mn-cs"/>
              </a:rPr>
              <a:t>THÁNH</a:t>
            </a:r>
            <a:r>
              <a:rPr kumimoji="0" lang="en-US" sz="34400" b="1" i="0" u="none" strike="noStrike" kern="1200" cap="none" spc="0" normalizeH="0" baseline="0" noProof="0">
                <a:ln>
                  <a:noFill/>
                </a:ln>
                <a:solidFill>
                  <a:srgbClr val="FF0000"/>
                </a:solidFill>
                <a:effectLst/>
                <a:uLnTx/>
                <a:uFillTx/>
                <a:latin typeface="Montserrat Black" panose="00000A00000000000000" pitchFamily="2" charset="0"/>
                <a:ea typeface="Verdana" panose="020B0604030504040204" pitchFamily="34" charset="0"/>
                <a:cs typeface="+mn-cs"/>
              </a:rPr>
              <a:t>✠</a:t>
            </a:r>
            <a:endParaRPr kumimoji="0" lang="en-US" sz="34400" b="1" i="0" u="none" strike="noStrike" kern="1200" cap="none" spc="0" normalizeH="0" baseline="0" noProof="0" dirty="0">
              <a:ln>
                <a:noFill/>
              </a:ln>
              <a:solidFill>
                <a:srgbClr val="FF0000"/>
              </a:solidFill>
              <a:effectLst/>
              <a:uLnTx/>
              <a:uFillTx/>
              <a:latin typeface="Montserrat Black" panose="00000A00000000000000" pitchFamily="2" charset="0"/>
              <a:ea typeface="Verdana" panose="020B0604030504040204" pitchFamily="34" charset="0"/>
              <a:cs typeface="+mn-cs"/>
            </a:endParaRPr>
          </a:p>
        </p:txBody>
      </p:sp>
      <p:pic>
        <p:nvPicPr>
          <p:cNvPr id="6" name="Picture 5">
            <a:extLst>
              <a:ext uri="{FF2B5EF4-FFF2-40B4-BE49-F238E27FC236}">
                <a16:creationId xmlns:a16="http://schemas.microsoft.com/office/drawing/2014/main" id="{3399F3E6-0860-432F-A369-FF36A5E80C3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855527" y="1424798"/>
            <a:ext cx="4480946" cy="4280733"/>
          </a:xfrm>
          <a:prstGeom prst="ellipse">
            <a:avLst/>
          </a:prstGeom>
          <a:ln>
            <a:noFill/>
          </a:ln>
          <a:effectLst>
            <a:softEdge rad="112500"/>
          </a:effectLst>
        </p:spPr>
      </p:pic>
      <p:sp>
        <p:nvSpPr>
          <p:cNvPr id="4" name="Hình chữ nhật 3"/>
          <p:cNvSpPr/>
          <p:nvPr/>
        </p:nvSpPr>
        <p:spPr>
          <a:xfrm>
            <a:off x="0" y="6055437"/>
            <a:ext cx="12192000" cy="746358"/>
          </a:xfrm>
          <a:prstGeom prst="rect">
            <a:avLst/>
          </a:prstGeom>
          <a:noFill/>
        </p:spPr>
        <p:txBody>
          <a:bodyPr wrap="square" lIns="68580" tIns="34290" rIns="68580" bIns="3429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4400" b="1" kern="10">
                <a:ln w="9525">
                  <a:noFill/>
                  <a:prstDash val="solid"/>
                </a:ln>
                <a:solidFill>
                  <a:srgbClr val="FF0000">
                    <a:alpha val="77000"/>
                  </a:srgbClr>
                </a:solidFill>
                <a:effectLst>
                  <a:outerShdw blurRad="12700" dist="38100" dir="2700000" algn="tl" rotWithShape="0">
                    <a:srgbClr val="5B9BD5">
                      <a:lumMod val="60000"/>
                      <a:lumOff val="40000"/>
                    </a:srgbClr>
                  </a:outerShdw>
                </a:effectLst>
                <a:latin typeface="Verdana" panose="020B0604030504040204" pitchFamily="34" charset="0"/>
                <a:ea typeface="Verdana" panose="020B0604030504040204" pitchFamily="34" charset="0"/>
              </a:rPr>
              <a:t>CHÚA NHẬT XVII THƯỜNG NIÊN - C</a:t>
            </a:r>
            <a:endParaRPr kumimoji="0" lang="en-US" sz="4400" b="1" i="0" u="none" strike="noStrike" kern="10" cap="none" spc="0" normalizeH="0" baseline="0" noProof="0" dirty="0">
              <a:ln w="9525">
                <a:noFill/>
                <a:prstDash val="solid"/>
              </a:ln>
              <a:solidFill>
                <a:srgbClr val="FF0000">
                  <a:alpha val="77000"/>
                </a:srgbClr>
              </a:solidFill>
              <a:effectLst>
                <a:outerShdw blurRad="12700" dist="38100" dir="2700000" algn="tl" rotWithShape="0">
                  <a:srgbClr val="5B9BD5">
                    <a:lumMod val="60000"/>
                    <a:lumOff val="40000"/>
                  </a:srgbClr>
                </a:outerShdw>
              </a:effectLst>
              <a:uLnTx/>
              <a:uFillTx/>
              <a:latin typeface="Verdana" panose="020B0604030504040204" pitchFamily="34" charset="0"/>
              <a:ea typeface="Verdana" panose="020B0604030504040204" pitchFamily="34" charset="0"/>
              <a:cs typeface="+mn-cs"/>
            </a:endParaRPr>
          </a:p>
        </p:txBody>
      </p:sp>
      <p:sp>
        <p:nvSpPr>
          <p:cNvPr id="8" name="TextBox 7">
            <a:extLst>
              <a:ext uri="{FF2B5EF4-FFF2-40B4-BE49-F238E27FC236}">
                <a16:creationId xmlns:a16="http://schemas.microsoft.com/office/drawing/2014/main" id="{E09E55EC-B1FD-4C86-8E05-AA5C6E61F8DA}"/>
              </a:ext>
            </a:extLst>
          </p:cNvPr>
          <p:cNvSpPr txBox="1"/>
          <p:nvPr/>
        </p:nvSpPr>
        <p:spPr>
          <a:xfrm>
            <a:off x="8144541" y="3776782"/>
            <a:ext cx="4047460"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HY VỌNG</a:t>
            </a:r>
            <a:endParaRPr kumimoji="0" lang="en-US" sz="40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endParaRPr>
          </a:p>
        </p:txBody>
      </p:sp>
      <p:sp>
        <p:nvSpPr>
          <p:cNvPr id="10" name="TextBox 9">
            <a:extLst>
              <a:ext uri="{FF2B5EF4-FFF2-40B4-BE49-F238E27FC236}">
                <a16:creationId xmlns:a16="http://schemas.microsoft.com/office/drawing/2014/main" id="{D3D3FAF6-AAC4-4566-AC54-18ECD0D69DEE}"/>
              </a:ext>
            </a:extLst>
          </p:cNvPr>
          <p:cNvSpPr txBox="1"/>
          <p:nvPr/>
        </p:nvSpPr>
        <p:spPr>
          <a:xfrm>
            <a:off x="81207" y="3776782"/>
            <a:ext cx="4093058"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4000" b="1" noProof="0">
                <a:solidFill>
                  <a:srgbClr val="FF0000"/>
                </a:solidFill>
                <a:latin typeface="Verdana" panose="020B0604030504040204" pitchFamily="34" charset="0"/>
                <a:ea typeface="Verdana" panose="020B0604030504040204" pitchFamily="34" charset="0"/>
                <a:cs typeface="Tahoma" panose="020B0604030504040204" pitchFamily="34" charset="0"/>
              </a:rPr>
              <a:t>TIN YÊU</a:t>
            </a:r>
            <a:endParaRPr kumimoji="0" lang="en-US" sz="40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endParaRPr>
          </a:p>
        </p:txBody>
      </p:sp>
    </p:spTree>
    <p:extLst>
      <p:ext uri="{BB962C8B-B14F-4D97-AF65-F5344CB8AC3E}">
        <p14:creationId xmlns:p14="http://schemas.microsoft.com/office/powerpoint/2010/main" val="390739154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000"/>
                                        <p:tgtEl>
                                          <p:spTgt spid="7"/>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1000" fill="hold"/>
                                        <p:tgtEl>
                                          <p:spTgt spid="4"/>
                                        </p:tgtEl>
                                        <p:attrNameLst>
                                          <p:attrName>ppt_x</p:attrName>
                                        </p:attrNameLst>
                                      </p:cBhvr>
                                      <p:tavLst>
                                        <p:tav tm="0">
                                          <p:val>
                                            <p:strVal val="#ppt_x"/>
                                          </p:val>
                                        </p:tav>
                                        <p:tav tm="100000">
                                          <p:val>
                                            <p:strVal val="#ppt_x"/>
                                          </p:val>
                                        </p:tav>
                                      </p:tavLst>
                                    </p:anim>
                                    <p:anim calcmode="lin" valueType="num">
                                      <p:cBhvr additive="base">
                                        <p:cTn id="12" dur="1000" fill="hold"/>
                                        <p:tgtEl>
                                          <p:spTgt spid="4"/>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1" presetClass="entr" presetSubtype="0" fill="hold" grpId="0" nodeType="afterEffect">
                                  <p:stCondLst>
                                    <p:cond delay="0"/>
                                  </p:stCondLst>
                                  <p:childTnLst>
                                    <p:set>
                                      <p:cBhvr>
                                        <p:cTn id="15" dur="1" fill="hold">
                                          <p:stCondLst>
                                            <p:cond delay="0"/>
                                          </p:stCondLst>
                                        </p:cTn>
                                        <p:tgtEl>
                                          <p:spTgt spid="10"/>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childTnLst>
                                </p:cTn>
                              </p:par>
                              <p:par>
                                <p:cTn id="18" presetID="21" presetClass="emph" presetSubtype="0" repeatCount="indefinite" fill="hold" grpId="1" nodeType="withEffect">
                                  <p:stCondLst>
                                    <p:cond delay="0"/>
                                  </p:stCondLst>
                                  <p:childTnLst>
                                    <p:animClr clrSpc="hsl" dir="cw">
                                      <p:cBhvr override="childStyle">
                                        <p:cTn id="19" dur="1000" fill="hold"/>
                                        <p:tgtEl>
                                          <p:spTgt spid="10"/>
                                        </p:tgtEl>
                                        <p:attrNameLst>
                                          <p:attrName>style.color</p:attrName>
                                        </p:attrNameLst>
                                      </p:cBhvr>
                                      <p:by>
                                        <p:hsl h="7200000" s="0" l="0"/>
                                      </p:by>
                                    </p:animClr>
                                    <p:animClr clrSpc="hsl" dir="cw">
                                      <p:cBhvr>
                                        <p:cTn id="20" dur="1000" fill="hold"/>
                                        <p:tgtEl>
                                          <p:spTgt spid="10"/>
                                        </p:tgtEl>
                                        <p:attrNameLst>
                                          <p:attrName>fillcolor</p:attrName>
                                        </p:attrNameLst>
                                      </p:cBhvr>
                                      <p:by>
                                        <p:hsl h="7200000" s="0" l="0"/>
                                      </p:by>
                                    </p:animClr>
                                    <p:animClr clrSpc="hsl" dir="cw">
                                      <p:cBhvr>
                                        <p:cTn id="21" dur="1000" fill="hold"/>
                                        <p:tgtEl>
                                          <p:spTgt spid="10"/>
                                        </p:tgtEl>
                                        <p:attrNameLst>
                                          <p:attrName>stroke.color</p:attrName>
                                        </p:attrNameLst>
                                      </p:cBhvr>
                                      <p:by>
                                        <p:hsl h="7200000" s="0" l="0"/>
                                      </p:by>
                                    </p:animClr>
                                    <p:set>
                                      <p:cBhvr>
                                        <p:cTn id="22" dur="1000" fill="hold"/>
                                        <p:tgtEl>
                                          <p:spTgt spid="10"/>
                                        </p:tgtEl>
                                        <p:attrNameLst>
                                          <p:attrName>fill.type</p:attrName>
                                        </p:attrNameLst>
                                      </p:cBhvr>
                                      <p:to>
                                        <p:strVal val="solid"/>
                                      </p:to>
                                    </p:set>
                                  </p:childTnLst>
                                </p:cTn>
                              </p:par>
                              <p:par>
                                <p:cTn id="23" presetID="21" presetClass="emph" presetSubtype="0" repeatCount="indefinite" fill="hold" grpId="1" nodeType="withEffect">
                                  <p:stCondLst>
                                    <p:cond delay="0"/>
                                  </p:stCondLst>
                                  <p:childTnLst>
                                    <p:animClr clrSpc="hsl" dir="cw">
                                      <p:cBhvr override="childStyle">
                                        <p:cTn id="24" dur="1000" fill="hold"/>
                                        <p:tgtEl>
                                          <p:spTgt spid="8"/>
                                        </p:tgtEl>
                                        <p:attrNameLst>
                                          <p:attrName>style.color</p:attrName>
                                        </p:attrNameLst>
                                      </p:cBhvr>
                                      <p:by>
                                        <p:hsl h="7200000" s="0" l="0"/>
                                      </p:by>
                                    </p:animClr>
                                    <p:animClr clrSpc="hsl" dir="cw">
                                      <p:cBhvr>
                                        <p:cTn id="25" dur="1000" fill="hold"/>
                                        <p:tgtEl>
                                          <p:spTgt spid="8"/>
                                        </p:tgtEl>
                                        <p:attrNameLst>
                                          <p:attrName>fillcolor</p:attrName>
                                        </p:attrNameLst>
                                      </p:cBhvr>
                                      <p:by>
                                        <p:hsl h="7200000" s="0" l="0"/>
                                      </p:by>
                                    </p:animClr>
                                    <p:animClr clrSpc="hsl" dir="cw">
                                      <p:cBhvr>
                                        <p:cTn id="26" dur="1000" fill="hold"/>
                                        <p:tgtEl>
                                          <p:spTgt spid="8"/>
                                        </p:tgtEl>
                                        <p:attrNameLst>
                                          <p:attrName>stroke.color</p:attrName>
                                        </p:attrNameLst>
                                      </p:cBhvr>
                                      <p:by>
                                        <p:hsl h="7200000" s="0" l="0"/>
                                      </p:by>
                                    </p:animClr>
                                    <p:set>
                                      <p:cBhvr>
                                        <p:cTn id="27" dur="1000" fill="hold"/>
                                        <p:tgtEl>
                                          <p:spTgt spid="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8" grpId="0"/>
      <p:bldP spid="8" grpId="1"/>
      <p:bldP spid="10" grpId="0"/>
      <p:bldP spid="10"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800"/>
            <a:ext cx="12109142" cy="6800850"/>
          </a:xfrm>
        </p:spPr>
        <p:txBody>
          <a:bodyPr>
            <a:noAutofit/>
          </a:bodyPr>
          <a:lstStyle/>
          <a:p>
            <a:pPr algn="just"/>
            <a:r>
              <a:rPr lang="vi-VN" sz="7200" b="1">
                <a:latin typeface="Tahoma" panose="020B0604030504040204" pitchFamily="34" charset="0"/>
                <a:ea typeface="Tahoma" panose="020B0604030504040204" pitchFamily="34" charset="0"/>
                <a:cs typeface="Tahoma" panose="020B0604030504040204" pitchFamily="34" charset="0"/>
              </a:rPr>
              <a:t>“Thế nên Thầy bảo anh em : anh em cứ xin thì sẽ được, cứ tìm thì sẽ thấy, cứ gõ cửa thì sẽ mở cho. Vì hễ ai xin thì nhận được, ai tìm thì thấy, ai gõ cửa thì sẽ mở cho.</a:t>
            </a:r>
            <a:endParaRPr lang="en-US" sz="72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761378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800"/>
            <a:ext cx="12109142" cy="6800850"/>
          </a:xfrm>
        </p:spPr>
        <p:txBody>
          <a:bodyPr>
            <a:noAutofit/>
          </a:bodyPr>
          <a:lstStyle/>
          <a:p>
            <a:pPr algn="just"/>
            <a:r>
              <a:rPr lang="vi-VN" sz="7200" b="1">
                <a:latin typeface="Tahoma" panose="020B0604030504040204" pitchFamily="34" charset="0"/>
                <a:ea typeface="Tahoma" panose="020B0604030504040204" pitchFamily="34" charset="0"/>
                <a:cs typeface="Tahoma" panose="020B0604030504040204" pitchFamily="34" charset="0"/>
              </a:rPr>
              <a:t>Ai trong anh em là một người cha, mà khi con xin cá, thì thay vì cá lại lấy rắn mà cho nó ? Hoặc nó xin trứng lại cho nó bò cạp ?</a:t>
            </a:r>
            <a:endParaRPr lang="en-US" sz="72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7995237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09142" cy="6800850"/>
          </a:xfrm>
        </p:spPr>
        <p:txBody>
          <a:bodyPr>
            <a:noAutofit/>
          </a:bodyPr>
          <a:lstStyle/>
          <a:p>
            <a:pPr algn="just"/>
            <a:r>
              <a:rPr lang="vi-VN" sz="8800" b="1">
                <a:latin typeface="Tahoma" panose="020B0604030504040204" pitchFamily="34" charset="0"/>
                <a:ea typeface="Tahoma" panose="020B0604030504040204" pitchFamily="34" charset="0"/>
                <a:cs typeface="Tahoma" panose="020B0604030504040204" pitchFamily="34" charset="0"/>
              </a:rPr>
              <a:t>Vậy nếu anh em vốn là những kẻ xấu mà còn biết cho con cái mình của tốt của lành, </a:t>
            </a:r>
            <a:endParaRPr lang="en-US" sz="8800" b="1">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2262290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09142" cy="6800850"/>
          </a:xfrm>
        </p:spPr>
        <p:txBody>
          <a:bodyPr>
            <a:noAutofit/>
          </a:bodyPr>
          <a:lstStyle/>
          <a:p>
            <a:pPr algn="just"/>
            <a:r>
              <a:rPr lang="vi-VN" sz="8000" b="1">
                <a:latin typeface="Tahoma" panose="020B0604030504040204" pitchFamily="34" charset="0"/>
                <a:ea typeface="Tahoma" panose="020B0604030504040204" pitchFamily="34" charset="0"/>
                <a:cs typeface="Tahoma" panose="020B0604030504040204" pitchFamily="34" charset="0"/>
              </a:rPr>
              <a:t>phương chi Cha trên trời lại không ban Thánh Thần cho những kẻ kêu xin Người sao ?”</a:t>
            </a:r>
            <a:r>
              <a:rPr lang="en-US" sz="8000" b="1">
                <a:latin typeface="Tahoma" panose="020B0604030504040204" pitchFamily="34" charset="0"/>
                <a:ea typeface="Tahoma" panose="020B0604030504040204" pitchFamily="34" charset="0"/>
                <a:cs typeface="Tahoma" panose="020B0604030504040204" pitchFamily="34" charset="0"/>
              </a:rPr>
              <a:t> </a:t>
            </a:r>
            <a:r>
              <a:rPr lang="en-US" sz="8000" b="1">
                <a:solidFill>
                  <a:srgbClr val="FF0000"/>
                </a:solidFill>
                <a:latin typeface="Tahoma" panose="020B0604030504040204" pitchFamily="34" charset="0"/>
                <a:ea typeface="Tahoma" panose="020B0604030504040204" pitchFamily="34" charset="0"/>
                <a:cs typeface="Tahoma" panose="020B0604030504040204" pitchFamily="34" charset="0"/>
              </a:rPr>
              <a:t>Đó là Lời Chúa</a:t>
            </a:r>
          </a:p>
        </p:txBody>
      </p:sp>
    </p:spTree>
    <p:extLst>
      <p:ext uri="{BB962C8B-B14F-4D97-AF65-F5344CB8AC3E}">
        <p14:creationId xmlns:p14="http://schemas.microsoft.com/office/powerpoint/2010/main" val="41129033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AutoShape 9">
            <a:hlinkClick r:id="rId2" action="ppaction://hlinksldjump"/>
            <a:extLst>
              <a:ext uri="{FF2B5EF4-FFF2-40B4-BE49-F238E27FC236}">
                <a16:creationId xmlns:a16="http://schemas.microsoft.com/office/drawing/2014/main" id="{0775ACDF-5498-438B-ADF4-6E4265CCC8B3}"/>
              </a:ext>
            </a:extLst>
          </p:cNvPr>
          <p:cNvSpPr>
            <a:spLocks noChangeArrowheads="1"/>
          </p:cNvSpPr>
          <p:nvPr/>
        </p:nvSpPr>
        <p:spPr bwMode="auto">
          <a:xfrm>
            <a:off x="2432843" y="5860973"/>
            <a:ext cx="7326314" cy="864162"/>
          </a:xfrm>
          <a:prstGeom prst="flowChartAlternateProcess">
            <a:avLst/>
          </a:prstGeom>
          <a:solidFill>
            <a:srgbClr val="00B0F0"/>
          </a:solidFill>
          <a:ln>
            <a:headEnd/>
            <a:tailEnd/>
          </a:ln>
        </p:spPr>
        <p:style>
          <a:lnRef idx="1">
            <a:schemeClr val="accent4"/>
          </a:lnRef>
          <a:fillRef idx="3">
            <a:schemeClr val="accent4"/>
          </a:fillRef>
          <a:effectRef idx="2">
            <a:schemeClr val="accent4"/>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6000" b="1" i="0" u="none" strike="noStrike" kern="1200" cap="none" spc="0" normalizeH="0" baseline="0" noProof="0" dirty="0">
                <a:ln>
                  <a:noFill/>
                </a:ln>
                <a:solidFill>
                  <a:prstClr val="white"/>
                </a:solidFill>
                <a:effectLst>
                  <a:outerShdw blurRad="38100" dist="38100" dir="2700000" algn="tl">
                    <a:srgbClr val="000000"/>
                  </a:outerShdw>
                </a:effectLst>
                <a:uLnTx/>
                <a:uFillTx/>
                <a:latin typeface="Calibri" panose="020F0502020204030204"/>
                <a:ea typeface="+mn-ea"/>
                <a:cs typeface="+mn-cs"/>
              </a:rPr>
              <a:t>TÌM Ô CHỮ</a:t>
            </a:r>
          </a:p>
        </p:txBody>
      </p:sp>
      <p:sp>
        <p:nvSpPr>
          <p:cNvPr id="9" name="TextBox 8">
            <a:extLst>
              <a:ext uri="{FF2B5EF4-FFF2-40B4-BE49-F238E27FC236}">
                <a16:creationId xmlns:a16="http://schemas.microsoft.com/office/drawing/2014/main" id="{3BB1A946-900A-4620-B2C8-D9A3A88CE824}"/>
              </a:ext>
            </a:extLst>
          </p:cNvPr>
          <p:cNvSpPr txBox="1"/>
          <p:nvPr/>
        </p:nvSpPr>
        <p:spPr>
          <a:xfrm>
            <a:off x="10124662" y="447261"/>
            <a:ext cx="1441174" cy="595353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3" name="Picture 2">
            <a:extLst>
              <a:ext uri="{FF2B5EF4-FFF2-40B4-BE49-F238E27FC236}">
                <a16:creationId xmlns:a16="http://schemas.microsoft.com/office/drawing/2014/main" id="{0797044F-B03E-4E2A-A6CD-B0F3D42940CD}"/>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2825095" y="447260"/>
            <a:ext cx="6560210" cy="5237443"/>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5" name="Scroll: Vertical 4">
            <a:extLst>
              <a:ext uri="{FF2B5EF4-FFF2-40B4-BE49-F238E27FC236}">
                <a16:creationId xmlns:a16="http://schemas.microsoft.com/office/drawing/2014/main" id="{35398723-3DF0-4762-BEAA-9E541F0B4922}"/>
              </a:ext>
            </a:extLst>
          </p:cNvPr>
          <p:cNvSpPr/>
          <p:nvPr/>
        </p:nvSpPr>
        <p:spPr>
          <a:xfrm>
            <a:off x="152355" y="447259"/>
            <a:ext cx="2280490" cy="4994001"/>
          </a:xfrm>
          <a:prstGeom prst="verticalScroll">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HÃY</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TÌM</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KIẾM</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N</a:t>
            </a:r>
            <a:r>
              <a:rPr kumimoji="0" lang="vi-VN"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ỚC</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CHÚA</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TR</a:t>
            </a:r>
            <a:r>
              <a:rPr kumimoji="0" lang="vi-VN"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ỚC</a:t>
            </a:r>
          </a:p>
        </p:txBody>
      </p:sp>
      <p:sp>
        <p:nvSpPr>
          <p:cNvPr id="6" name="Scroll: Vertical 5">
            <a:extLst>
              <a:ext uri="{FF2B5EF4-FFF2-40B4-BE49-F238E27FC236}">
                <a16:creationId xmlns:a16="http://schemas.microsoft.com/office/drawing/2014/main" id="{9747D647-B092-4090-B09A-A617286477FC}"/>
              </a:ext>
            </a:extLst>
          </p:cNvPr>
          <p:cNvSpPr/>
          <p:nvPr/>
        </p:nvSpPr>
        <p:spPr>
          <a:xfrm>
            <a:off x="9777555" y="447259"/>
            <a:ext cx="2262090" cy="4994001"/>
          </a:xfrm>
          <a:prstGeom prst="verticalScroll">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MỌI</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SỰ</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NG</a:t>
            </a:r>
            <a:r>
              <a:rPr kumimoji="0" lang="vi-VN"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ỜI</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SẼ</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LO</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CHO</a:t>
            </a:r>
          </a:p>
        </p:txBody>
      </p:sp>
    </p:spTree>
    <p:extLst>
      <p:ext uri="{BB962C8B-B14F-4D97-AF65-F5344CB8AC3E}">
        <p14:creationId xmlns:p14="http://schemas.microsoft.com/office/powerpoint/2010/main" val="2026920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anim calcmode="lin" valueType="num">
                                      <p:cBhvr>
                                        <p:cTn id="8" dur="500" fill="hold"/>
                                        <p:tgtEl>
                                          <p:spTgt spid="10"/>
                                        </p:tgtEl>
                                        <p:attrNameLst>
                                          <p:attrName>ppt_w</p:attrName>
                                        </p:attrNameLst>
                                      </p:cBhvr>
                                      <p:tavLst>
                                        <p:tav tm="0" fmla="#ppt_w*sin(2.5*pi*$)">
                                          <p:val>
                                            <p:fltVal val="0"/>
                                          </p:val>
                                        </p:tav>
                                        <p:tav tm="100000">
                                          <p:val>
                                            <p:fltVal val="1"/>
                                          </p:val>
                                        </p:tav>
                                      </p:tavLst>
                                    </p:anim>
                                    <p:anim calcmode="lin" valueType="num">
                                      <p:cBhvr>
                                        <p:cTn id="9" dur="500" fill="hold"/>
                                        <p:tgtEl>
                                          <p:spTgt spid="10"/>
                                        </p:tgtEl>
                                        <p:attrNameLst>
                                          <p:attrName>ppt_h</p:attrName>
                                        </p:attrNameLst>
                                      </p:cBhvr>
                                      <p:tavLst>
                                        <p:tav tm="0">
                                          <p:val>
                                            <p:strVal val="#ppt_h"/>
                                          </p:val>
                                        </p:tav>
                                        <p:tav tm="100000">
                                          <p:val>
                                            <p:strVal val="#ppt_h"/>
                                          </p:val>
                                        </p:tav>
                                      </p:tavLst>
                                    </p:anim>
                                  </p:childTnLst>
                                </p:cTn>
                              </p:par>
                            </p:childTnLst>
                          </p:cTn>
                        </p:par>
                        <p:par>
                          <p:cTn id="10" fill="hold">
                            <p:stCondLst>
                              <p:cond delay="800"/>
                            </p:stCondLst>
                            <p:childTnLst>
                              <p:par>
                                <p:cTn id="11" presetID="22" presetClass="entr" presetSubtype="1"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up)">
                                      <p:cBhvr>
                                        <p:cTn id="13" dur="500"/>
                                        <p:tgtEl>
                                          <p:spTgt spid="5"/>
                                        </p:tgtEl>
                                      </p:cBhvr>
                                    </p:animEffect>
                                  </p:childTnLst>
                                </p:cTn>
                              </p:par>
                            </p:childTnLst>
                          </p:cTn>
                        </p:par>
                        <p:par>
                          <p:cTn id="14" fill="hold">
                            <p:stCondLst>
                              <p:cond delay="1300"/>
                            </p:stCondLst>
                            <p:childTnLst>
                              <p:par>
                                <p:cTn id="15" presetID="22" presetClass="entr" presetSubtype="1"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up)">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5" grpId="0" animBg="1"/>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hlinkClick r:id="rId2" action="ppaction://hlinksldjump"/>
            <a:extLst>
              <a:ext uri="{FF2B5EF4-FFF2-40B4-BE49-F238E27FC236}">
                <a16:creationId xmlns:a16="http://schemas.microsoft.com/office/drawing/2014/main" id="{24A4E883-FCB6-4A29-AED5-F00EFD997A30}"/>
              </a:ext>
            </a:extLst>
          </p:cNvPr>
          <p:cNvSpPr/>
          <p:nvPr/>
        </p:nvSpPr>
        <p:spPr>
          <a:xfrm>
            <a:off x="10621209" y="272754"/>
            <a:ext cx="1392283" cy="1386884"/>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uLnTx/>
                <a:uFillTx/>
                <a:latin typeface="Calibri" panose="020F0502020204030204"/>
                <a:ea typeface="+mn-ea"/>
                <a:cs typeface="+mn-cs"/>
              </a:rPr>
              <a:t>HÀNG</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uLnTx/>
                <a:uFillTx/>
                <a:latin typeface="Calibri" panose="020F0502020204030204"/>
                <a:ea typeface="+mn-ea"/>
                <a:cs typeface="+mn-cs"/>
              </a:rPr>
              <a:t> DỌC</a:t>
            </a:r>
          </a:p>
        </p:txBody>
      </p:sp>
      <p:sp>
        <p:nvSpPr>
          <p:cNvPr id="19" name="Star: 10 Points 18">
            <a:extLst>
              <a:ext uri="{FF2B5EF4-FFF2-40B4-BE49-F238E27FC236}">
                <a16:creationId xmlns:a16="http://schemas.microsoft.com/office/drawing/2014/main" id="{7DDA5614-72C5-4089-8576-05FAC9405CCA}"/>
              </a:ext>
            </a:extLst>
          </p:cNvPr>
          <p:cNvSpPr/>
          <p:nvPr/>
        </p:nvSpPr>
        <p:spPr>
          <a:xfrm>
            <a:off x="316375" y="163136"/>
            <a:ext cx="457200" cy="365760"/>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1</a:t>
            </a:r>
          </a:p>
        </p:txBody>
      </p:sp>
      <p:sp>
        <p:nvSpPr>
          <p:cNvPr id="20" name="Star: 10 Points 19">
            <a:extLst>
              <a:ext uri="{FF2B5EF4-FFF2-40B4-BE49-F238E27FC236}">
                <a16:creationId xmlns:a16="http://schemas.microsoft.com/office/drawing/2014/main" id="{4377D926-FFF0-449D-8291-15C3F23C6E24}"/>
              </a:ext>
            </a:extLst>
          </p:cNvPr>
          <p:cNvSpPr/>
          <p:nvPr/>
        </p:nvSpPr>
        <p:spPr>
          <a:xfrm>
            <a:off x="316375" y="716136"/>
            <a:ext cx="457200" cy="365760"/>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2</a:t>
            </a:r>
          </a:p>
        </p:txBody>
      </p:sp>
      <p:sp>
        <p:nvSpPr>
          <p:cNvPr id="21" name="Star: 10 Points 20">
            <a:extLst>
              <a:ext uri="{FF2B5EF4-FFF2-40B4-BE49-F238E27FC236}">
                <a16:creationId xmlns:a16="http://schemas.microsoft.com/office/drawing/2014/main" id="{05ACA9F3-ECCA-4C89-9F0E-8AE8BB0F02AE}"/>
              </a:ext>
            </a:extLst>
          </p:cNvPr>
          <p:cNvSpPr/>
          <p:nvPr/>
        </p:nvSpPr>
        <p:spPr>
          <a:xfrm>
            <a:off x="316375" y="1269136"/>
            <a:ext cx="457200" cy="365760"/>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3</a:t>
            </a:r>
          </a:p>
        </p:txBody>
      </p:sp>
      <p:sp>
        <p:nvSpPr>
          <p:cNvPr id="22" name="Star: 10 Points 21">
            <a:extLst>
              <a:ext uri="{FF2B5EF4-FFF2-40B4-BE49-F238E27FC236}">
                <a16:creationId xmlns:a16="http://schemas.microsoft.com/office/drawing/2014/main" id="{6CA936C2-E6DD-4EEB-AE8C-6AC5FDE9CF3B}"/>
              </a:ext>
            </a:extLst>
          </p:cNvPr>
          <p:cNvSpPr/>
          <p:nvPr/>
        </p:nvSpPr>
        <p:spPr>
          <a:xfrm>
            <a:off x="316375" y="1778273"/>
            <a:ext cx="457200" cy="365760"/>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4</a:t>
            </a:r>
          </a:p>
        </p:txBody>
      </p:sp>
      <p:sp>
        <p:nvSpPr>
          <p:cNvPr id="23" name="Star: 10 Points 22">
            <a:extLst>
              <a:ext uri="{FF2B5EF4-FFF2-40B4-BE49-F238E27FC236}">
                <a16:creationId xmlns:a16="http://schemas.microsoft.com/office/drawing/2014/main" id="{D24EDBC7-07A1-4C4A-8613-55A57AE77FCF}"/>
              </a:ext>
            </a:extLst>
          </p:cNvPr>
          <p:cNvSpPr/>
          <p:nvPr/>
        </p:nvSpPr>
        <p:spPr>
          <a:xfrm>
            <a:off x="316375" y="2319283"/>
            <a:ext cx="457200" cy="365760"/>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5</a:t>
            </a:r>
          </a:p>
        </p:txBody>
      </p:sp>
      <p:graphicFrame>
        <p:nvGraphicFramePr>
          <p:cNvPr id="5" name="Table 4">
            <a:extLst>
              <a:ext uri="{FF2B5EF4-FFF2-40B4-BE49-F238E27FC236}">
                <a16:creationId xmlns:a16="http://schemas.microsoft.com/office/drawing/2014/main" id="{C44EF259-C730-4A3D-93A7-49B3BA74B443}"/>
              </a:ext>
            </a:extLst>
          </p:cNvPr>
          <p:cNvGraphicFramePr>
            <a:graphicFrameLocks noGrp="1"/>
          </p:cNvGraphicFramePr>
          <p:nvPr>
            <p:extLst>
              <p:ext uri="{D42A27DB-BD31-4B8C-83A1-F6EECF244321}">
                <p14:modId xmlns:p14="http://schemas.microsoft.com/office/powerpoint/2010/main" val="2440718354"/>
              </p:ext>
            </p:extLst>
          </p:nvPr>
        </p:nvGraphicFramePr>
        <p:xfrm>
          <a:off x="996568" y="101429"/>
          <a:ext cx="9554048" cy="4807458"/>
        </p:xfrm>
        <a:graphic>
          <a:graphicData uri="http://schemas.openxmlformats.org/drawingml/2006/table">
            <a:tbl>
              <a:tblPr firstRow="1" firstCol="1" bandRow="1"/>
              <a:tblGrid>
                <a:gridCol w="867972">
                  <a:extLst>
                    <a:ext uri="{9D8B030D-6E8A-4147-A177-3AD203B41FA5}">
                      <a16:colId xmlns:a16="http://schemas.microsoft.com/office/drawing/2014/main" val="2851470237"/>
                    </a:ext>
                  </a:extLst>
                </a:gridCol>
                <a:gridCol w="867972">
                  <a:extLst>
                    <a:ext uri="{9D8B030D-6E8A-4147-A177-3AD203B41FA5}">
                      <a16:colId xmlns:a16="http://schemas.microsoft.com/office/drawing/2014/main" val="2154283047"/>
                    </a:ext>
                  </a:extLst>
                </a:gridCol>
                <a:gridCol w="867972">
                  <a:extLst>
                    <a:ext uri="{9D8B030D-6E8A-4147-A177-3AD203B41FA5}">
                      <a16:colId xmlns:a16="http://schemas.microsoft.com/office/drawing/2014/main" val="3647057924"/>
                    </a:ext>
                  </a:extLst>
                </a:gridCol>
                <a:gridCol w="867972">
                  <a:extLst>
                    <a:ext uri="{9D8B030D-6E8A-4147-A177-3AD203B41FA5}">
                      <a16:colId xmlns:a16="http://schemas.microsoft.com/office/drawing/2014/main" val="446130226"/>
                    </a:ext>
                  </a:extLst>
                </a:gridCol>
                <a:gridCol w="868880">
                  <a:extLst>
                    <a:ext uri="{9D8B030D-6E8A-4147-A177-3AD203B41FA5}">
                      <a16:colId xmlns:a16="http://schemas.microsoft.com/office/drawing/2014/main" val="1632274922"/>
                    </a:ext>
                  </a:extLst>
                </a:gridCol>
                <a:gridCol w="868880">
                  <a:extLst>
                    <a:ext uri="{9D8B030D-6E8A-4147-A177-3AD203B41FA5}">
                      <a16:colId xmlns:a16="http://schemas.microsoft.com/office/drawing/2014/main" val="884516262"/>
                    </a:ext>
                  </a:extLst>
                </a:gridCol>
                <a:gridCol w="868880">
                  <a:extLst>
                    <a:ext uri="{9D8B030D-6E8A-4147-A177-3AD203B41FA5}">
                      <a16:colId xmlns:a16="http://schemas.microsoft.com/office/drawing/2014/main" val="1081010620"/>
                    </a:ext>
                  </a:extLst>
                </a:gridCol>
                <a:gridCol w="868880">
                  <a:extLst>
                    <a:ext uri="{9D8B030D-6E8A-4147-A177-3AD203B41FA5}">
                      <a16:colId xmlns:a16="http://schemas.microsoft.com/office/drawing/2014/main" val="1581182532"/>
                    </a:ext>
                  </a:extLst>
                </a:gridCol>
                <a:gridCol w="868880">
                  <a:extLst>
                    <a:ext uri="{9D8B030D-6E8A-4147-A177-3AD203B41FA5}">
                      <a16:colId xmlns:a16="http://schemas.microsoft.com/office/drawing/2014/main" val="4222770522"/>
                    </a:ext>
                  </a:extLst>
                </a:gridCol>
                <a:gridCol w="868880">
                  <a:extLst>
                    <a:ext uri="{9D8B030D-6E8A-4147-A177-3AD203B41FA5}">
                      <a16:colId xmlns:a16="http://schemas.microsoft.com/office/drawing/2014/main" val="1428442844"/>
                    </a:ext>
                  </a:extLst>
                </a:gridCol>
                <a:gridCol w="868880">
                  <a:extLst>
                    <a:ext uri="{9D8B030D-6E8A-4147-A177-3AD203B41FA5}">
                      <a16:colId xmlns:a16="http://schemas.microsoft.com/office/drawing/2014/main" val="406102389"/>
                    </a:ext>
                  </a:extLst>
                </a:gridCol>
              </a:tblGrid>
              <a:tr h="485682">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B</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Ọ</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C</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Ạ</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P</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85061126"/>
                  </a:ext>
                </a:extLst>
              </a:tr>
              <a:tr h="485682">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Ậ</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Đ</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Ư</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Ợ</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C</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041543499"/>
                  </a:ext>
                </a:extLst>
              </a:tr>
              <a:tr h="485682">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R</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Ề</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U</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Đ</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Ạ</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73846923"/>
                  </a:ext>
                </a:extLst>
              </a:tr>
              <a:tr h="485682">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Á</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Ầ</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498741911"/>
                  </a:ext>
                </a:extLst>
              </a:tr>
              <a:tr h="485682">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L</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Ư</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Ơ</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Ự</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C</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69385001"/>
                  </a:ext>
                </a:extLst>
              </a:tr>
              <a:tr h="485682">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M</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A</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U</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Đ</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Ế</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99238452"/>
                  </a:ext>
                </a:extLst>
              </a:tr>
              <a:tr h="485682">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Q</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U</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Ấ</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Y</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R</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Ầ</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Y</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85446911"/>
                  </a:ext>
                </a:extLst>
              </a:tr>
              <a:tr h="485682">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Đ</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Ứ</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C</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Ê</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S</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U</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89036263"/>
                  </a:ext>
                </a:extLst>
              </a:tr>
              <a:tr h="485682">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C</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Á</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B</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Á</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80696578"/>
                  </a:ext>
                </a:extLst>
              </a:tr>
            </a:tbl>
          </a:graphicData>
        </a:graphic>
      </p:graphicFrame>
      <p:sp>
        <p:nvSpPr>
          <p:cNvPr id="182" name="Rectangle 181">
            <a:extLst>
              <a:ext uri="{FF2B5EF4-FFF2-40B4-BE49-F238E27FC236}">
                <a16:creationId xmlns:a16="http://schemas.microsoft.com/office/drawing/2014/main" id="{6F377E60-25D2-0019-D6DC-249F3991EE0F}"/>
              </a:ext>
            </a:extLst>
          </p:cNvPr>
          <p:cNvSpPr/>
          <p:nvPr/>
        </p:nvSpPr>
        <p:spPr>
          <a:xfrm>
            <a:off x="0" y="5143735"/>
            <a:ext cx="12192000" cy="1703392"/>
          </a:xfrm>
          <a:prstGeom prst="rect">
            <a:avLst/>
          </a:prstGeom>
          <a:solidFill>
            <a:schemeClr val="accent3">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800" b="1">
                <a:solidFill>
                  <a:srgbClr val="FF0000"/>
                </a:solidFill>
                <a:latin typeface="Verdana" panose="020B0604030504040204" pitchFamily="34" charset="0"/>
                <a:ea typeface="Verdana" panose="020B0604030504040204" pitchFamily="34" charset="0"/>
              </a:rPr>
              <a:t>1</a:t>
            </a:r>
            <a:r>
              <a:rPr lang="vi-VN" sz="4800" b="1">
                <a:solidFill>
                  <a:srgbClr val="FF0000"/>
                </a:solidFill>
                <a:latin typeface="Verdana" panose="020B0604030504040204" pitchFamily="34" charset="0"/>
                <a:ea typeface="Verdana" panose="020B0604030504040204" pitchFamily="34" charset="0"/>
              </a:rPr>
              <a:t>. KHI NÓ XIN TRỨNG LẠI CHO NÓ CON GÌ?</a:t>
            </a:r>
            <a:endParaRPr lang="vi-VN" sz="4800" b="1" u="sng">
              <a:solidFill>
                <a:srgbClr val="7030A0"/>
              </a:solidFill>
              <a:latin typeface="Verdana" panose="020B0604030504040204" pitchFamily="34" charset="0"/>
              <a:ea typeface="Verdana" panose="020B0604030504040204" pitchFamily="34" charset="0"/>
            </a:endParaRPr>
          </a:p>
        </p:txBody>
      </p:sp>
      <p:sp>
        <p:nvSpPr>
          <p:cNvPr id="49" name="Star: 10 Points 48">
            <a:extLst>
              <a:ext uri="{FF2B5EF4-FFF2-40B4-BE49-F238E27FC236}">
                <a16:creationId xmlns:a16="http://schemas.microsoft.com/office/drawing/2014/main" id="{008099BE-A6FE-43A5-CC54-89CBF7ED5FAB}"/>
              </a:ext>
            </a:extLst>
          </p:cNvPr>
          <p:cNvSpPr/>
          <p:nvPr/>
        </p:nvSpPr>
        <p:spPr>
          <a:xfrm>
            <a:off x="316375" y="2870070"/>
            <a:ext cx="457200" cy="365760"/>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FF0000"/>
                </a:solidFill>
                <a:effectLst/>
                <a:uLnTx/>
                <a:uFillTx/>
                <a:latin typeface="Calibri" panose="020F0502020204030204"/>
                <a:ea typeface="+mn-ea"/>
                <a:cs typeface="+mn-cs"/>
              </a:rPr>
              <a:t>6</a:t>
            </a:r>
            <a:endPar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sp>
        <p:nvSpPr>
          <p:cNvPr id="50" name="Star: 10 Points 49">
            <a:extLst>
              <a:ext uri="{FF2B5EF4-FFF2-40B4-BE49-F238E27FC236}">
                <a16:creationId xmlns:a16="http://schemas.microsoft.com/office/drawing/2014/main" id="{20A53D10-EAD7-3808-60F3-94BB7197AB50}"/>
              </a:ext>
            </a:extLst>
          </p:cNvPr>
          <p:cNvSpPr/>
          <p:nvPr/>
        </p:nvSpPr>
        <p:spPr>
          <a:xfrm>
            <a:off x="316375" y="3423070"/>
            <a:ext cx="457200" cy="365760"/>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FF0000"/>
                </a:solidFill>
                <a:effectLst/>
                <a:uLnTx/>
                <a:uFillTx/>
                <a:latin typeface="Calibri" panose="020F0502020204030204"/>
                <a:ea typeface="+mn-ea"/>
                <a:cs typeface="+mn-cs"/>
              </a:rPr>
              <a:t>7</a:t>
            </a:r>
            <a:endPar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sp>
        <p:nvSpPr>
          <p:cNvPr id="51" name="Star: 10 Points 50">
            <a:extLst>
              <a:ext uri="{FF2B5EF4-FFF2-40B4-BE49-F238E27FC236}">
                <a16:creationId xmlns:a16="http://schemas.microsoft.com/office/drawing/2014/main" id="{9C41AF7A-DA2F-4978-4238-537CC95BC63C}"/>
              </a:ext>
            </a:extLst>
          </p:cNvPr>
          <p:cNvSpPr/>
          <p:nvPr/>
        </p:nvSpPr>
        <p:spPr>
          <a:xfrm>
            <a:off x="316375" y="3976070"/>
            <a:ext cx="457200" cy="365760"/>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FF0000"/>
                </a:solidFill>
                <a:effectLst/>
                <a:uLnTx/>
                <a:uFillTx/>
                <a:latin typeface="Calibri" panose="020F0502020204030204"/>
                <a:ea typeface="+mn-ea"/>
                <a:cs typeface="+mn-cs"/>
              </a:rPr>
              <a:t>8</a:t>
            </a:r>
            <a:endPar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sp>
        <p:nvSpPr>
          <p:cNvPr id="52" name="Star: 10 Points 51">
            <a:extLst>
              <a:ext uri="{FF2B5EF4-FFF2-40B4-BE49-F238E27FC236}">
                <a16:creationId xmlns:a16="http://schemas.microsoft.com/office/drawing/2014/main" id="{8FCE69A1-9020-E65A-8258-2C7629E0B3BD}"/>
              </a:ext>
            </a:extLst>
          </p:cNvPr>
          <p:cNvSpPr/>
          <p:nvPr/>
        </p:nvSpPr>
        <p:spPr>
          <a:xfrm>
            <a:off x="316375" y="4485207"/>
            <a:ext cx="457200" cy="365760"/>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FF0000"/>
                </a:solidFill>
                <a:effectLst/>
                <a:uLnTx/>
                <a:uFillTx/>
                <a:latin typeface="Calibri" panose="020F0502020204030204"/>
                <a:ea typeface="+mn-ea"/>
                <a:cs typeface="+mn-cs"/>
              </a:rPr>
              <a:t>9</a:t>
            </a:r>
            <a:endPar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sp>
        <p:nvSpPr>
          <p:cNvPr id="63" name="Rectangle 62">
            <a:extLst>
              <a:ext uri="{FF2B5EF4-FFF2-40B4-BE49-F238E27FC236}">
                <a16:creationId xmlns:a16="http://schemas.microsoft.com/office/drawing/2014/main" id="{BF4487A3-ECCB-0656-E096-4B972B179FF5}"/>
              </a:ext>
            </a:extLst>
          </p:cNvPr>
          <p:cNvSpPr/>
          <p:nvPr/>
        </p:nvSpPr>
        <p:spPr>
          <a:xfrm>
            <a:off x="1002591" y="4379304"/>
            <a:ext cx="853440" cy="5306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FCEDBE21-DA52-4D14-640E-12ED3DFCD8BD}"/>
              </a:ext>
            </a:extLst>
          </p:cNvPr>
          <p:cNvSpPr/>
          <p:nvPr/>
        </p:nvSpPr>
        <p:spPr>
          <a:xfrm>
            <a:off x="1870109" y="4379304"/>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a:extLst>
              <a:ext uri="{FF2B5EF4-FFF2-40B4-BE49-F238E27FC236}">
                <a16:creationId xmlns:a16="http://schemas.microsoft.com/office/drawing/2014/main" id="{00F0BAF0-8922-E755-15F6-94CCE2F410D1}"/>
              </a:ext>
            </a:extLst>
          </p:cNvPr>
          <p:cNvSpPr/>
          <p:nvPr/>
        </p:nvSpPr>
        <p:spPr>
          <a:xfrm>
            <a:off x="2742491" y="4373791"/>
            <a:ext cx="853440" cy="5306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a:extLst>
              <a:ext uri="{FF2B5EF4-FFF2-40B4-BE49-F238E27FC236}">
                <a16:creationId xmlns:a16="http://schemas.microsoft.com/office/drawing/2014/main" id="{6B74A54D-0A3F-6CCF-092C-14D3BEBC0311}"/>
              </a:ext>
            </a:extLst>
          </p:cNvPr>
          <p:cNvSpPr/>
          <p:nvPr/>
        </p:nvSpPr>
        <p:spPr>
          <a:xfrm>
            <a:off x="3612549" y="4373791"/>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a:extLst>
              <a:ext uri="{FF2B5EF4-FFF2-40B4-BE49-F238E27FC236}">
                <a16:creationId xmlns:a16="http://schemas.microsoft.com/office/drawing/2014/main" id="{9D87BD16-78ED-4CDC-87A6-A910F2FE60BC}"/>
              </a:ext>
            </a:extLst>
          </p:cNvPr>
          <p:cNvSpPr/>
          <p:nvPr/>
        </p:nvSpPr>
        <p:spPr>
          <a:xfrm>
            <a:off x="4484931" y="4373791"/>
            <a:ext cx="853440" cy="5306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a:extLst>
              <a:ext uri="{FF2B5EF4-FFF2-40B4-BE49-F238E27FC236}">
                <a16:creationId xmlns:a16="http://schemas.microsoft.com/office/drawing/2014/main" id="{DA356C2B-D356-21B4-AD39-8B8C744C3DCB}"/>
              </a:ext>
            </a:extLst>
          </p:cNvPr>
          <p:cNvSpPr/>
          <p:nvPr/>
        </p:nvSpPr>
        <p:spPr>
          <a:xfrm>
            <a:off x="5346353" y="4373791"/>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a:extLst>
              <a:ext uri="{FF2B5EF4-FFF2-40B4-BE49-F238E27FC236}">
                <a16:creationId xmlns:a16="http://schemas.microsoft.com/office/drawing/2014/main" id="{145525EA-2BE5-4A27-A058-2BFAC338E5E2}"/>
              </a:ext>
            </a:extLst>
          </p:cNvPr>
          <p:cNvSpPr/>
          <p:nvPr/>
        </p:nvSpPr>
        <p:spPr>
          <a:xfrm>
            <a:off x="6216950" y="4377488"/>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3D8D61E6-A435-8513-3326-109B2CDD19B8}"/>
              </a:ext>
            </a:extLst>
          </p:cNvPr>
          <p:cNvSpPr/>
          <p:nvPr/>
        </p:nvSpPr>
        <p:spPr>
          <a:xfrm>
            <a:off x="998913" y="3846339"/>
            <a:ext cx="853440" cy="5306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80776F6E-AB09-B942-8DC7-9DCA08895BAD}"/>
              </a:ext>
            </a:extLst>
          </p:cNvPr>
          <p:cNvSpPr/>
          <p:nvPr/>
        </p:nvSpPr>
        <p:spPr>
          <a:xfrm>
            <a:off x="1866431" y="3846339"/>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42776634-7E4F-3684-058C-C1953C66BEAF}"/>
              </a:ext>
            </a:extLst>
          </p:cNvPr>
          <p:cNvSpPr/>
          <p:nvPr/>
        </p:nvSpPr>
        <p:spPr>
          <a:xfrm>
            <a:off x="2738813" y="3840826"/>
            <a:ext cx="853440" cy="5306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C1D1B960-7E14-7D2B-CCA3-F6FFAAB8BB7F}"/>
              </a:ext>
            </a:extLst>
          </p:cNvPr>
          <p:cNvSpPr/>
          <p:nvPr/>
        </p:nvSpPr>
        <p:spPr>
          <a:xfrm>
            <a:off x="3608871" y="3840826"/>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32A0FB8D-2039-CD7F-EB64-87D380E1A665}"/>
              </a:ext>
            </a:extLst>
          </p:cNvPr>
          <p:cNvSpPr/>
          <p:nvPr/>
        </p:nvSpPr>
        <p:spPr>
          <a:xfrm>
            <a:off x="4481253" y="3840826"/>
            <a:ext cx="853440" cy="5306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14CB4F7-4067-FE1F-8FA9-C096D5E05ECA}"/>
              </a:ext>
            </a:extLst>
          </p:cNvPr>
          <p:cNvSpPr/>
          <p:nvPr/>
        </p:nvSpPr>
        <p:spPr>
          <a:xfrm>
            <a:off x="5342675" y="3840826"/>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ABB5E4F-C50B-44AF-5FBB-09E60E57AF01}"/>
              </a:ext>
            </a:extLst>
          </p:cNvPr>
          <p:cNvSpPr/>
          <p:nvPr/>
        </p:nvSpPr>
        <p:spPr>
          <a:xfrm>
            <a:off x="6213272" y="3844523"/>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902493A-7D1A-8B02-357F-840BEC06C111}"/>
              </a:ext>
            </a:extLst>
          </p:cNvPr>
          <p:cNvSpPr/>
          <p:nvPr/>
        </p:nvSpPr>
        <p:spPr>
          <a:xfrm>
            <a:off x="7084928" y="3845027"/>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2D062001-931D-2B48-A3E4-F65AFE209E1B}"/>
              </a:ext>
            </a:extLst>
          </p:cNvPr>
          <p:cNvSpPr/>
          <p:nvPr/>
        </p:nvSpPr>
        <p:spPr>
          <a:xfrm>
            <a:off x="2735372" y="3305768"/>
            <a:ext cx="853440" cy="5306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8A22996-C3E6-819B-4286-DFA2B6ECC407}"/>
              </a:ext>
            </a:extLst>
          </p:cNvPr>
          <p:cNvSpPr/>
          <p:nvPr/>
        </p:nvSpPr>
        <p:spPr>
          <a:xfrm>
            <a:off x="3602890" y="3305768"/>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7E1CF498-0017-2B1E-9BD0-B325D77C2657}"/>
              </a:ext>
            </a:extLst>
          </p:cNvPr>
          <p:cNvSpPr/>
          <p:nvPr/>
        </p:nvSpPr>
        <p:spPr>
          <a:xfrm>
            <a:off x="4475272" y="3300255"/>
            <a:ext cx="853440" cy="5306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D66C169-CE5C-FA1C-D226-8B5F5B383E47}"/>
              </a:ext>
            </a:extLst>
          </p:cNvPr>
          <p:cNvSpPr/>
          <p:nvPr/>
        </p:nvSpPr>
        <p:spPr>
          <a:xfrm>
            <a:off x="5345330" y="3300255"/>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804AC6FC-847C-E3CC-C15D-213ECEA06DDF}"/>
              </a:ext>
            </a:extLst>
          </p:cNvPr>
          <p:cNvSpPr/>
          <p:nvPr/>
        </p:nvSpPr>
        <p:spPr>
          <a:xfrm>
            <a:off x="6217712" y="3300255"/>
            <a:ext cx="853440" cy="5306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59FAF131-2ED1-BFD4-6B1A-CF45E0725402}"/>
              </a:ext>
            </a:extLst>
          </p:cNvPr>
          <p:cNvSpPr/>
          <p:nvPr/>
        </p:nvSpPr>
        <p:spPr>
          <a:xfrm>
            <a:off x="7079134" y="3300255"/>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5283FB86-FEAD-1357-8FAD-BF97D2083BAC}"/>
              </a:ext>
            </a:extLst>
          </p:cNvPr>
          <p:cNvSpPr/>
          <p:nvPr/>
        </p:nvSpPr>
        <p:spPr>
          <a:xfrm>
            <a:off x="7949731" y="3303952"/>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152E5738-6785-708D-E982-FCC4E852FE9F}"/>
              </a:ext>
            </a:extLst>
          </p:cNvPr>
          <p:cNvSpPr/>
          <p:nvPr/>
        </p:nvSpPr>
        <p:spPr>
          <a:xfrm>
            <a:off x="3606010" y="2772370"/>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48543EE2-9B74-E43A-70D3-0CA535A3FAD6}"/>
              </a:ext>
            </a:extLst>
          </p:cNvPr>
          <p:cNvSpPr/>
          <p:nvPr/>
        </p:nvSpPr>
        <p:spPr>
          <a:xfrm>
            <a:off x="4478392" y="2766857"/>
            <a:ext cx="853440" cy="5306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138F90E8-AD03-3515-00E1-FD1B3B160F98}"/>
              </a:ext>
            </a:extLst>
          </p:cNvPr>
          <p:cNvSpPr/>
          <p:nvPr/>
        </p:nvSpPr>
        <p:spPr>
          <a:xfrm>
            <a:off x="5348450" y="2766857"/>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CCA2B5D1-0449-678F-CF0A-9CC7CC655A59}"/>
              </a:ext>
            </a:extLst>
          </p:cNvPr>
          <p:cNvSpPr/>
          <p:nvPr/>
        </p:nvSpPr>
        <p:spPr>
          <a:xfrm>
            <a:off x="6220832" y="2766857"/>
            <a:ext cx="853440" cy="5306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0603AA4C-D5B8-F714-648B-D664EF0CED73}"/>
              </a:ext>
            </a:extLst>
          </p:cNvPr>
          <p:cNvSpPr/>
          <p:nvPr/>
        </p:nvSpPr>
        <p:spPr>
          <a:xfrm>
            <a:off x="7082254" y="2766857"/>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7F082ABE-48B9-1EF7-8992-E191BAC36E92}"/>
              </a:ext>
            </a:extLst>
          </p:cNvPr>
          <p:cNvSpPr/>
          <p:nvPr/>
        </p:nvSpPr>
        <p:spPr>
          <a:xfrm>
            <a:off x="7952851" y="2770554"/>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457FDCC5-60AA-D5E0-C39B-0FE7125FB0E0}"/>
              </a:ext>
            </a:extLst>
          </p:cNvPr>
          <p:cNvSpPr/>
          <p:nvPr/>
        </p:nvSpPr>
        <p:spPr>
          <a:xfrm>
            <a:off x="1864496" y="2240954"/>
            <a:ext cx="853440" cy="5306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A1419F24-A4FB-8912-5B40-239B38408ACE}"/>
              </a:ext>
            </a:extLst>
          </p:cNvPr>
          <p:cNvSpPr/>
          <p:nvPr/>
        </p:nvSpPr>
        <p:spPr>
          <a:xfrm>
            <a:off x="2732014" y="2240954"/>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C7EBF610-D016-19EB-A726-81CC5E4CC00B}"/>
              </a:ext>
            </a:extLst>
          </p:cNvPr>
          <p:cNvSpPr/>
          <p:nvPr/>
        </p:nvSpPr>
        <p:spPr>
          <a:xfrm>
            <a:off x="3604396" y="2235441"/>
            <a:ext cx="853440" cy="5306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292790FB-4FFE-55E7-752D-B71D59A4C49F}"/>
              </a:ext>
            </a:extLst>
          </p:cNvPr>
          <p:cNvSpPr/>
          <p:nvPr/>
        </p:nvSpPr>
        <p:spPr>
          <a:xfrm>
            <a:off x="4474454" y="2235441"/>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9CB4470C-0AF9-3D8E-C2AD-64F02B39DE90}"/>
              </a:ext>
            </a:extLst>
          </p:cNvPr>
          <p:cNvSpPr/>
          <p:nvPr/>
        </p:nvSpPr>
        <p:spPr>
          <a:xfrm>
            <a:off x="5346836" y="2235441"/>
            <a:ext cx="853440" cy="5306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198AAB24-3BA2-0654-02C5-3070667070CF}"/>
              </a:ext>
            </a:extLst>
          </p:cNvPr>
          <p:cNvSpPr/>
          <p:nvPr/>
        </p:nvSpPr>
        <p:spPr>
          <a:xfrm>
            <a:off x="6208258" y="2235441"/>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0B428A0A-A3DA-620A-BF34-AE38824C5A8A}"/>
              </a:ext>
            </a:extLst>
          </p:cNvPr>
          <p:cNvSpPr/>
          <p:nvPr/>
        </p:nvSpPr>
        <p:spPr>
          <a:xfrm>
            <a:off x="7078855" y="2239138"/>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16C02800-FC64-B1AC-5324-D4AABB0BE777}"/>
              </a:ext>
            </a:extLst>
          </p:cNvPr>
          <p:cNvSpPr/>
          <p:nvPr/>
        </p:nvSpPr>
        <p:spPr>
          <a:xfrm>
            <a:off x="7943585" y="2233175"/>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5EAD4407-7476-AEF8-795D-59D74A318E66}"/>
              </a:ext>
            </a:extLst>
          </p:cNvPr>
          <p:cNvSpPr/>
          <p:nvPr/>
        </p:nvSpPr>
        <p:spPr>
          <a:xfrm>
            <a:off x="8814182" y="2236872"/>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0B548FBF-14B0-D48D-EEDC-6980E98F6723}"/>
              </a:ext>
            </a:extLst>
          </p:cNvPr>
          <p:cNvSpPr/>
          <p:nvPr/>
        </p:nvSpPr>
        <p:spPr>
          <a:xfrm>
            <a:off x="2730787" y="1707646"/>
            <a:ext cx="853440" cy="5306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72FD8E11-21FE-40E8-D617-5A1F74D36D07}"/>
              </a:ext>
            </a:extLst>
          </p:cNvPr>
          <p:cNvSpPr/>
          <p:nvPr/>
        </p:nvSpPr>
        <p:spPr>
          <a:xfrm>
            <a:off x="3598305" y="1707646"/>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9D0E8BBE-D86F-481B-1CB7-0ECDCCA86D7F}"/>
              </a:ext>
            </a:extLst>
          </p:cNvPr>
          <p:cNvSpPr/>
          <p:nvPr/>
        </p:nvSpPr>
        <p:spPr>
          <a:xfrm>
            <a:off x="4470687" y="1702133"/>
            <a:ext cx="853440" cy="5306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3874980D-245C-535E-8BFF-1F12DE6E6A48}"/>
              </a:ext>
            </a:extLst>
          </p:cNvPr>
          <p:cNvSpPr/>
          <p:nvPr/>
        </p:nvSpPr>
        <p:spPr>
          <a:xfrm>
            <a:off x="5340745" y="1702133"/>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AA415F0E-8A41-89F3-BCD8-FAC9E4FE444F}"/>
              </a:ext>
            </a:extLst>
          </p:cNvPr>
          <p:cNvSpPr/>
          <p:nvPr/>
        </p:nvSpPr>
        <p:spPr>
          <a:xfrm>
            <a:off x="6213127" y="1702133"/>
            <a:ext cx="853440" cy="5306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6724A887-2D89-3832-3028-63431E34DC27}"/>
              </a:ext>
            </a:extLst>
          </p:cNvPr>
          <p:cNvSpPr/>
          <p:nvPr/>
        </p:nvSpPr>
        <p:spPr>
          <a:xfrm>
            <a:off x="7074549" y="1702133"/>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0F5B45BF-4118-2B1D-1A2B-9F6819565D08}"/>
              </a:ext>
            </a:extLst>
          </p:cNvPr>
          <p:cNvSpPr/>
          <p:nvPr/>
        </p:nvSpPr>
        <p:spPr>
          <a:xfrm>
            <a:off x="7945146" y="1705830"/>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3D9025B5-0517-B320-42D3-C2122EDA8F9E}"/>
              </a:ext>
            </a:extLst>
          </p:cNvPr>
          <p:cNvSpPr/>
          <p:nvPr/>
        </p:nvSpPr>
        <p:spPr>
          <a:xfrm>
            <a:off x="8809876" y="1699867"/>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EC7D5426-E984-CA0A-5927-286CB3E2AC1C}"/>
              </a:ext>
            </a:extLst>
          </p:cNvPr>
          <p:cNvSpPr/>
          <p:nvPr/>
        </p:nvSpPr>
        <p:spPr>
          <a:xfrm>
            <a:off x="9680473" y="1703564"/>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87">
            <a:extLst>
              <a:ext uri="{FF2B5EF4-FFF2-40B4-BE49-F238E27FC236}">
                <a16:creationId xmlns:a16="http://schemas.microsoft.com/office/drawing/2014/main" id="{9750F44F-2C58-C79D-B5C1-0354196BEC70}"/>
              </a:ext>
            </a:extLst>
          </p:cNvPr>
          <p:cNvSpPr/>
          <p:nvPr/>
        </p:nvSpPr>
        <p:spPr>
          <a:xfrm>
            <a:off x="1867163" y="1172761"/>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Rectangle 125">
            <a:extLst>
              <a:ext uri="{FF2B5EF4-FFF2-40B4-BE49-F238E27FC236}">
                <a16:creationId xmlns:a16="http://schemas.microsoft.com/office/drawing/2014/main" id="{3C7D5458-139A-3A2F-E17A-9468F3DF2ACD}"/>
              </a:ext>
            </a:extLst>
          </p:cNvPr>
          <p:cNvSpPr/>
          <p:nvPr/>
        </p:nvSpPr>
        <p:spPr>
          <a:xfrm>
            <a:off x="2739545" y="1167248"/>
            <a:ext cx="853440" cy="5306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Rectangle 127">
            <a:extLst>
              <a:ext uri="{FF2B5EF4-FFF2-40B4-BE49-F238E27FC236}">
                <a16:creationId xmlns:a16="http://schemas.microsoft.com/office/drawing/2014/main" id="{0D7B9B03-1390-6038-E9A0-D967DE434E26}"/>
              </a:ext>
            </a:extLst>
          </p:cNvPr>
          <p:cNvSpPr/>
          <p:nvPr/>
        </p:nvSpPr>
        <p:spPr>
          <a:xfrm>
            <a:off x="3609603" y="1167248"/>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Rectangle 128">
            <a:extLst>
              <a:ext uri="{FF2B5EF4-FFF2-40B4-BE49-F238E27FC236}">
                <a16:creationId xmlns:a16="http://schemas.microsoft.com/office/drawing/2014/main" id="{60DE0130-2EBE-A286-4851-8F103C31664D}"/>
              </a:ext>
            </a:extLst>
          </p:cNvPr>
          <p:cNvSpPr/>
          <p:nvPr/>
        </p:nvSpPr>
        <p:spPr>
          <a:xfrm>
            <a:off x="4481985" y="1167248"/>
            <a:ext cx="853440" cy="5306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Rectangle 129">
            <a:extLst>
              <a:ext uri="{FF2B5EF4-FFF2-40B4-BE49-F238E27FC236}">
                <a16:creationId xmlns:a16="http://schemas.microsoft.com/office/drawing/2014/main" id="{FE1B2106-99E9-3C61-7F9B-879194FAF143}"/>
              </a:ext>
            </a:extLst>
          </p:cNvPr>
          <p:cNvSpPr/>
          <p:nvPr/>
        </p:nvSpPr>
        <p:spPr>
          <a:xfrm>
            <a:off x="5343407" y="1167248"/>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Rectangle 136">
            <a:extLst>
              <a:ext uri="{FF2B5EF4-FFF2-40B4-BE49-F238E27FC236}">
                <a16:creationId xmlns:a16="http://schemas.microsoft.com/office/drawing/2014/main" id="{EA1F7905-E4AF-FBDF-C91A-FE9449AEA516}"/>
              </a:ext>
            </a:extLst>
          </p:cNvPr>
          <p:cNvSpPr/>
          <p:nvPr/>
        </p:nvSpPr>
        <p:spPr>
          <a:xfrm>
            <a:off x="6214004" y="1170945"/>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Rectangle 137">
            <a:extLst>
              <a:ext uri="{FF2B5EF4-FFF2-40B4-BE49-F238E27FC236}">
                <a16:creationId xmlns:a16="http://schemas.microsoft.com/office/drawing/2014/main" id="{5104736E-62F5-F2D7-B8AB-5162453F4B27}"/>
              </a:ext>
            </a:extLst>
          </p:cNvPr>
          <p:cNvSpPr/>
          <p:nvPr/>
        </p:nvSpPr>
        <p:spPr>
          <a:xfrm>
            <a:off x="7078734" y="1164982"/>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Rectangle 138">
            <a:extLst>
              <a:ext uri="{FF2B5EF4-FFF2-40B4-BE49-F238E27FC236}">
                <a16:creationId xmlns:a16="http://schemas.microsoft.com/office/drawing/2014/main" id="{126CF989-8C16-BA34-CBA5-CFE9FF6DA006}"/>
              </a:ext>
            </a:extLst>
          </p:cNvPr>
          <p:cNvSpPr/>
          <p:nvPr/>
        </p:nvSpPr>
        <p:spPr>
          <a:xfrm>
            <a:off x="7949331" y="1168679"/>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Rectangle 139">
            <a:extLst>
              <a:ext uri="{FF2B5EF4-FFF2-40B4-BE49-F238E27FC236}">
                <a16:creationId xmlns:a16="http://schemas.microsoft.com/office/drawing/2014/main" id="{4C8D8AD2-9910-D7BA-7603-33F56800F209}"/>
              </a:ext>
            </a:extLst>
          </p:cNvPr>
          <p:cNvSpPr/>
          <p:nvPr/>
        </p:nvSpPr>
        <p:spPr>
          <a:xfrm>
            <a:off x="3610057" y="641962"/>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Rectangle 140">
            <a:extLst>
              <a:ext uri="{FF2B5EF4-FFF2-40B4-BE49-F238E27FC236}">
                <a16:creationId xmlns:a16="http://schemas.microsoft.com/office/drawing/2014/main" id="{8CE70A6C-6030-34F5-B45B-A26FE2BCA10A}"/>
              </a:ext>
            </a:extLst>
          </p:cNvPr>
          <p:cNvSpPr/>
          <p:nvPr/>
        </p:nvSpPr>
        <p:spPr>
          <a:xfrm>
            <a:off x="4482439" y="636449"/>
            <a:ext cx="853440" cy="5306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Rectangle 141">
            <a:extLst>
              <a:ext uri="{FF2B5EF4-FFF2-40B4-BE49-F238E27FC236}">
                <a16:creationId xmlns:a16="http://schemas.microsoft.com/office/drawing/2014/main" id="{A56E5323-10B1-6386-8489-FC05F7A050E5}"/>
              </a:ext>
            </a:extLst>
          </p:cNvPr>
          <p:cNvSpPr/>
          <p:nvPr/>
        </p:nvSpPr>
        <p:spPr>
          <a:xfrm>
            <a:off x="5352497" y="636449"/>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142">
            <a:extLst>
              <a:ext uri="{FF2B5EF4-FFF2-40B4-BE49-F238E27FC236}">
                <a16:creationId xmlns:a16="http://schemas.microsoft.com/office/drawing/2014/main" id="{AD921875-DF0D-E4C4-82D1-273CAFD78565}"/>
              </a:ext>
            </a:extLst>
          </p:cNvPr>
          <p:cNvSpPr/>
          <p:nvPr/>
        </p:nvSpPr>
        <p:spPr>
          <a:xfrm>
            <a:off x="6224879" y="636449"/>
            <a:ext cx="853440" cy="5306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Rectangle 143">
            <a:extLst>
              <a:ext uri="{FF2B5EF4-FFF2-40B4-BE49-F238E27FC236}">
                <a16:creationId xmlns:a16="http://schemas.microsoft.com/office/drawing/2014/main" id="{F01A8134-11FE-08BF-5E20-AFE0F659CFF4}"/>
              </a:ext>
            </a:extLst>
          </p:cNvPr>
          <p:cNvSpPr/>
          <p:nvPr/>
        </p:nvSpPr>
        <p:spPr>
          <a:xfrm>
            <a:off x="7086301" y="636449"/>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Rectangle 144">
            <a:extLst>
              <a:ext uri="{FF2B5EF4-FFF2-40B4-BE49-F238E27FC236}">
                <a16:creationId xmlns:a16="http://schemas.microsoft.com/office/drawing/2014/main" id="{27EE9263-1524-4158-641E-E15EBACC4B49}"/>
              </a:ext>
            </a:extLst>
          </p:cNvPr>
          <p:cNvSpPr/>
          <p:nvPr/>
        </p:nvSpPr>
        <p:spPr>
          <a:xfrm>
            <a:off x="7956898" y="640146"/>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Rectangle 145">
            <a:extLst>
              <a:ext uri="{FF2B5EF4-FFF2-40B4-BE49-F238E27FC236}">
                <a16:creationId xmlns:a16="http://schemas.microsoft.com/office/drawing/2014/main" id="{C19D21DA-31DF-E094-61FB-1B630B8928CB}"/>
              </a:ext>
            </a:extLst>
          </p:cNvPr>
          <p:cNvSpPr/>
          <p:nvPr/>
        </p:nvSpPr>
        <p:spPr>
          <a:xfrm>
            <a:off x="8821628" y="634183"/>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Rectangle 146">
            <a:extLst>
              <a:ext uri="{FF2B5EF4-FFF2-40B4-BE49-F238E27FC236}">
                <a16:creationId xmlns:a16="http://schemas.microsoft.com/office/drawing/2014/main" id="{54815900-8D58-3BB0-0269-C765A0AC8B55}"/>
              </a:ext>
            </a:extLst>
          </p:cNvPr>
          <p:cNvSpPr/>
          <p:nvPr/>
        </p:nvSpPr>
        <p:spPr>
          <a:xfrm>
            <a:off x="9692225" y="637880"/>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Rectangle 147">
            <a:extLst>
              <a:ext uri="{FF2B5EF4-FFF2-40B4-BE49-F238E27FC236}">
                <a16:creationId xmlns:a16="http://schemas.microsoft.com/office/drawing/2014/main" id="{3C9E9503-FEE3-E2F8-8ABC-314BF0B4F1E8}"/>
              </a:ext>
            </a:extLst>
          </p:cNvPr>
          <p:cNvSpPr/>
          <p:nvPr/>
        </p:nvSpPr>
        <p:spPr>
          <a:xfrm>
            <a:off x="3610009" y="108143"/>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Rectangle 148">
            <a:extLst>
              <a:ext uri="{FF2B5EF4-FFF2-40B4-BE49-F238E27FC236}">
                <a16:creationId xmlns:a16="http://schemas.microsoft.com/office/drawing/2014/main" id="{20B88693-A476-269C-88A6-09A47E6F9687}"/>
              </a:ext>
            </a:extLst>
          </p:cNvPr>
          <p:cNvSpPr/>
          <p:nvPr/>
        </p:nvSpPr>
        <p:spPr>
          <a:xfrm>
            <a:off x="4482391" y="102630"/>
            <a:ext cx="853440" cy="5306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Rectangle 149">
            <a:extLst>
              <a:ext uri="{FF2B5EF4-FFF2-40B4-BE49-F238E27FC236}">
                <a16:creationId xmlns:a16="http://schemas.microsoft.com/office/drawing/2014/main" id="{726330B6-9EDE-155C-B7BD-34AEDCEC943C}"/>
              </a:ext>
            </a:extLst>
          </p:cNvPr>
          <p:cNvSpPr/>
          <p:nvPr/>
        </p:nvSpPr>
        <p:spPr>
          <a:xfrm>
            <a:off x="5352449" y="102630"/>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Rectangle 150">
            <a:extLst>
              <a:ext uri="{FF2B5EF4-FFF2-40B4-BE49-F238E27FC236}">
                <a16:creationId xmlns:a16="http://schemas.microsoft.com/office/drawing/2014/main" id="{BE0F6781-1444-FA94-D210-D02B3FAFF6AF}"/>
              </a:ext>
            </a:extLst>
          </p:cNvPr>
          <p:cNvSpPr/>
          <p:nvPr/>
        </p:nvSpPr>
        <p:spPr>
          <a:xfrm>
            <a:off x="6224831" y="102630"/>
            <a:ext cx="853440" cy="5306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Rectangle 151">
            <a:extLst>
              <a:ext uri="{FF2B5EF4-FFF2-40B4-BE49-F238E27FC236}">
                <a16:creationId xmlns:a16="http://schemas.microsoft.com/office/drawing/2014/main" id="{95ACAEFB-82D3-3640-2840-C9430EC06B26}"/>
              </a:ext>
            </a:extLst>
          </p:cNvPr>
          <p:cNvSpPr/>
          <p:nvPr/>
        </p:nvSpPr>
        <p:spPr>
          <a:xfrm>
            <a:off x="7086253" y="102630"/>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Rectangle 152">
            <a:extLst>
              <a:ext uri="{FF2B5EF4-FFF2-40B4-BE49-F238E27FC236}">
                <a16:creationId xmlns:a16="http://schemas.microsoft.com/office/drawing/2014/main" id="{6F0CE2DA-3214-5C33-EC98-948345E61570}"/>
              </a:ext>
            </a:extLst>
          </p:cNvPr>
          <p:cNvSpPr/>
          <p:nvPr/>
        </p:nvSpPr>
        <p:spPr>
          <a:xfrm>
            <a:off x="10160" y="5153895"/>
            <a:ext cx="12192000" cy="1703392"/>
          </a:xfrm>
          <a:prstGeom prst="rect">
            <a:avLst/>
          </a:prstGeom>
          <a:solidFill>
            <a:schemeClr val="accent3">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vi-VN" sz="4800" b="1">
                <a:solidFill>
                  <a:srgbClr val="FF0000"/>
                </a:solidFill>
                <a:latin typeface="Verdana" panose="020B0604030504040204" pitchFamily="34" charset="0"/>
                <a:ea typeface="Verdana" panose="020B0604030504040204" pitchFamily="34" charset="0"/>
              </a:rPr>
              <a:t>2. HỄ AI XIN THÌ SẼ NHƯ THẾ NÀO?</a:t>
            </a:r>
            <a:endParaRPr lang="vi-VN" sz="4800" b="1" u="sng">
              <a:solidFill>
                <a:srgbClr val="7030A0"/>
              </a:solidFill>
              <a:latin typeface="Verdana" panose="020B0604030504040204" pitchFamily="34" charset="0"/>
              <a:ea typeface="Verdana" panose="020B0604030504040204" pitchFamily="34" charset="0"/>
            </a:endParaRPr>
          </a:p>
        </p:txBody>
      </p:sp>
      <p:sp>
        <p:nvSpPr>
          <p:cNvPr id="154" name="Rectangle 153">
            <a:extLst>
              <a:ext uri="{FF2B5EF4-FFF2-40B4-BE49-F238E27FC236}">
                <a16:creationId xmlns:a16="http://schemas.microsoft.com/office/drawing/2014/main" id="{C8881F30-AE6B-3E18-0D21-E5D835D71799}"/>
              </a:ext>
            </a:extLst>
          </p:cNvPr>
          <p:cNvSpPr/>
          <p:nvPr/>
        </p:nvSpPr>
        <p:spPr>
          <a:xfrm>
            <a:off x="10160" y="5143735"/>
            <a:ext cx="12192000" cy="1703392"/>
          </a:xfrm>
          <a:prstGeom prst="rect">
            <a:avLst/>
          </a:prstGeom>
          <a:solidFill>
            <a:schemeClr val="accent3">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vi-VN" sz="4800" b="1">
                <a:solidFill>
                  <a:srgbClr val="FF0000"/>
                </a:solidFill>
                <a:latin typeface="Verdana" panose="020B0604030504040204" pitchFamily="34" charset="0"/>
                <a:ea typeface="Verdana" panose="020B0604030504040204" pitchFamily="34" charset="0"/>
              </a:rPr>
              <a:t>3. XIN LÀM CHO DANH CHA VINH HIỂN VÀ CÁI GÌ MAU ĐẾN?</a:t>
            </a:r>
            <a:endParaRPr lang="vi-VN" sz="4800" b="1" u="sng">
              <a:solidFill>
                <a:srgbClr val="7030A0"/>
              </a:solidFill>
              <a:latin typeface="Verdana" panose="020B0604030504040204" pitchFamily="34" charset="0"/>
              <a:ea typeface="Verdana" panose="020B0604030504040204" pitchFamily="34" charset="0"/>
            </a:endParaRPr>
          </a:p>
        </p:txBody>
      </p:sp>
      <p:sp>
        <p:nvSpPr>
          <p:cNvPr id="155" name="Rectangle 154">
            <a:extLst>
              <a:ext uri="{FF2B5EF4-FFF2-40B4-BE49-F238E27FC236}">
                <a16:creationId xmlns:a16="http://schemas.microsoft.com/office/drawing/2014/main" id="{28B13305-EBC9-03F4-679D-ADFB9817F1F4}"/>
              </a:ext>
            </a:extLst>
          </p:cNvPr>
          <p:cNvSpPr/>
          <p:nvPr/>
        </p:nvSpPr>
        <p:spPr>
          <a:xfrm>
            <a:off x="-10160" y="5143735"/>
            <a:ext cx="12192000" cy="1703392"/>
          </a:xfrm>
          <a:prstGeom prst="rect">
            <a:avLst/>
          </a:prstGeom>
          <a:solidFill>
            <a:schemeClr val="accent3">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vi-VN" sz="4400" b="1">
                <a:solidFill>
                  <a:srgbClr val="FF0000"/>
                </a:solidFill>
                <a:latin typeface="Verdana" panose="020B0604030504040204" pitchFamily="34" charset="0"/>
                <a:ea typeface="Verdana" panose="020B0604030504040204" pitchFamily="34" charset="0"/>
              </a:rPr>
              <a:t>4. CHÚA CHA TRÊN TRỜI SẼ BAN GÌ CHO NHỮNG KẺ KÊU XIN NGƯỜI?</a:t>
            </a:r>
            <a:endParaRPr lang="vi-VN" sz="4400" b="1" u="sng">
              <a:solidFill>
                <a:srgbClr val="7030A0"/>
              </a:solidFill>
              <a:latin typeface="Verdana" panose="020B0604030504040204" pitchFamily="34" charset="0"/>
              <a:ea typeface="Verdana" panose="020B0604030504040204" pitchFamily="34" charset="0"/>
            </a:endParaRPr>
          </a:p>
        </p:txBody>
      </p:sp>
      <p:sp>
        <p:nvSpPr>
          <p:cNvPr id="156" name="Rectangle 155">
            <a:extLst>
              <a:ext uri="{FF2B5EF4-FFF2-40B4-BE49-F238E27FC236}">
                <a16:creationId xmlns:a16="http://schemas.microsoft.com/office/drawing/2014/main" id="{DF9E4143-ABE4-EE7D-3451-4A1B2BB9C1A4}"/>
              </a:ext>
            </a:extLst>
          </p:cNvPr>
          <p:cNvSpPr/>
          <p:nvPr/>
        </p:nvSpPr>
        <p:spPr>
          <a:xfrm>
            <a:off x="10160" y="5153895"/>
            <a:ext cx="12192000" cy="1703392"/>
          </a:xfrm>
          <a:prstGeom prst="rect">
            <a:avLst/>
          </a:prstGeom>
          <a:solidFill>
            <a:schemeClr val="accent3">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vi-VN" sz="4400" b="1">
                <a:solidFill>
                  <a:srgbClr val="FF0000"/>
                </a:solidFill>
                <a:latin typeface="Verdana" panose="020B0604030504040204" pitchFamily="34" charset="0"/>
                <a:ea typeface="Verdana" panose="020B0604030504040204" pitchFamily="34" charset="0"/>
              </a:rPr>
              <a:t>5. XIN CHA CHO CHÚNG CON NGÀY NÀO CÓ CÁI GÌ CỦA NGÀY ẤY?</a:t>
            </a:r>
            <a:endParaRPr lang="vi-VN" sz="4400" b="1" u="sng">
              <a:solidFill>
                <a:srgbClr val="7030A0"/>
              </a:solidFill>
              <a:latin typeface="Verdana" panose="020B0604030504040204" pitchFamily="34" charset="0"/>
              <a:ea typeface="Verdana" panose="020B0604030504040204" pitchFamily="34" charset="0"/>
            </a:endParaRPr>
          </a:p>
        </p:txBody>
      </p:sp>
      <p:sp>
        <p:nvSpPr>
          <p:cNvPr id="157" name="Rectangle 156">
            <a:extLst>
              <a:ext uri="{FF2B5EF4-FFF2-40B4-BE49-F238E27FC236}">
                <a16:creationId xmlns:a16="http://schemas.microsoft.com/office/drawing/2014/main" id="{3ABB9A2C-5CF8-554A-AE88-B3E077AEF334}"/>
              </a:ext>
            </a:extLst>
          </p:cNvPr>
          <p:cNvSpPr/>
          <p:nvPr/>
        </p:nvSpPr>
        <p:spPr>
          <a:xfrm>
            <a:off x="10160" y="5133575"/>
            <a:ext cx="12192000" cy="1703392"/>
          </a:xfrm>
          <a:prstGeom prst="rect">
            <a:avLst/>
          </a:prstGeom>
          <a:solidFill>
            <a:schemeClr val="accent3">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vi-VN" sz="4400" b="1">
                <a:solidFill>
                  <a:srgbClr val="FF0000"/>
                </a:solidFill>
                <a:latin typeface="Verdana" panose="020B0604030504040204" pitchFamily="34" charset="0"/>
                <a:ea typeface="Verdana" panose="020B0604030504040204" pitchFamily="34" charset="0"/>
              </a:rPr>
              <a:t>6. XIN CHO DANH CHA VINH HIỂN VÀ TRIỀU ĐẠI CHA NHƯ THẾ NÀO?</a:t>
            </a:r>
            <a:endParaRPr lang="vi-VN" sz="4400" b="1" u="sng">
              <a:solidFill>
                <a:srgbClr val="7030A0"/>
              </a:solidFill>
              <a:latin typeface="Verdana" panose="020B0604030504040204" pitchFamily="34" charset="0"/>
              <a:ea typeface="Verdana" panose="020B0604030504040204" pitchFamily="34" charset="0"/>
            </a:endParaRPr>
          </a:p>
        </p:txBody>
      </p:sp>
      <p:sp>
        <p:nvSpPr>
          <p:cNvPr id="158" name="Rectangle 157">
            <a:extLst>
              <a:ext uri="{FF2B5EF4-FFF2-40B4-BE49-F238E27FC236}">
                <a16:creationId xmlns:a16="http://schemas.microsoft.com/office/drawing/2014/main" id="{80456F29-9320-AA46-EADD-0C0D90E2D5DF}"/>
              </a:ext>
            </a:extLst>
          </p:cNvPr>
          <p:cNvSpPr/>
          <p:nvPr/>
        </p:nvSpPr>
        <p:spPr>
          <a:xfrm>
            <a:off x="-20320" y="5113255"/>
            <a:ext cx="12192000" cy="1703392"/>
          </a:xfrm>
          <a:prstGeom prst="rect">
            <a:avLst/>
          </a:prstGeom>
          <a:solidFill>
            <a:schemeClr val="accent3">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vi-VN" sz="4000" b="1">
                <a:solidFill>
                  <a:srgbClr val="FF0000"/>
                </a:solidFill>
                <a:latin typeface="Verdana" panose="020B0604030504040204" pitchFamily="34" charset="0"/>
                <a:ea typeface="Verdana" panose="020B0604030504040204" pitchFamily="34" charset="0"/>
              </a:rPr>
              <a:t>7. XIN ANH Đ</a:t>
            </a:r>
            <a:r>
              <a:rPr lang="en-US" sz="4000" b="1">
                <a:solidFill>
                  <a:srgbClr val="FF0000"/>
                </a:solidFill>
                <a:latin typeface="Verdana" panose="020B0604030504040204" pitchFamily="34" charset="0"/>
                <a:ea typeface="Verdana" panose="020B0604030504040204" pitchFamily="34" charset="0"/>
              </a:rPr>
              <a:t>Ừ</a:t>
            </a:r>
            <a:r>
              <a:rPr lang="vi-VN" sz="4000" b="1">
                <a:solidFill>
                  <a:srgbClr val="FF0000"/>
                </a:solidFill>
                <a:latin typeface="Verdana" panose="020B0604030504040204" pitchFamily="34" charset="0"/>
                <a:ea typeface="Verdana" panose="020B0604030504040204" pitchFamily="34" charset="0"/>
              </a:rPr>
              <a:t>NG … … TÔI: VÌ CỬA ĐÃ ĐÓNG VÀ CÁC CHÁU LẠI NGỦ CÙNG GƯỜNG VỚI TÔI?</a:t>
            </a:r>
            <a:endParaRPr lang="vi-VN" sz="4000" b="1" u="sng">
              <a:solidFill>
                <a:srgbClr val="7030A0"/>
              </a:solidFill>
              <a:latin typeface="Verdana" panose="020B0604030504040204" pitchFamily="34" charset="0"/>
              <a:ea typeface="Verdana" panose="020B0604030504040204" pitchFamily="34" charset="0"/>
            </a:endParaRPr>
          </a:p>
        </p:txBody>
      </p:sp>
      <p:sp>
        <p:nvSpPr>
          <p:cNvPr id="159" name="Rectangle 158">
            <a:extLst>
              <a:ext uri="{FF2B5EF4-FFF2-40B4-BE49-F238E27FC236}">
                <a16:creationId xmlns:a16="http://schemas.microsoft.com/office/drawing/2014/main" id="{A64A5853-FA0B-DA54-2458-1C37ED67A47C}"/>
              </a:ext>
            </a:extLst>
          </p:cNvPr>
          <p:cNvSpPr/>
          <p:nvPr/>
        </p:nvSpPr>
        <p:spPr>
          <a:xfrm>
            <a:off x="20320" y="5152967"/>
            <a:ext cx="12192000" cy="1703392"/>
          </a:xfrm>
          <a:prstGeom prst="rect">
            <a:avLst/>
          </a:prstGeom>
          <a:solidFill>
            <a:schemeClr val="accent3">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vi-VN" sz="4400" b="1">
                <a:solidFill>
                  <a:srgbClr val="FF0000"/>
                </a:solidFill>
                <a:latin typeface="Verdana" panose="020B0604030504040204" pitchFamily="34" charset="0"/>
                <a:ea typeface="Verdana" panose="020B0604030504040204" pitchFamily="34" charset="0"/>
              </a:rPr>
              <a:t>8. CÁC MÔN ĐỆ XIN AI DẠY CHO BIẾT CẦU NGUYỆN?</a:t>
            </a:r>
            <a:endParaRPr lang="vi-VN" sz="4400" b="1" u="sng">
              <a:solidFill>
                <a:srgbClr val="7030A0"/>
              </a:solidFill>
              <a:latin typeface="Verdana" panose="020B0604030504040204" pitchFamily="34" charset="0"/>
              <a:ea typeface="Verdana" panose="020B0604030504040204" pitchFamily="34" charset="0"/>
            </a:endParaRPr>
          </a:p>
        </p:txBody>
      </p:sp>
      <p:sp>
        <p:nvSpPr>
          <p:cNvPr id="160" name="Rectangle 159">
            <a:extLst>
              <a:ext uri="{FF2B5EF4-FFF2-40B4-BE49-F238E27FC236}">
                <a16:creationId xmlns:a16="http://schemas.microsoft.com/office/drawing/2014/main" id="{70069C63-6FD0-2EE3-B066-F71D7823E4DE}"/>
              </a:ext>
            </a:extLst>
          </p:cNvPr>
          <p:cNvSpPr/>
          <p:nvPr/>
        </p:nvSpPr>
        <p:spPr>
          <a:xfrm>
            <a:off x="-4339" y="5154251"/>
            <a:ext cx="12192000" cy="1703392"/>
          </a:xfrm>
          <a:prstGeom prst="rect">
            <a:avLst/>
          </a:prstGeom>
          <a:solidFill>
            <a:schemeClr val="accent3">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vi-VN" sz="4000" b="1">
                <a:solidFill>
                  <a:srgbClr val="FF0000"/>
                </a:solidFill>
                <a:latin typeface="Verdana" panose="020B0604030504040204" pitchFamily="34" charset="0"/>
                <a:ea typeface="Verdana" panose="020B0604030504040204" pitchFamily="34" charset="0"/>
              </a:rPr>
              <a:t>9. NGƯỜI BẠN N</a:t>
            </a:r>
            <a:r>
              <a:rPr lang="en-US" sz="4000" b="1">
                <a:solidFill>
                  <a:srgbClr val="FF0000"/>
                </a:solidFill>
                <a:latin typeface="Verdana" panose="020B0604030504040204" pitchFamily="34" charset="0"/>
                <a:ea typeface="Verdana" panose="020B0604030504040204" pitchFamily="34" charset="0"/>
              </a:rPr>
              <a:t>ỬA</a:t>
            </a:r>
            <a:r>
              <a:rPr lang="vi-VN" sz="4000" b="1">
                <a:solidFill>
                  <a:srgbClr val="FF0000"/>
                </a:solidFill>
                <a:latin typeface="Verdana" panose="020B0604030504040204" pitchFamily="34" charset="0"/>
                <a:ea typeface="Verdana" panose="020B0604030504040204" pitchFamily="34" charset="0"/>
              </a:rPr>
              <a:t> ĐÊM ĐÃ ĐẾN NHÀ MỘT NGƯỜI BẠN CỦA MÌNH ĐỂ XIN GÌ?</a:t>
            </a:r>
            <a:endParaRPr lang="vi-VN" sz="4000" b="1" u="sng">
              <a:solidFill>
                <a:srgbClr val="7030A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648576016"/>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82"/>
                                        </p:tgtEl>
                                        <p:attrNameLst>
                                          <p:attrName>style.visibility</p:attrName>
                                        </p:attrNameLst>
                                      </p:cBhvr>
                                      <p:to>
                                        <p:strVal val="visible"/>
                                      </p:to>
                                    </p:set>
                                    <p:animEffect transition="in" filter="circle(in)">
                                      <p:cBhvr>
                                        <p:cTn id="7" dur="2000"/>
                                        <p:tgtEl>
                                          <p:spTgt spid="182"/>
                                        </p:tgtEl>
                                      </p:cBhvr>
                                    </p:animEffect>
                                  </p:childTnLst>
                                </p:cTn>
                              </p:par>
                              <p:par>
                                <p:cTn id="8" presetID="19" presetClass="emph" presetSubtype="0" fill="hold" grpId="0" nodeType="withEffect">
                                  <p:stCondLst>
                                    <p:cond delay="0"/>
                                  </p:stCondLst>
                                  <p:childTnLst>
                                    <p:animClr clrSpc="rgb" dir="cw">
                                      <p:cBhvr override="childStyle">
                                        <p:cTn id="9" dur="500" fill="hold"/>
                                        <p:tgtEl>
                                          <p:spTgt spid="148"/>
                                        </p:tgtEl>
                                        <p:attrNameLst>
                                          <p:attrName>style.color</p:attrName>
                                        </p:attrNameLst>
                                      </p:cBhvr>
                                      <p:to>
                                        <a:schemeClr val="accent2"/>
                                      </p:to>
                                    </p:animClr>
                                    <p:animClr clrSpc="rgb" dir="cw">
                                      <p:cBhvr>
                                        <p:cTn id="10" dur="500" fill="hold"/>
                                        <p:tgtEl>
                                          <p:spTgt spid="148"/>
                                        </p:tgtEl>
                                        <p:attrNameLst>
                                          <p:attrName>fillcolor</p:attrName>
                                        </p:attrNameLst>
                                      </p:cBhvr>
                                      <p:to>
                                        <a:schemeClr val="accent2"/>
                                      </p:to>
                                    </p:animClr>
                                    <p:set>
                                      <p:cBhvr>
                                        <p:cTn id="11" dur="500" fill="hold"/>
                                        <p:tgtEl>
                                          <p:spTgt spid="148"/>
                                        </p:tgtEl>
                                        <p:attrNameLst>
                                          <p:attrName>fill.type</p:attrName>
                                        </p:attrNameLst>
                                      </p:cBhvr>
                                      <p:to>
                                        <p:strVal val="solid"/>
                                      </p:to>
                                    </p:set>
                                    <p:set>
                                      <p:cBhvr>
                                        <p:cTn id="12" dur="500" fill="hold"/>
                                        <p:tgtEl>
                                          <p:spTgt spid="148"/>
                                        </p:tgtEl>
                                        <p:attrNameLst>
                                          <p:attrName>fill.on</p:attrName>
                                        </p:attrNameLst>
                                      </p:cBhvr>
                                      <p:to>
                                        <p:strVal val="true"/>
                                      </p:to>
                                    </p:set>
                                  </p:childTnLst>
                                </p:cTn>
                              </p:par>
                              <p:par>
                                <p:cTn id="13" presetID="19" presetClass="emph" presetSubtype="0" fill="hold" grpId="0" nodeType="withEffect">
                                  <p:stCondLst>
                                    <p:cond delay="0"/>
                                  </p:stCondLst>
                                  <p:childTnLst>
                                    <p:animClr clrSpc="rgb" dir="cw">
                                      <p:cBhvr override="childStyle">
                                        <p:cTn id="14" dur="500" fill="hold"/>
                                        <p:tgtEl>
                                          <p:spTgt spid="149"/>
                                        </p:tgtEl>
                                        <p:attrNameLst>
                                          <p:attrName>style.color</p:attrName>
                                        </p:attrNameLst>
                                      </p:cBhvr>
                                      <p:to>
                                        <a:schemeClr val="accent2"/>
                                      </p:to>
                                    </p:animClr>
                                    <p:animClr clrSpc="rgb" dir="cw">
                                      <p:cBhvr>
                                        <p:cTn id="15" dur="500" fill="hold"/>
                                        <p:tgtEl>
                                          <p:spTgt spid="149"/>
                                        </p:tgtEl>
                                        <p:attrNameLst>
                                          <p:attrName>fillcolor</p:attrName>
                                        </p:attrNameLst>
                                      </p:cBhvr>
                                      <p:to>
                                        <a:schemeClr val="accent2"/>
                                      </p:to>
                                    </p:animClr>
                                    <p:set>
                                      <p:cBhvr>
                                        <p:cTn id="16" dur="500" fill="hold"/>
                                        <p:tgtEl>
                                          <p:spTgt spid="149"/>
                                        </p:tgtEl>
                                        <p:attrNameLst>
                                          <p:attrName>fill.type</p:attrName>
                                        </p:attrNameLst>
                                      </p:cBhvr>
                                      <p:to>
                                        <p:strVal val="solid"/>
                                      </p:to>
                                    </p:set>
                                    <p:set>
                                      <p:cBhvr>
                                        <p:cTn id="17" dur="500" fill="hold"/>
                                        <p:tgtEl>
                                          <p:spTgt spid="149"/>
                                        </p:tgtEl>
                                        <p:attrNameLst>
                                          <p:attrName>fill.on</p:attrName>
                                        </p:attrNameLst>
                                      </p:cBhvr>
                                      <p:to>
                                        <p:strVal val="true"/>
                                      </p:to>
                                    </p:set>
                                  </p:childTnLst>
                                </p:cTn>
                              </p:par>
                              <p:par>
                                <p:cTn id="18" presetID="19" presetClass="emph" presetSubtype="0" fill="hold" grpId="0" nodeType="withEffect">
                                  <p:stCondLst>
                                    <p:cond delay="0"/>
                                  </p:stCondLst>
                                  <p:childTnLst>
                                    <p:animClr clrSpc="rgb" dir="cw">
                                      <p:cBhvr override="childStyle">
                                        <p:cTn id="19" dur="500" fill="hold"/>
                                        <p:tgtEl>
                                          <p:spTgt spid="150"/>
                                        </p:tgtEl>
                                        <p:attrNameLst>
                                          <p:attrName>style.color</p:attrName>
                                        </p:attrNameLst>
                                      </p:cBhvr>
                                      <p:to>
                                        <a:schemeClr val="accent2"/>
                                      </p:to>
                                    </p:animClr>
                                    <p:animClr clrSpc="rgb" dir="cw">
                                      <p:cBhvr>
                                        <p:cTn id="20" dur="500" fill="hold"/>
                                        <p:tgtEl>
                                          <p:spTgt spid="150"/>
                                        </p:tgtEl>
                                        <p:attrNameLst>
                                          <p:attrName>fillcolor</p:attrName>
                                        </p:attrNameLst>
                                      </p:cBhvr>
                                      <p:to>
                                        <a:schemeClr val="accent2"/>
                                      </p:to>
                                    </p:animClr>
                                    <p:set>
                                      <p:cBhvr>
                                        <p:cTn id="21" dur="500" fill="hold"/>
                                        <p:tgtEl>
                                          <p:spTgt spid="150"/>
                                        </p:tgtEl>
                                        <p:attrNameLst>
                                          <p:attrName>fill.type</p:attrName>
                                        </p:attrNameLst>
                                      </p:cBhvr>
                                      <p:to>
                                        <p:strVal val="solid"/>
                                      </p:to>
                                    </p:set>
                                    <p:set>
                                      <p:cBhvr>
                                        <p:cTn id="22" dur="500" fill="hold"/>
                                        <p:tgtEl>
                                          <p:spTgt spid="150"/>
                                        </p:tgtEl>
                                        <p:attrNameLst>
                                          <p:attrName>fill.on</p:attrName>
                                        </p:attrNameLst>
                                      </p:cBhvr>
                                      <p:to>
                                        <p:strVal val="true"/>
                                      </p:to>
                                    </p:set>
                                  </p:childTnLst>
                                </p:cTn>
                              </p:par>
                              <p:par>
                                <p:cTn id="23" presetID="19" presetClass="emph" presetSubtype="0" fill="hold" grpId="0" nodeType="withEffect">
                                  <p:stCondLst>
                                    <p:cond delay="0"/>
                                  </p:stCondLst>
                                  <p:childTnLst>
                                    <p:animClr clrSpc="rgb" dir="cw">
                                      <p:cBhvr override="childStyle">
                                        <p:cTn id="24" dur="500" fill="hold"/>
                                        <p:tgtEl>
                                          <p:spTgt spid="151"/>
                                        </p:tgtEl>
                                        <p:attrNameLst>
                                          <p:attrName>style.color</p:attrName>
                                        </p:attrNameLst>
                                      </p:cBhvr>
                                      <p:to>
                                        <a:schemeClr val="accent2"/>
                                      </p:to>
                                    </p:animClr>
                                    <p:animClr clrSpc="rgb" dir="cw">
                                      <p:cBhvr>
                                        <p:cTn id="25" dur="500" fill="hold"/>
                                        <p:tgtEl>
                                          <p:spTgt spid="151"/>
                                        </p:tgtEl>
                                        <p:attrNameLst>
                                          <p:attrName>fillcolor</p:attrName>
                                        </p:attrNameLst>
                                      </p:cBhvr>
                                      <p:to>
                                        <a:schemeClr val="accent2"/>
                                      </p:to>
                                    </p:animClr>
                                    <p:set>
                                      <p:cBhvr>
                                        <p:cTn id="26" dur="500" fill="hold"/>
                                        <p:tgtEl>
                                          <p:spTgt spid="151"/>
                                        </p:tgtEl>
                                        <p:attrNameLst>
                                          <p:attrName>fill.type</p:attrName>
                                        </p:attrNameLst>
                                      </p:cBhvr>
                                      <p:to>
                                        <p:strVal val="solid"/>
                                      </p:to>
                                    </p:set>
                                    <p:set>
                                      <p:cBhvr>
                                        <p:cTn id="27" dur="500" fill="hold"/>
                                        <p:tgtEl>
                                          <p:spTgt spid="151"/>
                                        </p:tgtEl>
                                        <p:attrNameLst>
                                          <p:attrName>fill.on</p:attrName>
                                        </p:attrNameLst>
                                      </p:cBhvr>
                                      <p:to>
                                        <p:strVal val="true"/>
                                      </p:to>
                                    </p:set>
                                  </p:childTnLst>
                                </p:cTn>
                              </p:par>
                              <p:par>
                                <p:cTn id="28" presetID="19" presetClass="emph" presetSubtype="0" fill="hold" grpId="0" nodeType="withEffect">
                                  <p:stCondLst>
                                    <p:cond delay="0"/>
                                  </p:stCondLst>
                                  <p:childTnLst>
                                    <p:animClr clrSpc="rgb" dir="cw">
                                      <p:cBhvr override="childStyle">
                                        <p:cTn id="29" dur="500" fill="hold"/>
                                        <p:tgtEl>
                                          <p:spTgt spid="152"/>
                                        </p:tgtEl>
                                        <p:attrNameLst>
                                          <p:attrName>style.color</p:attrName>
                                        </p:attrNameLst>
                                      </p:cBhvr>
                                      <p:to>
                                        <a:schemeClr val="accent2"/>
                                      </p:to>
                                    </p:animClr>
                                    <p:animClr clrSpc="rgb" dir="cw">
                                      <p:cBhvr>
                                        <p:cTn id="30" dur="500" fill="hold"/>
                                        <p:tgtEl>
                                          <p:spTgt spid="152"/>
                                        </p:tgtEl>
                                        <p:attrNameLst>
                                          <p:attrName>fillcolor</p:attrName>
                                        </p:attrNameLst>
                                      </p:cBhvr>
                                      <p:to>
                                        <a:schemeClr val="accent2"/>
                                      </p:to>
                                    </p:animClr>
                                    <p:set>
                                      <p:cBhvr>
                                        <p:cTn id="31" dur="500" fill="hold"/>
                                        <p:tgtEl>
                                          <p:spTgt spid="152"/>
                                        </p:tgtEl>
                                        <p:attrNameLst>
                                          <p:attrName>fill.type</p:attrName>
                                        </p:attrNameLst>
                                      </p:cBhvr>
                                      <p:to>
                                        <p:strVal val="solid"/>
                                      </p:to>
                                    </p:set>
                                    <p:set>
                                      <p:cBhvr>
                                        <p:cTn id="32" dur="500" fill="hold"/>
                                        <p:tgtEl>
                                          <p:spTgt spid="152"/>
                                        </p:tgtEl>
                                        <p:attrNameLst>
                                          <p:attrName>fill.on</p:attrName>
                                        </p:attrNameLst>
                                      </p:cBhvr>
                                      <p:to>
                                        <p:strVal val="true"/>
                                      </p:to>
                                    </p:set>
                                  </p:childTnLst>
                                </p:cTn>
                              </p:par>
                            </p:childTnLst>
                          </p:cTn>
                        </p:par>
                      </p:childTnLst>
                    </p:cTn>
                  </p:par>
                  <p:par>
                    <p:cTn id="33" fill="hold">
                      <p:stCondLst>
                        <p:cond delay="indefinite"/>
                      </p:stCondLst>
                      <p:childTnLst>
                        <p:par>
                          <p:cTn id="34" fill="hold">
                            <p:stCondLst>
                              <p:cond delay="0"/>
                            </p:stCondLst>
                            <p:childTnLst>
                              <p:par>
                                <p:cTn id="35" presetID="6" presetClass="exit" presetSubtype="32" fill="hold" grpId="1" nodeType="clickEffect">
                                  <p:stCondLst>
                                    <p:cond delay="0"/>
                                  </p:stCondLst>
                                  <p:childTnLst>
                                    <p:animEffect transition="out" filter="circle(out)">
                                      <p:cBhvr>
                                        <p:cTn id="36" dur="2000"/>
                                        <p:tgtEl>
                                          <p:spTgt spid="148"/>
                                        </p:tgtEl>
                                      </p:cBhvr>
                                    </p:animEffect>
                                    <p:set>
                                      <p:cBhvr>
                                        <p:cTn id="37" dur="1" fill="hold">
                                          <p:stCondLst>
                                            <p:cond delay="1999"/>
                                          </p:stCondLst>
                                        </p:cTn>
                                        <p:tgtEl>
                                          <p:spTgt spid="148"/>
                                        </p:tgtEl>
                                        <p:attrNameLst>
                                          <p:attrName>style.visibility</p:attrName>
                                        </p:attrNameLst>
                                      </p:cBhvr>
                                      <p:to>
                                        <p:strVal val="hidden"/>
                                      </p:to>
                                    </p:set>
                                  </p:childTnLst>
                                </p:cTn>
                              </p:par>
                              <p:par>
                                <p:cTn id="38" presetID="6" presetClass="exit" presetSubtype="32" fill="hold" grpId="1" nodeType="withEffect">
                                  <p:stCondLst>
                                    <p:cond delay="0"/>
                                  </p:stCondLst>
                                  <p:childTnLst>
                                    <p:animEffect transition="out" filter="circle(out)">
                                      <p:cBhvr>
                                        <p:cTn id="39" dur="2000"/>
                                        <p:tgtEl>
                                          <p:spTgt spid="149"/>
                                        </p:tgtEl>
                                      </p:cBhvr>
                                    </p:animEffect>
                                    <p:set>
                                      <p:cBhvr>
                                        <p:cTn id="40" dur="1" fill="hold">
                                          <p:stCondLst>
                                            <p:cond delay="1999"/>
                                          </p:stCondLst>
                                        </p:cTn>
                                        <p:tgtEl>
                                          <p:spTgt spid="149"/>
                                        </p:tgtEl>
                                        <p:attrNameLst>
                                          <p:attrName>style.visibility</p:attrName>
                                        </p:attrNameLst>
                                      </p:cBhvr>
                                      <p:to>
                                        <p:strVal val="hidden"/>
                                      </p:to>
                                    </p:set>
                                  </p:childTnLst>
                                </p:cTn>
                              </p:par>
                              <p:par>
                                <p:cTn id="41" presetID="6" presetClass="exit" presetSubtype="32" fill="hold" grpId="1" nodeType="withEffect">
                                  <p:stCondLst>
                                    <p:cond delay="0"/>
                                  </p:stCondLst>
                                  <p:childTnLst>
                                    <p:animEffect transition="out" filter="circle(out)">
                                      <p:cBhvr>
                                        <p:cTn id="42" dur="2000"/>
                                        <p:tgtEl>
                                          <p:spTgt spid="150"/>
                                        </p:tgtEl>
                                      </p:cBhvr>
                                    </p:animEffect>
                                    <p:set>
                                      <p:cBhvr>
                                        <p:cTn id="43" dur="1" fill="hold">
                                          <p:stCondLst>
                                            <p:cond delay="1999"/>
                                          </p:stCondLst>
                                        </p:cTn>
                                        <p:tgtEl>
                                          <p:spTgt spid="150"/>
                                        </p:tgtEl>
                                        <p:attrNameLst>
                                          <p:attrName>style.visibility</p:attrName>
                                        </p:attrNameLst>
                                      </p:cBhvr>
                                      <p:to>
                                        <p:strVal val="hidden"/>
                                      </p:to>
                                    </p:set>
                                  </p:childTnLst>
                                </p:cTn>
                              </p:par>
                              <p:par>
                                <p:cTn id="44" presetID="6" presetClass="exit" presetSubtype="32" fill="hold" grpId="1" nodeType="withEffect">
                                  <p:stCondLst>
                                    <p:cond delay="0"/>
                                  </p:stCondLst>
                                  <p:childTnLst>
                                    <p:animEffect transition="out" filter="circle(out)">
                                      <p:cBhvr>
                                        <p:cTn id="45" dur="2000"/>
                                        <p:tgtEl>
                                          <p:spTgt spid="151"/>
                                        </p:tgtEl>
                                      </p:cBhvr>
                                    </p:animEffect>
                                    <p:set>
                                      <p:cBhvr>
                                        <p:cTn id="46" dur="1" fill="hold">
                                          <p:stCondLst>
                                            <p:cond delay="1999"/>
                                          </p:stCondLst>
                                        </p:cTn>
                                        <p:tgtEl>
                                          <p:spTgt spid="151"/>
                                        </p:tgtEl>
                                        <p:attrNameLst>
                                          <p:attrName>style.visibility</p:attrName>
                                        </p:attrNameLst>
                                      </p:cBhvr>
                                      <p:to>
                                        <p:strVal val="hidden"/>
                                      </p:to>
                                    </p:set>
                                  </p:childTnLst>
                                </p:cTn>
                              </p:par>
                              <p:par>
                                <p:cTn id="47" presetID="6" presetClass="exit" presetSubtype="32" fill="hold" grpId="1" nodeType="withEffect">
                                  <p:stCondLst>
                                    <p:cond delay="0"/>
                                  </p:stCondLst>
                                  <p:childTnLst>
                                    <p:animEffect transition="out" filter="circle(out)">
                                      <p:cBhvr>
                                        <p:cTn id="48" dur="2000"/>
                                        <p:tgtEl>
                                          <p:spTgt spid="152"/>
                                        </p:tgtEl>
                                      </p:cBhvr>
                                    </p:animEffect>
                                    <p:set>
                                      <p:cBhvr>
                                        <p:cTn id="49" dur="1" fill="hold">
                                          <p:stCondLst>
                                            <p:cond delay="1999"/>
                                          </p:stCondLst>
                                        </p:cTn>
                                        <p:tgtEl>
                                          <p:spTgt spid="152"/>
                                        </p:tgtEl>
                                        <p:attrNameLst>
                                          <p:attrName>style.visibility</p:attrName>
                                        </p:attrNameLst>
                                      </p:cBhvr>
                                      <p:to>
                                        <p:strVal val="hidden"/>
                                      </p:to>
                                    </p:set>
                                  </p:childTnLst>
                                </p:cTn>
                              </p:par>
                              <p:par>
                                <p:cTn id="50" presetID="6" presetClass="exit" presetSubtype="32" fill="hold" grpId="1" nodeType="withEffect">
                                  <p:stCondLst>
                                    <p:cond delay="0"/>
                                  </p:stCondLst>
                                  <p:childTnLst>
                                    <p:animEffect transition="out" filter="circle(out)">
                                      <p:cBhvr>
                                        <p:cTn id="51" dur="2000"/>
                                        <p:tgtEl>
                                          <p:spTgt spid="182"/>
                                        </p:tgtEl>
                                      </p:cBhvr>
                                    </p:animEffect>
                                    <p:set>
                                      <p:cBhvr>
                                        <p:cTn id="52" dur="1" fill="hold">
                                          <p:stCondLst>
                                            <p:cond delay="1999"/>
                                          </p:stCondLst>
                                        </p:cTn>
                                        <p:tgtEl>
                                          <p:spTgt spid="182"/>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53" restart="whenNotActive" fill="hold" evtFilter="cancelBubble" nodeType="interactiveSeq">
                <p:stCondLst>
                  <p:cond evt="onClick" delay="0">
                    <p:tgtEl>
                      <p:spTgt spid="20"/>
                    </p:tgtEl>
                  </p:cond>
                </p:stCondLst>
                <p:endSync evt="end" delay="0">
                  <p:rtn val="all"/>
                </p:endSync>
                <p:childTnLst>
                  <p:par>
                    <p:cTn id="54" fill="hold">
                      <p:stCondLst>
                        <p:cond delay="0"/>
                      </p:stCondLst>
                      <p:childTnLst>
                        <p:par>
                          <p:cTn id="55" fill="hold">
                            <p:stCondLst>
                              <p:cond delay="0"/>
                            </p:stCondLst>
                            <p:childTnLst>
                              <p:par>
                                <p:cTn id="56" presetID="6" presetClass="entr" presetSubtype="16" fill="hold" grpId="0" nodeType="withEffect">
                                  <p:stCondLst>
                                    <p:cond delay="0"/>
                                  </p:stCondLst>
                                  <p:childTnLst>
                                    <p:set>
                                      <p:cBhvr>
                                        <p:cTn id="57" dur="1" fill="hold">
                                          <p:stCondLst>
                                            <p:cond delay="0"/>
                                          </p:stCondLst>
                                        </p:cTn>
                                        <p:tgtEl>
                                          <p:spTgt spid="153"/>
                                        </p:tgtEl>
                                        <p:attrNameLst>
                                          <p:attrName>style.visibility</p:attrName>
                                        </p:attrNameLst>
                                      </p:cBhvr>
                                      <p:to>
                                        <p:strVal val="visible"/>
                                      </p:to>
                                    </p:set>
                                    <p:animEffect transition="in" filter="circle(in)">
                                      <p:cBhvr>
                                        <p:cTn id="58" dur="2000"/>
                                        <p:tgtEl>
                                          <p:spTgt spid="153"/>
                                        </p:tgtEl>
                                      </p:cBhvr>
                                    </p:animEffect>
                                  </p:childTnLst>
                                </p:cTn>
                              </p:par>
                              <p:par>
                                <p:cTn id="59" presetID="19" presetClass="emph" presetSubtype="0" fill="hold" grpId="0" nodeType="withEffect">
                                  <p:stCondLst>
                                    <p:cond delay="0"/>
                                  </p:stCondLst>
                                  <p:childTnLst>
                                    <p:animClr clrSpc="rgb" dir="cw">
                                      <p:cBhvr override="childStyle">
                                        <p:cTn id="60" dur="500" fill="hold"/>
                                        <p:tgtEl>
                                          <p:spTgt spid="140"/>
                                        </p:tgtEl>
                                        <p:attrNameLst>
                                          <p:attrName>style.color</p:attrName>
                                        </p:attrNameLst>
                                      </p:cBhvr>
                                      <p:to>
                                        <a:schemeClr val="accent2"/>
                                      </p:to>
                                    </p:animClr>
                                    <p:animClr clrSpc="rgb" dir="cw">
                                      <p:cBhvr>
                                        <p:cTn id="61" dur="500" fill="hold"/>
                                        <p:tgtEl>
                                          <p:spTgt spid="140"/>
                                        </p:tgtEl>
                                        <p:attrNameLst>
                                          <p:attrName>fillcolor</p:attrName>
                                        </p:attrNameLst>
                                      </p:cBhvr>
                                      <p:to>
                                        <a:schemeClr val="accent2"/>
                                      </p:to>
                                    </p:animClr>
                                    <p:set>
                                      <p:cBhvr>
                                        <p:cTn id="62" dur="500" fill="hold"/>
                                        <p:tgtEl>
                                          <p:spTgt spid="140"/>
                                        </p:tgtEl>
                                        <p:attrNameLst>
                                          <p:attrName>fill.type</p:attrName>
                                        </p:attrNameLst>
                                      </p:cBhvr>
                                      <p:to>
                                        <p:strVal val="solid"/>
                                      </p:to>
                                    </p:set>
                                    <p:set>
                                      <p:cBhvr>
                                        <p:cTn id="63" dur="500" fill="hold"/>
                                        <p:tgtEl>
                                          <p:spTgt spid="140"/>
                                        </p:tgtEl>
                                        <p:attrNameLst>
                                          <p:attrName>fill.on</p:attrName>
                                        </p:attrNameLst>
                                      </p:cBhvr>
                                      <p:to>
                                        <p:strVal val="true"/>
                                      </p:to>
                                    </p:set>
                                  </p:childTnLst>
                                </p:cTn>
                              </p:par>
                              <p:par>
                                <p:cTn id="64" presetID="19" presetClass="emph" presetSubtype="0" fill="hold" grpId="0" nodeType="withEffect">
                                  <p:stCondLst>
                                    <p:cond delay="0"/>
                                  </p:stCondLst>
                                  <p:childTnLst>
                                    <p:animClr clrSpc="rgb" dir="cw">
                                      <p:cBhvr override="childStyle">
                                        <p:cTn id="65" dur="500" fill="hold"/>
                                        <p:tgtEl>
                                          <p:spTgt spid="141"/>
                                        </p:tgtEl>
                                        <p:attrNameLst>
                                          <p:attrName>style.color</p:attrName>
                                        </p:attrNameLst>
                                      </p:cBhvr>
                                      <p:to>
                                        <a:schemeClr val="accent2"/>
                                      </p:to>
                                    </p:animClr>
                                    <p:animClr clrSpc="rgb" dir="cw">
                                      <p:cBhvr>
                                        <p:cTn id="66" dur="500" fill="hold"/>
                                        <p:tgtEl>
                                          <p:spTgt spid="141"/>
                                        </p:tgtEl>
                                        <p:attrNameLst>
                                          <p:attrName>fillcolor</p:attrName>
                                        </p:attrNameLst>
                                      </p:cBhvr>
                                      <p:to>
                                        <a:schemeClr val="accent2"/>
                                      </p:to>
                                    </p:animClr>
                                    <p:set>
                                      <p:cBhvr>
                                        <p:cTn id="67" dur="500" fill="hold"/>
                                        <p:tgtEl>
                                          <p:spTgt spid="141"/>
                                        </p:tgtEl>
                                        <p:attrNameLst>
                                          <p:attrName>fill.type</p:attrName>
                                        </p:attrNameLst>
                                      </p:cBhvr>
                                      <p:to>
                                        <p:strVal val="solid"/>
                                      </p:to>
                                    </p:set>
                                    <p:set>
                                      <p:cBhvr>
                                        <p:cTn id="68" dur="500" fill="hold"/>
                                        <p:tgtEl>
                                          <p:spTgt spid="141"/>
                                        </p:tgtEl>
                                        <p:attrNameLst>
                                          <p:attrName>fill.on</p:attrName>
                                        </p:attrNameLst>
                                      </p:cBhvr>
                                      <p:to>
                                        <p:strVal val="true"/>
                                      </p:to>
                                    </p:set>
                                  </p:childTnLst>
                                </p:cTn>
                              </p:par>
                              <p:par>
                                <p:cTn id="69" presetID="19" presetClass="emph" presetSubtype="0" fill="hold" grpId="0" nodeType="withEffect">
                                  <p:stCondLst>
                                    <p:cond delay="0"/>
                                  </p:stCondLst>
                                  <p:childTnLst>
                                    <p:animClr clrSpc="rgb" dir="cw">
                                      <p:cBhvr override="childStyle">
                                        <p:cTn id="70" dur="500" fill="hold"/>
                                        <p:tgtEl>
                                          <p:spTgt spid="142"/>
                                        </p:tgtEl>
                                        <p:attrNameLst>
                                          <p:attrName>style.color</p:attrName>
                                        </p:attrNameLst>
                                      </p:cBhvr>
                                      <p:to>
                                        <a:schemeClr val="accent2"/>
                                      </p:to>
                                    </p:animClr>
                                    <p:animClr clrSpc="rgb" dir="cw">
                                      <p:cBhvr>
                                        <p:cTn id="71" dur="500" fill="hold"/>
                                        <p:tgtEl>
                                          <p:spTgt spid="142"/>
                                        </p:tgtEl>
                                        <p:attrNameLst>
                                          <p:attrName>fillcolor</p:attrName>
                                        </p:attrNameLst>
                                      </p:cBhvr>
                                      <p:to>
                                        <a:schemeClr val="accent2"/>
                                      </p:to>
                                    </p:animClr>
                                    <p:set>
                                      <p:cBhvr>
                                        <p:cTn id="72" dur="500" fill="hold"/>
                                        <p:tgtEl>
                                          <p:spTgt spid="142"/>
                                        </p:tgtEl>
                                        <p:attrNameLst>
                                          <p:attrName>fill.type</p:attrName>
                                        </p:attrNameLst>
                                      </p:cBhvr>
                                      <p:to>
                                        <p:strVal val="solid"/>
                                      </p:to>
                                    </p:set>
                                    <p:set>
                                      <p:cBhvr>
                                        <p:cTn id="73" dur="500" fill="hold"/>
                                        <p:tgtEl>
                                          <p:spTgt spid="142"/>
                                        </p:tgtEl>
                                        <p:attrNameLst>
                                          <p:attrName>fill.on</p:attrName>
                                        </p:attrNameLst>
                                      </p:cBhvr>
                                      <p:to>
                                        <p:strVal val="true"/>
                                      </p:to>
                                    </p:set>
                                  </p:childTnLst>
                                </p:cTn>
                              </p:par>
                              <p:par>
                                <p:cTn id="74" presetID="19" presetClass="emph" presetSubtype="0" fill="hold" grpId="0" nodeType="withEffect">
                                  <p:stCondLst>
                                    <p:cond delay="0"/>
                                  </p:stCondLst>
                                  <p:childTnLst>
                                    <p:animClr clrSpc="rgb" dir="cw">
                                      <p:cBhvr override="childStyle">
                                        <p:cTn id="75" dur="500" fill="hold"/>
                                        <p:tgtEl>
                                          <p:spTgt spid="143"/>
                                        </p:tgtEl>
                                        <p:attrNameLst>
                                          <p:attrName>style.color</p:attrName>
                                        </p:attrNameLst>
                                      </p:cBhvr>
                                      <p:to>
                                        <a:schemeClr val="accent2"/>
                                      </p:to>
                                    </p:animClr>
                                    <p:animClr clrSpc="rgb" dir="cw">
                                      <p:cBhvr>
                                        <p:cTn id="76" dur="500" fill="hold"/>
                                        <p:tgtEl>
                                          <p:spTgt spid="143"/>
                                        </p:tgtEl>
                                        <p:attrNameLst>
                                          <p:attrName>fillcolor</p:attrName>
                                        </p:attrNameLst>
                                      </p:cBhvr>
                                      <p:to>
                                        <a:schemeClr val="accent2"/>
                                      </p:to>
                                    </p:animClr>
                                    <p:set>
                                      <p:cBhvr>
                                        <p:cTn id="77" dur="500" fill="hold"/>
                                        <p:tgtEl>
                                          <p:spTgt spid="143"/>
                                        </p:tgtEl>
                                        <p:attrNameLst>
                                          <p:attrName>fill.type</p:attrName>
                                        </p:attrNameLst>
                                      </p:cBhvr>
                                      <p:to>
                                        <p:strVal val="solid"/>
                                      </p:to>
                                    </p:set>
                                    <p:set>
                                      <p:cBhvr>
                                        <p:cTn id="78" dur="500" fill="hold"/>
                                        <p:tgtEl>
                                          <p:spTgt spid="143"/>
                                        </p:tgtEl>
                                        <p:attrNameLst>
                                          <p:attrName>fill.on</p:attrName>
                                        </p:attrNameLst>
                                      </p:cBhvr>
                                      <p:to>
                                        <p:strVal val="true"/>
                                      </p:to>
                                    </p:set>
                                  </p:childTnLst>
                                </p:cTn>
                              </p:par>
                              <p:par>
                                <p:cTn id="79" presetID="19" presetClass="emph" presetSubtype="0" fill="hold" grpId="0" nodeType="withEffect">
                                  <p:stCondLst>
                                    <p:cond delay="0"/>
                                  </p:stCondLst>
                                  <p:childTnLst>
                                    <p:animClr clrSpc="rgb" dir="cw">
                                      <p:cBhvr override="childStyle">
                                        <p:cTn id="80" dur="500" fill="hold"/>
                                        <p:tgtEl>
                                          <p:spTgt spid="144"/>
                                        </p:tgtEl>
                                        <p:attrNameLst>
                                          <p:attrName>style.color</p:attrName>
                                        </p:attrNameLst>
                                      </p:cBhvr>
                                      <p:to>
                                        <a:schemeClr val="accent2"/>
                                      </p:to>
                                    </p:animClr>
                                    <p:animClr clrSpc="rgb" dir="cw">
                                      <p:cBhvr>
                                        <p:cTn id="81" dur="500" fill="hold"/>
                                        <p:tgtEl>
                                          <p:spTgt spid="144"/>
                                        </p:tgtEl>
                                        <p:attrNameLst>
                                          <p:attrName>fillcolor</p:attrName>
                                        </p:attrNameLst>
                                      </p:cBhvr>
                                      <p:to>
                                        <a:schemeClr val="accent2"/>
                                      </p:to>
                                    </p:animClr>
                                    <p:set>
                                      <p:cBhvr>
                                        <p:cTn id="82" dur="500" fill="hold"/>
                                        <p:tgtEl>
                                          <p:spTgt spid="144"/>
                                        </p:tgtEl>
                                        <p:attrNameLst>
                                          <p:attrName>fill.type</p:attrName>
                                        </p:attrNameLst>
                                      </p:cBhvr>
                                      <p:to>
                                        <p:strVal val="solid"/>
                                      </p:to>
                                    </p:set>
                                    <p:set>
                                      <p:cBhvr>
                                        <p:cTn id="83" dur="500" fill="hold"/>
                                        <p:tgtEl>
                                          <p:spTgt spid="144"/>
                                        </p:tgtEl>
                                        <p:attrNameLst>
                                          <p:attrName>fill.on</p:attrName>
                                        </p:attrNameLst>
                                      </p:cBhvr>
                                      <p:to>
                                        <p:strVal val="true"/>
                                      </p:to>
                                    </p:set>
                                  </p:childTnLst>
                                </p:cTn>
                              </p:par>
                              <p:par>
                                <p:cTn id="84" presetID="19" presetClass="emph" presetSubtype="0" fill="hold" grpId="0" nodeType="withEffect">
                                  <p:stCondLst>
                                    <p:cond delay="0"/>
                                  </p:stCondLst>
                                  <p:childTnLst>
                                    <p:animClr clrSpc="rgb" dir="cw">
                                      <p:cBhvr override="childStyle">
                                        <p:cTn id="85" dur="500" fill="hold"/>
                                        <p:tgtEl>
                                          <p:spTgt spid="145"/>
                                        </p:tgtEl>
                                        <p:attrNameLst>
                                          <p:attrName>style.color</p:attrName>
                                        </p:attrNameLst>
                                      </p:cBhvr>
                                      <p:to>
                                        <a:schemeClr val="accent2"/>
                                      </p:to>
                                    </p:animClr>
                                    <p:animClr clrSpc="rgb" dir="cw">
                                      <p:cBhvr>
                                        <p:cTn id="86" dur="500" fill="hold"/>
                                        <p:tgtEl>
                                          <p:spTgt spid="145"/>
                                        </p:tgtEl>
                                        <p:attrNameLst>
                                          <p:attrName>fillcolor</p:attrName>
                                        </p:attrNameLst>
                                      </p:cBhvr>
                                      <p:to>
                                        <a:schemeClr val="accent2"/>
                                      </p:to>
                                    </p:animClr>
                                    <p:set>
                                      <p:cBhvr>
                                        <p:cTn id="87" dur="500" fill="hold"/>
                                        <p:tgtEl>
                                          <p:spTgt spid="145"/>
                                        </p:tgtEl>
                                        <p:attrNameLst>
                                          <p:attrName>fill.type</p:attrName>
                                        </p:attrNameLst>
                                      </p:cBhvr>
                                      <p:to>
                                        <p:strVal val="solid"/>
                                      </p:to>
                                    </p:set>
                                    <p:set>
                                      <p:cBhvr>
                                        <p:cTn id="88" dur="500" fill="hold"/>
                                        <p:tgtEl>
                                          <p:spTgt spid="145"/>
                                        </p:tgtEl>
                                        <p:attrNameLst>
                                          <p:attrName>fill.on</p:attrName>
                                        </p:attrNameLst>
                                      </p:cBhvr>
                                      <p:to>
                                        <p:strVal val="true"/>
                                      </p:to>
                                    </p:set>
                                  </p:childTnLst>
                                </p:cTn>
                              </p:par>
                              <p:par>
                                <p:cTn id="89" presetID="19" presetClass="emph" presetSubtype="0" fill="hold" grpId="0" nodeType="withEffect">
                                  <p:stCondLst>
                                    <p:cond delay="0"/>
                                  </p:stCondLst>
                                  <p:childTnLst>
                                    <p:animClr clrSpc="rgb" dir="cw">
                                      <p:cBhvr override="childStyle">
                                        <p:cTn id="90" dur="500" fill="hold"/>
                                        <p:tgtEl>
                                          <p:spTgt spid="146"/>
                                        </p:tgtEl>
                                        <p:attrNameLst>
                                          <p:attrName>style.color</p:attrName>
                                        </p:attrNameLst>
                                      </p:cBhvr>
                                      <p:to>
                                        <a:schemeClr val="accent2"/>
                                      </p:to>
                                    </p:animClr>
                                    <p:animClr clrSpc="rgb" dir="cw">
                                      <p:cBhvr>
                                        <p:cTn id="91" dur="500" fill="hold"/>
                                        <p:tgtEl>
                                          <p:spTgt spid="146"/>
                                        </p:tgtEl>
                                        <p:attrNameLst>
                                          <p:attrName>fillcolor</p:attrName>
                                        </p:attrNameLst>
                                      </p:cBhvr>
                                      <p:to>
                                        <a:schemeClr val="accent2"/>
                                      </p:to>
                                    </p:animClr>
                                    <p:set>
                                      <p:cBhvr>
                                        <p:cTn id="92" dur="500" fill="hold"/>
                                        <p:tgtEl>
                                          <p:spTgt spid="146"/>
                                        </p:tgtEl>
                                        <p:attrNameLst>
                                          <p:attrName>fill.type</p:attrName>
                                        </p:attrNameLst>
                                      </p:cBhvr>
                                      <p:to>
                                        <p:strVal val="solid"/>
                                      </p:to>
                                    </p:set>
                                    <p:set>
                                      <p:cBhvr>
                                        <p:cTn id="93" dur="500" fill="hold"/>
                                        <p:tgtEl>
                                          <p:spTgt spid="146"/>
                                        </p:tgtEl>
                                        <p:attrNameLst>
                                          <p:attrName>fill.on</p:attrName>
                                        </p:attrNameLst>
                                      </p:cBhvr>
                                      <p:to>
                                        <p:strVal val="true"/>
                                      </p:to>
                                    </p:set>
                                  </p:childTnLst>
                                </p:cTn>
                              </p:par>
                              <p:par>
                                <p:cTn id="94" presetID="19" presetClass="emph" presetSubtype="0" fill="hold" grpId="0" nodeType="withEffect">
                                  <p:stCondLst>
                                    <p:cond delay="0"/>
                                  </p:stCondLst>
                                  <p:childTnLst>
                                    <p:animClr clrSpc="rgb" dir="cw">
                                      <p:cBhvr override="childStyle">
                                        <p:cTn id="95" dur="500" fill="hold"/>
                                        <p:tgtEl>
                                          <p:spTgt spid="147"/>
                                        </p:tgtEl>
                                        <p:attrNameLst>
                                          <p:attrName>style.color</p:attrName>
                                        </p:attrNameLst>
                                      </p:cBhvr>
                                      <p:to>
                                        <a:schemeClr val="accent2"/>
                                      </p:to>
                                    </p:animClr>
                                    <p:animClr clrSpc="rgb" dir="cw">
                                      <p:cBhvr>
                                        <p:cTn id="96" dur="500" fill="hold"/>
                                        <p:tgtEl>
                                          <p:spTgt spid="147"/>
                                        </p:tgtEl>
                                        <p:attrNameLst>
                                          <p:attrName>fillcolor</p:attrName>
                                        </p:attrNameLst>
                                      </p:cBhvr>
                                      <p:to>
                                        <a:schemeClr val="accent2"/>
                                      </p:to>
                                    </p:animClr>
                                    <p:set>
                                      <p:cBhvr>
                                        <p:cTn id="97" dur="500" fill="hold"/>
                                        <p:tgtEl>
                                          <p:spTgt spid="147"/>
                                        </p:tgtEl>
                                        <p:attrNameLst>
                                          <p:attrName>fill.type</p:attrName>
                                        </p:attrNameLst>
                                      </p:cBhvr>
                                      <p:to>
                                        <p:strVal val="solid"/>
                                      </p:to>
                                    </p:set>
                                    <p:set>
                                      <p:cBhvr>
                                        <p:cTn id="98" dur="500" fill="hold"/>
                                        <p:tgtEl>
                                          <p:spTgt spid="147"/>
                                        </p:tgtEl>
                                        <p:attrNameLst>
                                          <p:attrName>fill.on</p:attrName>
                                        </p:attrNameLst>
                                      </p:cBhvr>
                                      <p:to>
                                        <p:strVal val="true"/>
                                      </p:to>
                                    </p:set>
                                  </p:childTnLst>
                                </p:cTn>
                              </p:par>
                            </p:childTnLst>
                          </p:cTn>
                        </p:par>
                      </p:childTnLst>
                    </p:cTn>
                  </p:par>
                  <p:par>
                    <p:cTn id="99" fill="hold">
                      <p:stCondLst>
                        <p:cond delay="indefinite"/>
                      </p:stCondLst>
                      <p:childTnLst>
                        <p:par>
                          <p:cTn id="100" fill="hold">
                            <p:stCondLst>
                              <p:cond delay="0"/>
                            </p:stCondLst>
                            <p:childTnLst>
                              <p:par>
                                <p:cTn id="101" presetID="6" presetClass="exit" presetSubtype="32" fill="hold" grpId="1" nodeType="clickEffect">
                                  <p:stCondLst>
                                    <p:cond delay="0"/>
                                  </p:stCondLst>
                                  <p:childTnLst>
                                    <p:animEffect transition="out" filter="circle(out)">
                                      <p:cBhvr>
                                        <p:cTn id="102" dur="2000"/>
                                        <p:tgtEl>
                                          <p:spTgt spid="140"/>
                                        </p:tgtEl>
                                      </p:cBhvr>
                                    </p:animEffect>
                                    <p:set>
                                      <p:cBhvr>
                                        <p:cTn id="103" dur="1" fill="hold">
                                          <p:stCondLst>
                                            <p:cond delay="1999"/>
                                          </p:stCondLst>
                                        </p:cTn>
                                        <p:tgtEl>
                                          <p:spTgt spid="140"/>
                                        </p:tgtEl>
                                        <p:attrNameLst>
                                          <p:attrName>style.visibility</p:attrName>
                                        </p:attrNameLst>
                                      </p:cBhvr>
                                      <p:to>
                                        <p:strVal val="hidden"/>
                                      </p:to>
                                    </p:set>
                                  </p:childTnLst>
                                </p:cTn>
                              </p:par>
                              <p:par>
                                <p:cTn id="104" presetID="6" presetClass="exit" presetSubtype="32" fill="hold" grpId="1" nodeType="withEffect">
                                  <p:stCondLst>
                                    <p:cond delay="0"/>
                                  </p:stCondLst>
                                  <p:childTnLst>
                                    <p:animEffect transition="out" filter="circle(out)">
                                      <p:cBhvr>
                                        <p:cTn id="105" dur="2000"/>
                                        <p:tgtEl>
                                          <p:spTgt spid="141"/>
                                        </p:tgtEl>
                                      </p:cBhvr>
                                    </p:animEffect>
                                    <p:set>
                                      <p:cBhvr>
                                        <p:cTn id="106" dur="1" fill="hold">
                                          <p:stCondLst>
                                            <p:cond delay="1999"/>
                                          </p:stCondLst>
                                        </p:cTn>
                                        <p:tgtEl>
                                          <p:spTgt spid="141"/>
                                        </p:tgtEl>
                                        <p:attrNameLst>
                                          <p:attrName>style.visibility</p:attrName>
                                        </p:attrNameLst>
                                      </p:cBhvr>
                                      <p:to>
                                        <p:strVal val="hidden"/>
                                      </p:to>
                                    </p:set>
                                  </p:childTnLst>
                                </p:cTn>
                              </p:par>
                              <p:par>
                                <p:cTn id="107" presetID="6" presetClass="exit" presetSubtype="32" fill="hold" grpId="1" nodeType="withEffect">
                                  <p:stCondLst>
                                    <p:cond delay="0"/>
                                  </p:stCondLst>
                                  <p:childTnLst>
                                    <p:animEffect transition="out" filter="circle(out)">
                                      <p:cBhvr>
                                        <p:cTn id="108" dur="2000"/>
                                        <p:tgtEl>
                                          <p:spTgt spid="142"/>
                                        </p:tgtEl>
                                      </p:cBhvr>
                                    </p:animEffect>
                                    <p:set>
                                      <p:cBhvr>
                                        <p:cTn id="109" dur="1" fill="hold">
                                          <p:stCondLst>
                                            <p:cond delay="1999"/>
                                          </p:stCondLst>
                                        </p:cTn>
                                        <p:tgtEl>
                                          <p:spTgt spid="142"/>
                                        </p:tgtEl>
                                        <p:attrNameLst>
                                          <p:attrName>style.visibility</p:attrName>
                                        </p:attrNameLst>
                                      </p:cBhvr>
                                      <p:to>
                                        <p:strVal val="hidden"/>
                                      </p:to>
                                    </p:set>
                                  </p:childTnLst>
                                </p:cTn>
                              </p:par>
                              <p:par>
                                <p:cTn id="110" presetID="6" presetClass="exit" presetSubtype="32" fill="hold" grpId="1" nodeType="withEffect">
                                  <p:stCondLst>
                                    <p:cond delay="0"/>
                                  </p:stCondLst>
                                  <p:childTnLst>
                                    <p:animEffect transition="out" filter="circle(out)">
                                      <p:cBhvr>
                                        <p:cTn id="111" dur="2000"/>
                                        <p:tgtEl>
                                          <p:spTgt spid="143"/>
                                        </p:tgtEl>
                                      </p:cBhvr>
                                    </p:animEffect>
                                    <p:set>
                                      <p:cBhvr>
                                        <p:cTn id="112" dur="1" fill="hold">
                                          <p:stCondLst>
                                            <p:cond delay="1999"/>
                                          </p:stCondLst>
                                        </p:cTn>
                                        <p:tgtEl>
                                          <p:spTgt spid="143"/>
                                        </p:tgtEl>
                                        <p:attrNameLst>
                                          <p:attrName>style.visibility</p:attrName>
                                        </p:attrNameLst>
                                      </p:cBhvr>
                                      <p:to>
                                        <p:strVal val="hidden"/>
                                      </p:to>
                                    </p:set>
                                  </p:childTnLst>
                                </p:cTn>
                              </p:par>
                              <p:par>
                                <p:cTn id="113" presetID="6" presetClass="exit" presetSubtype="32" fill="hold" grpId="1" nodeType="withEffect">
                                  <p:stCondLst>
                                    <p:cond delay="0"/>
                                  </p:stCondLst>
                                  <p:childTnLst>
                                    <p:animEffect transition="out" filter="circle(out)">
                                      <p:cBhvr>
                                        <p:cTn id="114" dur="2000"/>
                                        <p:tgtEl>
                                          <p:spTgt spid="144"/>
                                        </p:tgtEl>
                                      </p:cBhvr>
                                    </p:animEffect>
                                    <p:set>
                                      <p:cBhvr>
                                        <p:cTn id="115" dur="1" fill="hold">
                                          <p:stCondLst>
                                            <p:cond delay="1999"/>
                                          </p:stCondLst>
                                        </p:cTn>
                                        <p:tgtEl>
                                          <p:spTgt spid="144"/>
                                        </p:tgtEl>
                                        <p:attrNameLst>
                                          <p:attrName>style.visibility</p:attrName>
                                        </p:attrNameLst>
                                      </p:cBhvr>
                                      <p:to>
                                        <p:strVal val="hidden"/>
                                      </p:to>
                                    </p:set>
                                  </p:childTnLst>
                                </p:cTn>
                              </p:par>
                              <p:par>
                                <p:cTn id="116" presetID="6" presetClass="exit" presetSubtype="32" fill="hold" grpId="1" nodeType="withEffect">
                                  <p:stCondLst>
                                    <p:cond delay="0"/>
                                  </p:stCondLst>
                                  <p:childTnLst>
                                    <p:animEffect transition="out" filter="circle(out)">
                                      <p:cBhvr>
                                        <p:cTn id="117" dur="2000"/>
                                        <p:tgtEl>
                                          <p:spTgt spid="145"/>
                                        </p:tgtEl>
                                      </p:cBhvr>
                                    </p:animEffect>
                                    <p:set>
                                      <p:cBhvr>
                                        <p:cTn id="118" dur="1" fill="hold">
                                          <p:stCondLst>
                                            <p:cond delay="1999"/>
                                          </p:stCondLst>
                                        </p:cTn>
                                        <p:tgtEl>
                                          <p:spTgt spid="145"/>
                                        </p:tgtEl>
                                        <p:attrNameLst>
                                          <p:attrName>style.visibility</p:attrName>
                                        </p:attrNameLst>
                                      </p:cBhvr>
                                      <p:to>
                                        <p:strVal val="hidden"/>
                                      </p:to>
                                    </p:set>
                                  </p:childTnLst>
                                </p:cTn>
                              </p:par>
                              <p:par>
                                <p:cTn id="119" presetID="6" presetClass="exit" presetSubtype="32" fill="hold" grpId="1" nodeType="withEffect">
                                  <p:stCondLst>
                                    <p:cond delay="0"/>
                                  </p:stCondLst>
                                  <p:childTnLst>
                                    <p:animEffect transition="out" filter="circle(out)">
                                      <p:cBhvr>
                                        <p:cTn id="120" dur="2000"/>
                                        <p:tgtEl>
                                          <p:spTgt spid="146"/>
                                        </p:tgtEl>
                                      </p:cBhvr>
                                    </p:animEffect>
                                    <p:set>
                                      <p:cBhvr>
                                        <p:cTn id="121" dur="1" fill="hold">
                                          <p:stCondLst>
                                            <p:cond delay="1999"/>
                                          </p:stCondLst>
                                        </p:cTn>
                                        <p:tgtEl>
                                          <p:spTgt spid="146"/>
                                        </p:tgtEl>
                                        <p:attrNameLst>
                                          <p:attrName>style.visibility</p:attrName>
                                        </p:attrNameLst>
                                      </p:cBhvr>
                                      <p:to>
                                        <p:strVal val="hidden"/>
                                      </p:to>
                                    </p:set>
                                  </p:childTnLst>
                                </p:cTn>
                              </p:par>
                              <p:par>
                                <p:cTn id="122" presetID="6" presetClass="exit" presetSubtype="32" fill="hold" grpId="1" nodeType="withEffect">
                                  <p:stCondLst>
                                    <p:cond delay="0"/>
                                  </p:stCondLst>
                                  <p:childTnLst>
                                    <p:animEffect transition="out" filter="circle(out)">
                                      <p:cBhvr>
                                        <p:cTn id="123" dur="2000"/>
                                        <p:tgtEl>
                                          <p:spTgt spid="147"/>
                                        </p:tgtEl>
                                      </p:cBhvr>
                                    </p:animEffect>
                                    <p:set>
                                      <p:cBhvr>
                                        <p:cTn id="124" dur="1" fill="hold">
                                          <p:stCondLst>
                                            <p:cond delay="1999"/>
                                          </p:stCondLst>
                                        </p:cTn>
                                        <p:tgtEl>
                                          <p:spTgt spid="147"/>
                                        </p:tgtEl>
                                        <p:attrNameLst>
                                          <p:attrName>style.visibility</p:attrName>
                                        </p:attrNameLst>
                                      </p:cBhvr>
                                      <p:to>
                                        <p:strVal val="hidden"/>
                                      </p:to>
                                    </p:set>
                                  </p:childTnLst>
                                </p:cTn>
                              </p:par>
                              <p:par>
                                <p:cTn id="125" presetID="6" presetClass="exit" presetSubtype="32" fill="hold" grpId="1" nodeType="withEffect">
                                  <p:stCondLst>
                                    <p:cond delay="0"/>
                                  </p:stCondLst>
                                  <p:childTnLst>
                                    <p:animEffect transition="out" filter="circle(out)">
                                      <p:cBhvr>
                                        <p:cTn id="126" dur="2000"/>
                                        <p:tgtEl>
                                          <p:spTgt spid="153"/>
                                        </p:tgtEl>
                                      </p:cBhvr>
                                    </p:animEffect>
                                    <p:set>
                                      <p:cBhvr>
                                        <p:cTn id="127" dur="1" fill="hold">
                                          <p:stCondLst>
                                            <p:cond delay="1999"/>
                                          </p:stCondLst>
                                        </p:cTn>
                                        <p:tgtEl>
                                          <p:spTgt spid="153"/>
                                        </p:tgtEl>
                                        <p:attrNameLst>
                                          <p:attrName>style.visibility</p:attrName>
                                        </p:attrNameLst>
                                      </p:cBhvr>
                                      <p:to>
                                        <p:strVal val="hidden"/>
                                      </p:to>
                                    </p:set>
                                  </p:childTnLst>
                                </p:cTn>
                              </p:par>
                            </p:childTnLst>
                          </p:cTn>
                        </p:par>
                      </p:childTnLst>
                    </p:cTn>
                  </p:par>
                </p:childTnLst>
              </p:cTn>
              <p:nextCondLst>
                <p:cond evt="onClick" delay="0">
                  <p:tgtEl>
                    <p:spTgt spid="20"/>
                  </p:tgtEl>
                </p:cond>
              </p:nextCondLst>
            </p:seq>
            <p:seq concurrent="1" nextAc="seek">
              <p:cTn id="128" restart="whenNotActive" fill="hold" evtFilter="cancelBubble" nodeType="interactiveSeq">
                <p:stCondLst>
                  <p:cond evt="onClick" delay="0">
                    <p:tgtEl>
                      <p:spTgt spid="21"/>
                    </p:tgtEl>
                  </p:cond>
                </p:stCondLst>
                <p:endSync evt="end" delay="0">
                  <p:rtn val="all"/>
                </p:endSync>
                <p:childTnLst>
                  <p:par>
                    <p:cTn id="129" fill="hold">
                      <p:stCondLst>
                        <p:cond delay="0"/>
                      </p:stCondLst>
                      <p:childTnLst>
                        <p:par>
                          <p:cTn id="130" fill="hold">
                            <p:stCondLst>
                              <p:cond delay="0"/>
                            </p:stCondLst>
                            <p:childTnLst>
                              <p:par>
                                <p:cTn id="131" presetID="6" presetClass="entr" presetSubtype="16" fill="hold" grpId="0" nodeType="withEffect">
                                  <p:stCondLst>
                                    <p:cond delay="0"/>
                                  </p:stCondLst>
                                  <p:childTnLst>
                                    <p:set>
                                      <p:cBhvr>
                                        <p:cTn id="132" dur="1" fill="hold">
                                          <p:stCondLst>
                                            <p:cond delay="0"/>
                                          </p:stCondLst>
                                        </p:cTn>
                                        <p:tgtEl>
                                          <p:spTgt spid="154"/>
                                        </p:tgtEl>
                                        <p:attrNameLst>
                                          <p:attrName>style.visibility</p:attrName>
                                        </p:attrNameLst>
                                      </p:cBhvr>
                                      <p:to>
                                        <p:strVal val="visible"/>
                                      </p:to>
                                    </p:set>
                                    <p:animEffect transition="in" filter="circle(in)">
                                      <p:cBhvr>
                                        <p:cTn id="133" dur="2000"/>
                                        <p:tgtEl>
                                          <p:spTgt spid="154"/>
                                        </p:tgtEl>
                                      </p:cBhvr>
                                    </p:animEffect>
                                  </p:childTnLst>
                                </p:cTn>
                              </p:par>
                              <p:par>
                                <p:cTn id="134" presetID="19" presetClass="emph" presetSubtype="0" fill="hold" grpId="0" nodeType="withEffect">
                                  <p:stCondLst>
                                    <p:cond delay="0"/>
                                  </p:stCondLst>
                                  <p:childTnLst>
                                    <p:animClr clrSpc="rgb" dir="cw">
                                      <p:cBhvr override="childStyle">
                                        <p:cTn id="135" dur="500" fill="hold"/>
                                        <p:tgtEl>
                                          <p:spTgt spid="88"/>
                                        </p:tgtEl>
                                        <p:attrNameLst>
                                          <p:attrName>style.color</p:attrName>
                                        </p:attrNameLst>
                                      </p:cBhvr>
                                      <p:to>
                                        <a:schemeClr val="accent2"/>
                                      </p:to>
                                    </p:animClr>
                                    <p:animClr clrSpc="rgb" dir="cw">
                                      <p:cBhvr>
                                        <p:cTn id="136" dur="500" fill="hold"/>
                                        <p:tgtEl>
                                          <p:spTgt spid="88"/>
                                        </p:tgtEl>
                                        <p:attrNameLst>
                                          <p:attrName>fillcolor</p:attrName>
                                        </p:attrNameLst>
                                      </p:cBhvr>
                                      <p:to>
                                        <a:schemeClr val="accent2"/>
                                      </p:to>
                                    </p:animClr>
                                    <p:set>
                                      <p:cBhvr>
                                        <p:cTn id="137" dur="500" fill="hold"/>
                                        <p:tgtEl>
                                          <p:spTgt spid="88"/>
                                        </p:tgtEl>
                                        <p:attrNameLst>
                                          <p:attrName>fill.type</p:attrName>
                                        </p:attrNameLst>
                                      </p:cBhvr>
                                      <p:to>
                                        <p:strVal val="solid"/>
                                      </p:to>
                                    </p:set>
                                    <p:set>
                                      <p:cBhvr>
                                        <p:cTn id="138" dur="500" fill="hold"/>
                                        <p:tgtEl>
                                          <p:spTgt spid="88"/>
                                        </p:tgtEl>
                                        <p:attrNameLst>
                                          <p:attrName>fill.on</p:attrName>
                                        </p:attrNameLst>
                                      </p:cBhvr>
                                      <p:to>
                                        <p:strVal val="true"/>
                                      </p:to>
                                    </p:set>
                                  </p:childTnLst>
                                </p:cTn>
                              </p:par>
                              <p:par>
                                <p:cTn id="139" presetID="19" presetClass="emph" presetSubtype="0" fill="hold" grpId="0" nodeType="withEffect">
                                  <p:stCondLst>
                                    <p:cond delay="0"/>
                                  </p:stCondLst>
                                  <p:childTnLst>
                                    <p:animClr clrSpc="rgb" dir="cw">
                                      <p:cBhvr override="childStyle">
                                        <p:cTn id="140" dur="500" fill="hold"/>
                                        <p:tgtEl>
                                          <p:spTgt spid="126"/>
                                        </p:tgtEl>
                                        <p:attrNameLst>
                                          <p:attrName>style.color</p:attrName>
                                        </p:attrNameLst>
                                      </p:cBhvr>
                                      <p:to>
                                        <a:schemeClr val="accent2"/>
                                      </p:to>
                                    </p:animClr>
                                    <p:animClr clrSpc="rgb" dir="cw">
                                      <p:cBhvr>
                                        <p:cTn id="141" dur="500" fill="hold"/>
                                        <p:tgtEl>
                                          <p:spTgt spid="126"/>
                                        </p:tgtEl>
                                        <p:attrNameLst>
                                          <p:attrName>fillcolor</p:attrName>
                                        </p:attrNameLst>
                                      </p:cBhvr>
                                      <p:to>
                                        <a:schemeClr val="accent2"/>
                                      </p:to>
                                    </p:animClr>
                                    <p:set>
                                      <p:cBhvr>
                                        <p:cTn id="142" dur="500" fill="hold"/>
                                        <p:tgtEl>
                                          <p:spTgt spid="126"/>
                                        </p:tgtEl>
                                        <p:attrNameLst>
                                          <p:attrName>fill.type</p:attrName>
                                        </p:attrNameLst>
                                      </p:cBhvr>
                                      <p:to>
                                        <p:strVal val="solid"/>
                                      </p:to>
                                    </p:set>
                                    <p:set>
                                      <p:cBhvr>
                                        <p:cTn id="143" dur="500" fill="hold"/>
                                        <p:tgtEl>
                                          <p:spTgt spid="126"/>
                                        </p:tgtEl>
                                        <p:attrNameLst>
                                          <p:attrName>fill.on</p:attrName>
                                        </p:attrNameLst>
                                      </p:cBhvr>
                                      <p:to>
                                        <p:strVal val="true"/>
                                      </p:to>
                                    </p:set>
                                  </p:childTnLst>
                                </p:cTn>
                              </p:par>
                              <p:par>
                                <p:cTn id="144" presetID="19" presetClass="emph" presetSubtype="0" fill="hold" grpId="0" nodeType="withEffect">
                                  <p:stCondLst>
                                    <p:cond delay="0"/>
                                  </p:stCondLst>
                                  <p:childTnLst>
                                    <p:animClr clrSpc="rgb" dir="cw">
                                      <p:cBhvr override="childStyle">
                                        <p:cTn id="145" dur="500" fill="hold"/>
                                        <p:tgtEl>
                                          <p:spTgt spid="128"/>
                                        </p:tgtEl>
                                        <p:attrNameLst>
                                          <p:attrName>style.color</p:attrName>
                                        </p:attrNameLst>
                                      </p:cBhvr>
                                      <p:to>
                                        <a:schemeClr val="accent2"/>
                                      </p:to>
                                    </p:animClr>
                                    <p:animClr clrSpc="rgb" dir="cw">
                                      <p:cBhvr>
                                        <p:cTn id="146" dur="500" fill="hold"/>
                                        <p:tgtEl>
                                          <p:spTgt spid="128"/>
                                        </p:tgtEl>
                                        <p:attrNameLst>
                                          <p:attrName>fillcolor</p:attrName>
                                        </p:attrNameLst>
                                      </p:cBhvr>
                                      <p:to>
                                        <a:schemeClr val="accent2"/>
                                      </p:to>
                                    </p:animClr>
                                    <p:set>
                                      <p:cBhvr>
                                        <p:cTn id="147" dur="500" fill="hold"/>
                                        <p:tgtEl>
                                          <p:spTgt spid="128"/>
                                        </p:tgtEl>
                                        <p:attrNameLst>
                                          <p:attrName>fill.type</p:attrName>
                                        </p:attrNameLst>
                                      </p:cBhvr>
                                      <p:to>
                                        <p:strVal val="solid"/>
                                      </p:to>
                                    </p:set>
                                    <p:set>
                                      <p:cBhvr>
                                        <p:cTn id="148" dur="500" fill="hold"/>
                                        <p:tgtEl>
                                          <p:spTgt spid="128"/>
                                        </p:tgtEl>
                                        <p:attrNameLst>
                                          <p:attrName>fill.on</p:attrName>
                                        </p:attrNameLst>
                                      </p:cBhvr>
                                      <p:to>
                                        <p:strVal val="true"/>
                                      </p:to>
                                    </p:set>
                                  </p:childTnLst>
                                </p:cTn>
                              </p:par>
                              <p:par>
                                <p:cTn id="149" presetID="19" presetClass="emph" presetSubtype="0" fill="hold" grpId="0" nodeType="withEffect">
                                  <p:stCondLst>
                                    <p:cond delay="0"/>
                                  </p:stCondLst>
                                  <p:childTnLst>
                                    <p:animClr clrSpc="rgb" dir="cw">
                                      <p:cBhvr override="childStyle">
                                        <p:cTn id="150" dur="500" fill="hold"/>
                                        <p:tgtEl>
                                          <p:spTgt spid="129"/>
                                        </p:tgtEl>
                                        <p:attrNameLst>
                                          <p:attrName>style.color</p:attrName>
                                        </p:attrNameLst>
                                      </p:cBhvr>
                                      <p:to>
                                        <a:schemeClr val="accent2"/>
                                      </p:to>
                                    </p:animClr>
                                    <p:animClr clrSpc="rgb" dir="cw">
                                      <p:cBhvr>
                                        <p:cTn id="151" dur="500" fill="hold"/>
                                        <p:tgtEl>
                                          <p:spTgt spid="129"/>
                                        </p:tgtEl>
                                        <p:attrNameLst>
                                          <p:attrName>fillcolor</p:attrName>
                                        </p:attrNameLst>
                                      </p:cBhvr>
                                      <p:to>
                                        <a:schemeClr val="accent2"/>
                                      </p:to>
                                    </p:animClr>
                                    <p:set>
                                      <p:cBhvr>
                                        <p:cTn id="152" dur="500" fill="hold"/>
                                        <p:tgtEl>
                                          <p:spTgt spid="129"/>
                                        </p:tgtEl>
                                        <p:attrNameLst>
                                          <p:attrName>fill.type</p:attrName>
                                        </p:attrNameLst>
                                      </p:cBhvr>
                                      <p:to>
                                        <p:strVal val="solid"/>
                                      </p:to>
                                    </p:set>
                                    <p:set>
                                      <p:cBhvr>
                                        <p:cTn id="153" dur="500" fill="hold"/>
                                        <p:tgtEl>
                                          <p:spTgt spid="129"/>
                                        </p:tgtEl>
                                        <p:attrNameLst>
                                          <p:attrName>fill.on</p:attrName>
                                        </p:attrNameLst>
                                      </p:cBhvr>
                                      <p:to>
                                        <p:strVal val="true"/>
                                      </p:to>
                                    </p:set>
                                  </p:childTnLst>
                                </p:cTn>
                              </p:par>
                              <p:par>
                                <p:cTn id="154" presetID="19" presetClass="emph" presetSubtype="0" fill="hold" grpId="0" nodeType="withEffect">
                                  <p:stCondLst>
                                    <p:cond delay="0"/>
                                  </p:stCondLst>
                                  <p:childTnLst>
                                    <p:animClr clrSpc="rgb" dir="cw">
                                      <p:cBhvr override="childStyle">
                                        <p:cTn id="155" dur="500" fill="hold"/>
                                        <p:tgtEl>
                                          <p:spTgt spid="130"/>
                                        </p:tgtEl>
                                        <p:attrNameLst>
                                          <p:attrName>style.color</p:attrName>
                                        </p:attrNameLst>
                                      </p:cBhvr>
                                      <p:to>
                                        <a:schemeClr val="accent2"/>
                                      </p:to>
                                    </p:animClr>
                                    <p:animClr clrSpc="rgb" dir="cw">
                                      <p:cBhvr>
                                        <p:cTn id="156" dur="500" fill="hold"/>
                                        <p:tgtEl>
                                          <p:spTgt spid="130"/>
                                        </p:tgtEl>
                                        <p:attrNameLst>
                                          <p:attrName>fillcolor</p:attrName>
                                        </p:attrNameLst>
                                      </p:cBhvr>
                                      <p:to>
                                        <a:schemeClr val="accent2"/>
                                      </p:to>
                                    </p:animClr>
                                    <p:set>
                                      <p:cBhvr>
                                        <p:cTn id="157" dur="500" fill="hold"/>
                                        <p:tgtEl>
                                          <p:spTgt spid="130"/>
                                        </p:tgtEl>
                                        <p:attrNameLst>
                                          <p:attrName>fill.type</p:attrName>
                                        </p:attrNameLst>
                                      </p:cBhvr>
                                      <p:to>
                                        <p:strVal val="solid"/>
                                      </p:to>
                                    </p:set>
                                    <p:set>
                                      <p:cBhvr>
                                        <p:cTn id="158" dur="500" fill="hold"/>
                                        <p:tgtEl>
                                          <p:spTgt spid="130"/>
                                        </p:tgtEl>
                                        <p:attrNameLst>
                                          <p:attrName>fill.on</p:attrName>
                                        </p:attrNameLst>
                                      </p:cBhvr>
                                      <p:to>
                                        <p:strVal val="true"/>
                                      </p:to>
                                    </p:set>
                                  </p:childTnLst>
                                </p:cTn>
                              </p:par>
                              <p:par>
                                <p:cTn id="159" presetID="19" presetClass="emph" presetSubtype="0" fill="hold" grpId="0" nodeType="withEffect">
                                  <p:stCondLst>
                                    <p:cond delay="0"/>
                                  </p:stCondLst>
                                  <p:childTnLst>
                                    <p:animClr clrSpc="rgb" dir="cw">
                                      <p:cBhvr override="childStyle">
                                        <p:cTn id="160" dur="500" fill="hold"/>
                                        <p:tgtEl>
                                          <p:spTgt spid="137"/>
                                        </p:tgtEl>
                                        <p:attrNameLst>
                                          <p:attrName>style.color</p:attrName>
                                        </p:attrNameLst>
                                      </p:cBhvr>
                                      <p:to>
                                        <a:schemeClr val="accent2"/>
                                      </p:to>
                                    </p:animClr>
                                    <p:animClr clrSpc="rgb" dir="cw">
                                      <p:cBhvr>
                                        <p:cTn id="161" dur="500" fill="hold"/>
                                        <p:tgtEl>
                                          <p:spTgt spid="137"/>
                                        </p:tgtEl>
                                        <p:attrNameLst>
                                          <p:attrName>fillcolor</p:attrName>
                                        </p:attrNameLst>
                                      </p:cBhvr>
                                      <p:to>
                                        <a:schemeClr val="accent2"/>
                                      </p:to>
                                    </p:animClr>
                                    <p:set>
                                      <p:cBhvr>
                                        <p:cTn id="162" dur="500" fill="hold"/>
                                        <p:tgtEl>
                                          <p:spTgt spid="137"/>
                                        </p:tgtEl>
                                        <p:attrNameLst>
                                          <p:attrName>fill.type</p:attrName>
                                        </p:attrNameLst>
                                      </p:cBhvr>
                                      <p:to>
                                        <p:strVal val="solid"/>
                                      </p:to>
                                    </p:set>
                                    <p:set>
                                      <p:cBhvr>
                                        <p:cTn id="163" dur="500" fill="hold"/>
                                        <p:tgtEl>
                                          <p:spTgt spid="137"/>
                                        </p:tgtEl>
                                        <p:attrNameLst>
                                          <p:attrName>fill.on</p:attrName>
                                        </p:attrNameLst>
                                      </p:cBhvr>
                                      <p:to>
                                        <p:strVal val="true"/>
                                      </p:to>
                                    </p:set>
                                  </p:childTnLst>
                                </p:cTn>
                              </p:par>
                              <p:par>
                                <p:cTn id="164" presetID="19" presetClass="emph" presetSubtype="0" fill="hold" grpId="0" nodeType="withEffect">
                                  <p:stCondLst>
                                    <p:cond delay="0"/>
                                  </p:stCondLst>
                                  <p:childTnLst>
                                    <p:animClr clrSpc="rgb" dir="cw">
                                      <p:cBhvr override="childStyle">
                                        <p:cTn id="165" dur="500" fill="hold"/>
                                        <p:tgtEl>
                                          <p:spTgt spid="138"/>
                                        </p:tgtEl>
                                        <p:attrNameLst>
                                          <p:attrName>style.color</p:attrName>
                                        </p:attrNameLst>
                                      </p:cBhvr>
                                      <p:to>
                                        <a:schemeClr val="accent2"/>
                                      </p:to>
                                    </p:animClr>
                                    <p:animClr clrSpc="rgb" dir="cw">
                                      <p:cBhvr>
                                        <p:cTn id="166" dur="500" fill="hold"/>
                                        <p:tgtEl>
                                          <p:spTgt spid="138"/>
                                        </p:tgtEl>
                                        <p:attrNameLst>
                                          <p:attrName>fillcolor</p:attrName>
                                        </p:attrNameLst>
                                      </p:cBhvr>
                                      <p:to>
                                        <a:schemeClr val="accent2"/>
                                      </p:to>
                                    </p:animClr>
                                    <p:set>
                                      <p:cBhvr>
                                        <p:cTn id="167" dur="500" fill="hold"/>
                                        <p:tgtEl>
                                          <p:spTgt spid="138"/>
                                        </p:tgtEl>
                                        <p:attrNameLst>
                                          <p:attrName>fill.type</p:attrName>
                                        </p:attrNameLst>
                                      </p:cBhvr>
                                      <p:to>
                                        <p:strVal val="solid"/>
                                      </p:to>
                                    </p:set>
                                    <p:set>
                                      <p:cBhvr>
                                        <p:cTn id="168" dur="500" fill="hold"/>
                                        <p:tgtEl>
                                          <p:spTgt spid="138"/>
                                        </p:tgtEl>
                                        <p:attrNameLst>
                                          <p:attrName>fill.on</p:attrName>
                                        </p:attrNameLst>
                                      </p:cBhvr>
                                      <p:to>
                                        <p:strVal val="true"/>
                                      </p:to>
                                    </p:set>
                                  </p:childTnLst>
                                </p:cTn>
                              </p:par>
                              <p:par>
                                <p:cTn id="169" presetID="19" presetClass="emph" presetSubtype="0" fill="hold" grpId="0" nodeType="withEffect">
                                  <p:stCondLst>
                                    <p:cond delay="0"/>
                                  </p:stCondLst>
                                  <p:childTnLst>
                                    <p:animClr clrSpc="rgb" dir="cw">
                                      <p:cBhvr override="childStyle">
                                        <p:cTn id="170" dur="500" fill="hold"/>
                                        <p:tgtEl>
                                          <p:spTgt spid="139"/>
                                        </p:tgtEl>
                                        <p:attrNameLst>
                                          <p:attrName>style.color</p:attrName>
                                        </p:attrNameLst>
                                      </p:cBhvr>
                                      <p:to>
                                        <a:schemeClr val="accent2"/>
                                      </p:to>
                                    </p:animClr>
                                    <p:animClr clrSpc="rgb" dir="cw">
                                      <p:cBhvr>
                                        <p:cTn id="171" dur="500" fill="hold"/>
                                        <p:tgtEl>
                                          <p:spTgt spid="139"/>
                                        </p:tgtEl>
                                        <p:attrNameLst>
                                          <p:attrName>fillcolor</p:attrName>
                                        </p:attrNameLst>
                                      </p:cBhvr>
                                      <p:to>
                                        <a:schemeClr val="accent2"/>
                                      </p:to>
                                    </p:animClr>
                                    <p:set>
                                      <p:cBhvr>
                                        <p:cTn id="172" dur="500" fill="hold"/>
                                        <p:tgtEl>
                                          <p:spTgt spid="139"/>
                                        </p:tgtEl>
                                        <p:attrNameLst>
                                          <p:attrName>fill.type</p:attrName>
                                        </p:attrNameLst>
                                      </p:cBhvr>
                                      <p:to>
                                        <p:strVal val="solid"/>
                                      </p:to>
                                    </p:set>
                                    <p:set>
                                      <p:cBhvr>
                                        <p:cTn id="173" dur="500" fill="hold"/>
                                        <p:tgtEl>
                                          <p:spTgt spid="139"/>
                                        </p:tgtEl>
                                        <p:attrNameLst>
                                          <p:attrName>fill.on</p:attrName>
                                        </p:attrNameLst>
                                      </p:cBhvr>
                                      <p:to>
                                        <p:strVal val="true"/>
                                      </p:to>
                                    </p:set>
                                  </p:childTnLst>
                                </p:cTn>
                              </p:par>
                            </p:childTnLst>
                          </p:cTn>
                        </p:par>
                      </p:childTnLst>
                    </p:cTn>
                  </p:par>
                  <p:par>
                    <p:cTn id="174" fill="hold">
                      <p:stCondLst>
                        <p:cond delay="indefinite"/>
                      </p:stCondLst>
                      <p:childTnLst>
                        <p:par>
                          <p:cTn id="175" fill="hold">
                            <p:stCondLst>
                              <p:cond delay="0"/>
                            </p:stCondLst>
                            <p:childTnLst>
                              <p:par>
                                <p:cTn id="176" presetID="6" presetClass="exit" presetSubtype="32" fill="hold" grpId="1" nodeType="clickEffect">
                                  <p:stCondLst>
                                    <p:cond delay="0"/>
                                  </p:stCondLst>
                                  <p:childTnLst>
                                    <p:animEffect transition="out" filter="circle(out)">
                                      <p:cBhvr>
                                        <p:cTn id="177" dur="2000"/>
                                        <p:tgtEl>
                                          <p:spTgt spid="88"/>
                                        </p:tgtEl>
                                      </p:cBhvr>
                                    </p:animEffect>
                                    <p:set>
                                      <p:cBhvr>
                                        <p:cTn id="178" dur="1" fill="hold">
                                          <p:stCondLst>
                                            <p:cond delay="1999"/>
                                          </p:stCondLst>
                                        </p:cTn>
                                        <p:tgtEl>
                                          <p:spTgt spid="88"/>
                                        </p:tgtEl>
                                        <p:attrNameLst>
                                          <p:attrName>style.visibility</p:attrName>
                                        </p:attrNameLst>
                                      </p:cBhvr>
                                      <p:to>
                                        <p:strVal val="hidden"/>
                                      </p:to>
                                    </p:set>
                                  </p:childTnLst>
                                </p:cTn>
                              </p:par>
                              <p:par>
                                <p:cTn id="179" presetID="6" presetClass="exit" presetSubtype="32" fill="hold" grpId="1" nodeType="withEffect">
                                  <p:stCondLst>
                                    <p:cond delay="0"/>
                                  </p:stCondLst>
                                  <p:childTnLst>
                                    <p:animEffect transition="out" filter="circle(out)">
                                      <p:cBhvr>
                                        <p:cTn id="180" dur="2000"/>
                                        <p:tgtEl>
                                          <p:spTgt spid="126"/>
                                        </p:tgtEl>
                                      </p:cBhvr>
                                    </p:animEffect>
                                    <p:set>
                                      <p:cBhvr>
                                        <p:cTn id="181" dur="1" fill="hold">
                                          <p:stCondLst>
                                            <p:cond delay="1999"/>
                                          </p:stCondLst>
                                        </p:cTn>
                                        <p:tgtEl>
                                          <p:spTgt spid="126"/>
                                        </p:tgtEl>
                                        <p:attrNameLst>
                                          <p:attrName>style.visibility</p:attrName>
                                        </p:attrNameLst>
                                      </p:cBhvr>
                                      <p:to>
                                        <p:strVal val="hidden"/>
                                      </p:to>
                                    </p:set>
                                  </p:childTnLst>
                                </p:cTn>
                              </p:par>
                              <p:par>
                                <p:cTn id="182" presetID="6" presetClass="exit" presetSubtype="32" fill="hold" grpId="1" nodeType="withEffect">
                                  <p:stCondLst>
                                    <p:cond delay="0"/>
                                  </p:stCondLst>
                                  <p:childTnLst>
                                    <p:animEffect transition="out" filter="circle(out)">
                                      <p:cBhvr>
                                        <p:cTn id="183" dur="2000"/>
                                        <p:tgtEl>
                                          <p:spTgt spid="128"/>
                                        </p:tgtEl>
                                      </p:cBhvr>
                                    </p:animEffect>
                                    <p:set>
                                      <p:cBhvr>
                                        <p:cTn id="184" dur="1" fill="hold">
                                          <p:stCondLst>
                                            <p:cond delay="1999"/>
                                          </p:stCondLst>
                                        </p:cTn>
                                        <p:tgtEl>
                                          <p:spTgt spid="128"/>
                                        </p:tgtEl>
                                        <p:attrNameLst>
                                          <p:attrName>style.visibility</p:attrName>
                                        </p:attrNameLst>
                                      </p:cBhvr>
                                      <p:to>
                                        <p:strVal val="hidden"/>
                                      </p:to>
                                    </p:set>
                                  </p:childTnLst>
                                </p:cTn>
                              </p:par>
                              <p:par>
                                <p:cTn id="185" presetID="6" presetClass="exit" presetSubtype="32" fill="hold" grpId="1" nodeType="withEffect">
                                  <p:stCondLst>
                                    <p:cond delay="0"/>
                                  </p:stCondLst>
                                  <p:childTnLst>
                                    <p:animEffect transition="out" filter="circle(out)">
                                      <p:cBhvr>
                                        <p:cTn id="186" dur="2000"/>
                                        <p:tgtEl>
                                          <p:spTgt spid="129"/>
                                        </p:tgtEl>
                                      </p:cBhvr>
                                    </p:animEffect>
                                    <p:set>
                                      <p:cBhvr>
                                        <p:cTn id="187" dur="1" fill="hold">
                                          <p:stCondLst>
                                            <p:cond delay="1999"/>
                                          </p:stCondLst>
                                        </p:cTn>
                                        <p:tgtEl>
                                          <p:spTgt spid="129"/>
                                        </p:tgtEl>
                                        <p:attrNameLst>
                                          <p:attrName>style.visibility</p:attrName>
                                        </p:attrNameLst>
                                      </p:cBhvr>
                                      <p:to>
                                        <p:strVal val="hidden"/>
                                      </p:to>
                                    </p:set>
                                  </p:childTnLst>
                                </p:cTn>
                              </p:par>
                              <p:par>
                                <p:cTn id="188" presetID="6" presetClass="exit" presetSubtype="32" fill="hold" grpId="1" nodeType="withEffect">
                                  <p:stCondLst>
                                    <p:cond delay="0"/>
                                  </p:stCondLst>
                                  <p:childTnLst>
                                    <p:animEffect transition="out" filter="circle(out)">
                                      <p:cBhvr>
                                        <p:cTn id="189" dur="2000"/>
                                        <p:tgtEl>
                                          <p:spTgt spid="130"/>
                                        </p:tgtEl>
                                      </p:cBhvr>
                                    </p:animEffect>
                                    <p:set>
                                      <p:cBhvr>
                                        <p:cTn id="190" dur="1" fill="hold">
                                          <p:stCondLst>
                                            <p:cond delay="1999"/>
                                          </p:stCondLst>
                                        </p:cTn>
                                        <p:tgtEl>
                                          <p:spTgt spid="130"/>
                                        </p:tgtEl>
                                        <p:attrNameLst>
                                          <p:attrName>style.visibility</p:attrName>
                                        </p:attrNameLst>
                                      </p:cBhvr>
                                      <p:to>
                                        <p:strVal val="hidden"/>
                                      </p:to>
                                    </p:set>
                                  </p:childTnLst>
                                </p:cTn>
                              </p:par>
                              <p:par>
                                <p:cTn id="191" presetID="6" presetClass="exit" presetSubtype="32" fill="hold" grpId="1" nodeType="withEffect">
                                  <p:stCondLst>
                                    <p:cond delay="0"/>
                                  </p:stCondLst>
                                  <p:childTnLst>
                                    <p:animEffect transition="out" filter="circle(out)">
                                      <p:cBhvr>
                                        <p:cTn id="192" dur="2000"/>
                                        <p:tgtEl>
                                          <p:spTgt spid="137"/>
                                        </p:tgtEl>
                                      </p:cBhvr>
                                    </p:animEffect>
                                    <p:set>
                                      <p:cBhvr>
                                        <p:cTn id="193" dur="1" fill="hold">
                                          <p:stCondLst>
                                            <p:cond delay="1999"/>
                                          </p:stCondLst>
                                        </p:cTn>
                                        <p:tgtEl>
                                          <p:spTgt spid="137"/>
                                        </p:tgtEl>
                                        <p:attrNameLst>
                                          <p:attrName>style.visibility</p:attrName>
                                        </p:attrNameLst>
                                      </p:cBhvr>
                                      <p:to>
                                        <p:strVal val="hidden"/>
                                      </p:to>
                                    </p:set>
                                  </p:childTnLst>
                                </p:cTn>
                              </p:par>
                              <p:par>
                                <p:cTn id="194" presetID="6" presetClass="exit" presetSubtype="32" fill="hold" grpId="1" nodeType="withEffect">
                                  <p:stCondLst>
                                    <p:cond delay="0"/>
                                  </p:stCondLst>
                                  <p:childTnLst>
                                    <p:animEffect transition="out" filter="circle(out)">
                                      <p:cBhvr>
                                        <p:cTn id="195" dur="2000"/>
                                        <p:tgtEl>
                                          <p:spTgt spid="138"/>
                                        </p:tgtEl>
                                      </p:cBhvr>
                                    </p:animEffect>
                                    <p:set>
                                      <p:cBhvr>
                                        <p:cTn id="196" dur="1" fill="hold">
                                          <p:stCondLst>
                                            <p:cond delay="1999"/>
                                          </p:stCondLst>
                                        </p:cTn>
                                        <p:tgtEl>
                                          <p:spTgt spid="138"/>
                                        </p:tgtEl>
                                        <p:attrNameLst>
                                          <p:attrName>style.visibility</p:attrName>
                                        </p:attrNameLst>
                                      </p:cBhvr>
                                      <p:to>
                                        <p:strVal val="hidden"/>
                                      </p:to>
                                    </p:set>
                                  </p:childTnLst>
                                </p:cTn>
                              </p:par>
                              <p:par>
                                <p:cTn id="197" presetID="6" presetClass="exit" presetSubtype="32" fill="hold" grpId="1" nodeType="withEffect">
                                  <p:stCondLst>
                                    <p:cond delay="0"/>
                                  </p:stCondLst>
                                  <p:childTnLst>
                                    <p:animEffect transition="out" filter="circle(out)">
                                      <p:cBhvr>
                                        <p:cTn id="198" dur="2000"/>
                                        <p:tgtEl>
                                          <p:spTgt spid="139"/>
                                        </p:tgtEl>
                                      </p:cBhvr>
                                    </p:animEffect>
                                    <p:set>
                                      <p:cBhvr>
                                        <p:cTn id="199" dur="1" fill="hold">
                                          <p:stCondLst>
                                            <p:cond delay="1999"/>
                                          </p:stCondLst>
                                        </p:cTn>
                                        <p:tgtEl>
                                          <p:spTgt spid="139"/>
                                        </p:tgtEl>
                                        <p:attrNameLst>
                                          <p:attrName>style.visibility</p:attrName>
                                        </p:attrNameLst>
                                      </p:cBhvr>
                                      <p:to>
                                        <p:strVal val="hidden"/>
                                      </p:to>
                                    </p:set>
                                  </p:childTnLst>
                                </p:cTn>
                              </p:par>
                              <p:par>
                                <p:cTn id="200" presetID="6" presetClass="exit" presetSubtype="32" fill="hold" grpId="1" nodeType="withEffect">
                                  <p:stCondLst>
                                    <p:cond delay="0"/>
                                  </p:stCondLst>
                                  <p:childTnLst>
                                    <p:animEffect transition="out" filter="circle(out)">
                                      <p:cBhvr>
                                        <p:cTn id="201" dur="2000"/>
                                        <p:tgtEl>
                                          <p:spTgt spid="154"/>
                                        </p:tgtEl>
                                      </p:cBhvr>
                                    </p:animEffect>
                                    <p:set>
                                      <p:cBhvr>
                                        <p:cTn id="202" dur="1" fill="hold">
                                          <p:stCondLst>
                                            <p:cond delay="1999"/>
                                          </p:stCondLst>
                                        </p:cTn>
                                        <p:tgtEl>
                                          <p:spTgt spid="154"/>
                                        </p:tgtEl>
                                        <p:attrNameLst>
                                          <p:attrName>style.visibility</p:attrName>
                                        </p:attrNameLst>
                                      </p:cBhvr>
                                      <p:to>
                                        <p:strVal val="hidden"/>
                                      </p:to>
                                    </p:set>
                                  </p:childTnLst>
                                </p:cTn>
                              </p:par>
                            </p:childTnLst>
                          </p:cTn>
                        </p:par>
                      </p:childTnLst>
                    </p:cTn>
                  </p:par>
                </p:childTnLst>
              </p:cTn>
              <p:nextCondLst>
                <p:cond evt="onClick" delay="0">
                  <p:tgtEl>
                    <p:spTgt spid="21"/>
                  </p:tgtEl>
                </p:cond>
              </p:nextCondLst>
            </p:seq>
            <p:seq concurrent="1" nextAc="seek">
              <p:cTn id="203" restart="whenNotActive" fill="hold" evtFilter="cancelBubble" nodeType="interactiveSeq">
                <p:stCondLst>
                  <p:cond evt="onClick" delay="0">
                    <p:tgtEl>
                      <p:spTgt spid="22"/>
                    </p:tgtEl>
                  </p:cond>
                </p:stCondLst>
                <p:endSync evt="end" delay="0">
                  <p:rtn val="all"/>
                </p:endSync>
                <p:childTnLst>
                  <p:par>
                    <p:cTn id="204" fill="hold">
                      <p:stCondLst>
                        <p:cond delay="0"/>
                      </p:stCondLst>
                      <p:childTnLst>
                        <p:par>
                          <p:cTn id="205" fill="hold">
                            <p:stCondLst>
                              <p:cond delay="0"/>
                            </p:stCondLst>
                            <p:childTnLst>
                              <p:par>
                                <p:cTn id="206" presetID="6" presetClass="entr" presetSubtype="16" fill="hold" grpId="0" nodeType="clickEffect">
                                  <p:stCondLst>
                                    <p:cond delay="0"/>
                                  </p:stCondLst>
                                  <p:childTnLst>
                                    <p:set>
                                      <p:cBhvr>
                                        <p:cTn id="207" dur="1" fill="hold">
                                          <p:stCondLst>
                                            <p:cond delay="0"/>
                                          </p:stCondLst>
                                        </p:cTn>
                                        <p:tgtEl>
                                          <p:spTgt spid="155"/>
                                        </p:tgtEl>
                                        <p:attrNameLst>
                                          <p:attrName>style.visibility</p:attrName>
                                        </p:attrNameLst>
                                      </p:cBhvr>
                                      <p:to>
                                        <p:strVal val="visible"/>
                                      </p:to>
                                    </p:set>
                                    <p:animEffect transition="in" filter="circle(in)">
                                      <p:cBhvr>
                                        <p:cTn id="208" dur="2000"/>
                                        <p:tgtEl>
                                          <p:spTgt spid="155"/>
                                        </p:tgtEl>
                                      </p:cBhvr>
                                    </p:animEffect>
                                  </p:childTnLst>
                                </p:cTn>
                              </p:par>
                              <p:par>
                                <p:cTn id="209" presetID="19" presetClass="emph" presetSubtype="0" fill="hold" grpId="0" nodeType="withEffect">
                                  <p:stCondLst>
                                    <p:cond delay="0"/>
                                  </p:stCondLst>
                                  <p:childTnLst>
                                    <p:animClr clrSpc="rgb" dir="cw">
                                      <p:cBhvr override="childStyle">
                                        <p:cTn id="210" dur="500" fill="hold"/>
                                        <p:tgtEl>
                                          <p:spTgt spid="40"/>
                                        </p:tgtEl>
                                        <p:attrNameLst>
                                          <p:attrName>style.color</p:attrName>
                                        </p:attrNameLst>
                                      </p:cBhvr>
                                      <p:to>
                                        <a:schemeClr val="accent2"/>
                                      </p:to>
                                    </p:animClr>
                                    <p:animClr clrSpc="rgb" dir="cw">
                                      <p:cBhvr>
                                        <p:cTn id="211" dur="500" fill="hold"/>
                                        <p:tgtEl>
                                          <p:spTgt spid="40"/>
                                        </p:tgtEl>
                                        <p:attrNameLst>
                                          <p:attrName>fillcolor</p:attrName>
                                        </p:attrNameLst>
                                      </p:cBhvr>
                                      <p:to>
                                        <a:schemeClr val="accent2"/>
                                      </p:to>
                                    </p:animClr>
                                    <p:set>
                                      <p:cBhvr>
                                        <p:cTn id="212" dur="500" fill="hold"/>
                                        <p:tgtEl>
                                          <p:spTgt spid="40"/>
                                        </p:tgtEl>
                                        <p:attrNameLst>
                                          <p:attrName>fill.type</p:attrName>
                                        </p:attrNameLst>
                                      </p:cBhvr>
                                      <p:to>
                                        <p:strVal val="solid"/>
                                      </p:to>
                                    </p:set>
                                    <p:set>
                                      <p:cBhvr>
                                        <p:cTn id="213" dur="500" fill="hold"/>
                                        <p:tgtEl>
                                          <p:spTgt spid="40"/>
                                        </p:tgtEl>
                                        <p:attrNameLst>
                                          <p:attrName>fill.on</p:attrName>
                                        </p:attrNameLst>
                                      </p:cBhvr>
                                      <p:to>
                                        <p:strVal val="true"/>
                                      </p:to>
                                    </p:set>
                                  </p:childTnLst>
                                </p:cTn>
                              </p:par>
                              <p:par>
                                <p:cTn id="214" presetID="19" presetClass="emph" presetSubtype="0" fill="hold" grpId="0" nodeType="withEffect">
                                  <p:stCondLst>
                                    <p:cond delay="0"/>
                                  </p:stCondLst>
                                  <p:childTnLst>
                                    <p:animClr clrSpc="rgb" dir="cw">
                                      <p:cBhvr override="childStyle">
                                        <p:cTn id="215" dur="500" fill="hold"/>
                                        <p:tgtEl>
                                          <p:spTgt spid="41"/>
                                        </p:tgtEl>
                                        <p:attrNameLst>
                                          <p:attrName>style.color</p:attrName>
                                        </p:attrNameLst>
                                      </p:cBhvr>
                                      <p:to>
                                        <a:schemeClr val="accent2"/>
                                      </p:to>
                                    </p:animClr>
                                    <p:animClr clrSpc="rgb" dir="cw">
                                      <p:cBhvr>
                                        <p:cTn id="216" dur="500" fill="hold"/>
                                        <p:tgtEl>
                                          <p:spTgt spid="41"/>
                                        </p:tgtEl>
                                        <p:attrNameLst>
                                          <p:attrName>fillcolor</p:attrName>
                                        </p:attrNameLst>
                                      </p:cBhvr>
                                      <p:to>
                                        <a:schemeClr val="accent2"/>
                                      </p:to>
                                    </p:animClr>
                                    <p:set>
                                      <p:cBhvr>
                                        <p:cTn id="217" dur="500" fill="hold"/>
                                        <p:tgtEl>
                                          <p:spTgt spid="41"/>
                                        </p:tgtEl>
                                        <p:attrNameLst>
                                          <p:attrName>fill.type</p:attrName>
                                        </p:attrNameLst>
                                      </p:cBhvr>
                                      <p:to>
                                        <p:strVal val="solid"/>
                                      </p:to>
                                    </p:set>
                                    <p:set>
                                      <p:cBhvr>
                                        <p:cTn id="218" dur="500" fill="hold"/>
                                        <p:tgtEl>
                                          <p:spTgt spid="41"/>
                                        </p:tgtEl>
                                        <p:attrNameLst>
                                          <p:attrName>fill.on</p:attrName>
                                        </p:attrNameLst>
                                      </p:cBhvr>
                                      <p:to>
                                        <p:strVal val="true"/>
                                      </p:to>
                                    </p:set>
                                  </p:childTnLst>
                                </p:cTn>
                              </p:par>
                              <p:par>
                                <p:cTn id="219" presetID="19" presetClass="emph" presetSubtype="0" fill="hold" grpId="0" nodeType="withEffect">
                                  <p:stCondLst>
                                    <p:cond delay="0"/>
                                  </p:stCondLst>
                                  <p:childTnLst>
                                    <p:animClr clrSpc="rgb" dir="cw">
                                      <p:cBhvr override="childStyle">
                                        <p:cTn id="220" dur="500" fill="hold"/>
                                        <p:tgtEl>
                                          <p:spTgt spid="42"/>
                                        </p:tgtEl>
                                        <p:attrNameLst>
                                          <p:attrName>style.color</p:attrName>
                                        </p:attrNameLst>
                                      </p:cBhvr>
                                      <p:to>
                                        <a:schemeClr val="accent2"/>
                                      </p:to>
                                    </p:animClr>
                                    <p:animClr clrSpc="rgb" dir="cw">
                                      <p:cBhvr>
                                        <p:cTn id="221" dur="500" fill="hold"/>
                                        <p:tgtEl>
                                          <p:spTgt spid="42"/>
                                        </p:tgtEl>
                                        <p:attrNameLst>
                                          <p:attrName>fillcolor</p:attrName>
                                        </p:attrNameLst>
                                      </p:cBhvr>
                                      <p:to>
                                        <a:schemeClr val="accent2"/>
                                      </p:to>
                                    </p:animClr>
                                    <p:set>
                                      <p:cBhvr>
                                        <p:cTn id="222" dur="500" fill="hold"/>
                                        <p:tgtEl>
                                          <p:spTgt spid="42"/>
                                        </p:tgtEl>
                                        <p:attrNameLst>
                                          <p:attrName>fill.type</p:attrName>
                                        </p:attrNameLst>
                                      </p:cBhvr>
                                      <p:to>
                                        <p:strVal val="solid"/>
                                      </p:to>
                                    </p:set>
                                    <p:set>
                                      <p:cBhvr>
                                        <p:cTn id="223" dur="500" fill="hold"/>
                                        <p:tgtEl>
                                          <p:spTgt spid="42"/>
                                        </p:tgtEl>
                                        <p:attrNameLst>
                                          <p:attrName>fill.on</p:attrName>
                                        </p:attrNameLst>
                                      </p:cBhvr>
                                      <p:to>
                                        <p:strVal val="true"/>
                                      </p:to>
                                    </p:set>
                                  </p:childTnLst>
                                </p:cTn>
                              </p:par>
                              <p:par>
                                <p:cTn id="224" presetID="19" presetClass="emph" presetSubtype="0" fill="hold" grpId="0" nodeType="withEffect">
                                  <p:stCondLst>
                                    <p:cond delay="0"/>
                                  </p:stCondLst>
                                  <p:childTnLst>
                                    <p:animClr clrSpc="rgb" dir="cw">
                                      <p:cBhvr override="childStyle">
                                        <p:cTn id="225" dur="500" fill="hold"/>
                                        <p:tgtEl>
                                          <p:spTgt spid="43"/>
                                        </p:tgtEl>
                                        <p:attrNameLst>
                                          <p:attrName>style.color</p:attrName>
                                        </p:attrNameLst>
                                      </p:cBhvr>
                                      <p:to>
                                        <a:schemeClr val="accent2"/>
                                      </p:to>
                                    </p:animClr>
                                    <p:animClr clrSpc="rgb" dir="cw">
                                      <p:cBhvr>
                                        <p:cTn id="226" dur="500" fill="hold"/>
                                        <p:tgtEl>
                                          <p:spTgt spid="43"/>
                                        </p:tgtEl>
                                        <p:attrNameLst>
                                          <p:attrName>fillcolor</p:attrName>
                                        </p:attrNameLst>
                                      </p:cBhvr>
                                      <p:to>
                                        <a:schemeClr val="accent2"/>
                                      </p:to>
                                    </p:animClr>
                                    <p:set>
                                      <p:cBhvr>
                                        <p:cTn id="227" dur="500" fill="hold"/>
                                        <p:tgtEl>
                                          <p:spTgt spid="43"/>
                                        </p:tgtEl>
                                        <p:attrNameLst>
                                          <p:attrName>fill.type</p:attrName>
                                        </p:attrNameLst>
                                      </p:cBhvr>
                                      <p:to>
                                        <p:strVal val="solid"/>
                                      </p:to>
                                    </p:set>
                                    <p:set>
                                      <p:cBhvr>
                                        <p:cTn id="228" dur="500" fill="hold"/>
                                        <p:tgtEl>
                                          <p:spTgt spid="43"/>
                                        </p:tgtEl>
                                        <p:attrNameLst>
                                          <p:attrName>fill.on</p:attrName>
                                        </p:attrNameLst>
                                      </p:cBhvr>
                                      <p:to>
                                        <p:strVal val="true"/>
                                      </p:to>
                                    </p:set>
                                  </p:childTnLst>
                                </p:cTn>
                              </p:par>
                              <p:par>
                                <p:cTn id="229" presetID="19" presetClass="emph" presetSubtype="0" fill="hold" grpId="0" nodeType="withEffect">
                                  <p:stCondLst>
                                    <p:cond delay="0"/>
                                  </p:stCondLst>
                                  <p:childTnLst>
                                    <p:animClr clrSpc="rgb" dir="cw">
                                      <p:cBhvr override="childStyle">
                                        <p:cTn id="230" dur="500" fill="hold"/>
                                        <p:tgtEl>
                                          <p:spTgt spid="44"/>
                                        </p:tgtEl>
                                        <p:attrNameLst>
                                          <p:attrName>style.color</p:attrName>
                                        </p:attrNameLst>
                                      </p:cBhvr>
                                      <p:to>
                                        <a:schemeClr val="accent2"/>
                                      </p:to>
                                    </p:animClr>
                                    <p:animClr clrSpc="rgb" dir="cw">
                                      <p:cBhvr>
                                        <p:cTn id="231" dur="500" fill="hold"/>
                                        <p:tgtEl>
                                          <p:spTgt spid="44"/>
                                        </p:tgtEl>
                                        <p:attrNameLst>
                                          <p:attrName>fillcolor</p:attrName>
                                        </p:attrNameLst>
                                      </p:cBhvr>
                                      <p:to>
                                        <a:schemeClr val="accent2"/>
                                      </p:to>
                                    </p:animClr>
                                    <p:set>
                                      <p:cBhvr>
                                        <p:cTn id="232" dur="500" fill="hold"/>
                                        <p:tgtEl>
                                          <p:spTgt spid="44"/>
                                        </p:tgtEl>
                                        <p:attrNameLst>
                                          <p:attrName>fill.type</p:attrName>
                                        </p:attrNameLst>
                                      </p:cBhvr>
                                      <p:to>
                                        <p:strVal val="solid"/>
                                      </p:to>
                                    </p:set>
                                    <p:set>
                                      <p:cBhvr>
                                        <p:cTn id="233" dur="500" fill="hold"/>
                                        <p:tgtEl>
                                          <p:spTgt spid="44"/>
                                        </p:tgtEl>
                                        <p:attrNameLst>
                                          <p:attrName>fill.on</p:attrName>
                                        </p:attrNameLst>
                                      </p:cBhvr>
                                      <p:to>
                                        <p:strVal val="true"/>
                                      </p:to>
                                    </p:set>
                                  </p:childTnLst>
                                </p:cTn>
                              </p:par>
                              <p:par>
                                <p:cTn id="234" presetID="19" presetClass="emph" presetSubtype="0" fill="hold" grpId="0" nodeType="withEffect">
                                  <p:stCondLst>
                                    <p:cond delay="0"/>
                                  </p:stCondLst>
                                  <p:childTnLst>
                                    <p:animClr clrSpc="rgb" dir="cw">
                                      <p:cBhvr override="childStyle">
                                        <p:cTn id="235" dur="500" fill="hold"/>
                                        <p:tgtEl>
                                          <p:spTgt spid="45"/>
                                        </p:tgtEl>
                                        <p:attrNameLst>
                                          <p:attrName>style.color</p:attrName>
                                        </p:attrNameLst>
                                      </p:cBhvr>
                                      <p:to>
                                        <a:schemeClr val="accent2"/>
                                      </p:to>
                                    </p:animClr>
                                    <p:animClr clrSpc="rgb" dir="cw">
                                      <p:cBhvr>
                                        <p:cTn id="236" dur="500" fill="hold"/>
                                        <p:tgtEl>
                                          <p:spTgt spid="45"/>
                                        </p:tgtEl>
                                        <p:attrNameLst>
                                          <p:attrName>fillcolor</p:attrName>
                                        </p:attrNameLst>
                                      </p:cBhvr>
                                      <p:to>
                                        <a:schemeClr val="accent2"/>
                                      </p:to>
                                    </p:animClr>
                                    <p:set>
                                      <p:cBhvr>
                                        <p:cTn id="237" dur="500" fill="hold"/>
                                        <p:tgtEl>
                                          <p:spTgt spid="45"/>
                                        </p:tgtEl>
                                        <p:attrNameLst>
                                          <p:attrName>fill.type</p:attrName>
                                        </p:attrNameLst>
                                      </p:cBhvr>
                                      <p:to>
                                        <p:strVal val="solid"/>
                                      </p:to>
                                    </p:set>
                                    <p:set>
                                      <p:cBhvr>
                                        <p:cTn id="238" dur="500" fill="hold"/>
                                        <p:tgtEl>
                                          <p:spTgt spid="45"/>
                                        </p:tgtEl>
                                        <p:attrNameLst>
                                          <p:attrName>fill.on</p:attrName>
                                        </p:attrNameLst>
                                      </p:cBhvr>
                                      <p:to>
                                        <p:strVal val="true"/>
                                      </p:to>
                                    </p:set>
                                  </p:childTnLst>
                                </p:cTn>
                              </p:par>
                              <p:par>
                                <p:cTn id="239" presetID="19" presetClass="emph" presetSubtype="0" fill="hold" grpId="0" nodeType="withEffect">
                                  <p:stCondLst>
                                    <p:cond delay="0"/>
                                  </p:stCondLst>
                                  <p:childTnLst>
                                    <p:animClr clrSpc="rgb" dir="cw">
                                      <p:cBhvr override="childStyle">
                                        <p:cTn id="240" dur="500" fill="hold"/>
                                        <p:tgtEl>
                                          <p:spTgt spid="46"/>
                                        </p:tgtEl>
                                        <p:attrNameLst>
                                          <p:attrName>style.color</p:attrName>
                                        </p:attrNameLst>
                                      </p:cBhvr>
                                      <p:to>
                                        <a:schemeClr val="accent2"/>
                                      </p:to>
                                    </p:animClr>
                                    <p:animClr clrSpc="rgb" dir="cw">
                                      <p:cBhvr>
                                        <p:cTn id="241" dur="500" fill="hold"/>
                                        <p:tgtEl>
                                          <p:spTgt spid="46"/>
                                        </p:tgtEl>
                                        <p:attrNameLst>
                                          <p:attrName>fillcolor</p:attrName>
                                        </p:attrNameLst>
                                      </p:cBhvr>
                                      <p:to>
                                        <a:schemeClr val="accent2"/>
                                      </p:to>
                                    </p:animClr>
                                    <p:set>
                                      <p:cBhvr>
                                        <p:cTn id="242" dur="500" fill="hold"/>
                                        <p:tgtEl>
                                          <p:spTgt spid="46"/>
                                        </p:tgtEl>
                                        <p:attrNameLst>
                                          <p:attrName>fill.type</p:attrName>
                                        </p:attrNameLst>
                                      </p:cBhvr>
                                      <p:to>
                                        <p:strVal val="solid"/>
                                      </p:to>
                                    </p:set>
                                    <p:set>
                                      <p:cBhvr>
                                        <p:cTn id="243" dur="500" fill="hold"/>
                                        <p:tgtEl>
                                          <p:spTgt spid="46"/>
                                        </p:tgtEl>
                                        <p:attrNameLst>
                                          <p:attrName>fill.on</p:attrName>
                                        </p:attrNameLst>
                                      </p:cBhvr>
                                      <p:to>
                                        <p:strVal val="true"/>
                                      </p:to>
                                    </p:set>
                                  </p:childTnLst>
                                </p:cTn>
                              </p:par>
                              <p:par>
                                <p:cTn id="244" presetID="19" presetClass="emph" presetSubtype="0" fill="hold" grpId="0" nodeType="withEffect">
                                  <p:stCondLst>
                                    <p:cond delay="0"/>
                                  </p:stCondLst>
                                  <p:childTnLst>
                                    <p:animClr clrSpc="rgb" dir="cw">
                                      <p:cBhvr override="childStyle">
                                        <p:cTn id="245" dur="500" fill="hold"/>
                                        <p:tgtEl>
                                          <p:spTgt spid="47"/>
                                        </p:tgtEl>
                                        <p:attrNameLst>
                                          <p:attrName>style.color</p:attrName>
                                        </p:attrNameLst>
                                      </p:cBhvr>
                                      <p:to>
                                        <a:schemeClr val="accent2"/>
                                      </p:to>
                                    </p:animClr>
                                    <p:animClr clrSpc="rgb" dir="cw">
                                      <p:cBhvr>
                                        <p:cTn id="246" dur="500" fill="hold"/>
                                        <p:tgtEl>
                                          <p:spTgt spid="47"/>
                                        </p:tgtEl>
                                        <p:attrNameLst>
                                          <p:attrName>fillcolor</p:attrName>
                                        </p:attrNameLst>
                                      </p:cBhvr>
                                      <p:to>
                                        <a:schemeClr val="accent2"/>
                                      </p:to>
                                    </p:animClr>
                                    <p:set>
                                      <p:cBhvr>
                                        <p:cTn id="247" dur="500" fill="hold"/>
                                        <p:tgtEl>
                                          <p:spTgt spid="47"/>
                                        </p:tgtEl>
                                        <p:attrNameLst>
                                          <p:attrName>fill.type</p:attrName>
                                        </p:attrNameLst>
                                      </p:cBhvr>
                                      <p:to>
                                        <p:strVal val="solid"/>
                                      </p:to>
                                    </p:set>
                                    <p:set>
                                      <p:cBhvr>
                                        <p:cTn id="248" dur="500" fill="hold"/>
                                        <p:tgtEl>
                                          <p:spTgt spid="47"/>
                                        </p:tgtEl>
                                        <p:attrNameLst>
                                          <p:attrName>fill.on</p:attrName>
                                        </p:attrNameLst>
                                      </p:cBhvr>
                                      <p:to>
                                        <p:strVal val="true"/>
                                      </p:to>
                                    </p:set>
                                  </p:childTnLst>
                                </p:cTn>
                              </p:par>
                              <p:par>
                                <p:cTn id="249" presetID="19" presetClass="emph" presetSubtype="0" fill="hold" grpId="0" nodeType="withEffect">
                                  <p:stCondLst>
                                    <p:cond delay="0"/>
                                  </p:stCondLst>
                                  <p:childTnLst>
                                    <p:animClr clrSpc="rgb" dir="cw">
                                      <p:cBhvr override="childStyle">
                                        <p:cTn id="250" dur="500" fill="hold"/>
                                        <p:tgtEl>
                                          <p:spTgt spid="48"/>
                                        </p:tgtEl>
                                        <p:attrNameLst>
                                          <p:attrName>style.color</p:attrName>
                                        </p:attrNameLst>
                                      </p:cBhvr>
                                      <p:to>
                                        <a:schemeClr val="accent2"/>
                                      </p:to>
                                    </p:animClr>
                                    <p:animClr clrSpc="rgb" dir="cw">
                                      <p:cBhvr>
                                        <p:cTn id="251" dur="500" fill="hold"/>
                                        <p:tgtEl>
                                          <p:spTgt spid="48"/>
                                        </p:tgtEl>
                                        <p:attrNameLst>
                                          <p:attrName>fillcolor</p:attrName>
                                        </p:attrNameLst>
                                      </p:cBhvr>
                                      <p:to>
                                        <a:schemeClr val="accent2"/>
                                      </p:to>
                                    </p:animClr>
                                    <p:set>
                                      <p:cBhvr>
                                        <p:cTn id="252" dur="500" fill="hold"/>
                                        <p:tgtEl>
                                          <p:spTgt spid="48"/>
                                        </p:tgtEl>
                                        <p:attrNameLst>
                                          <p:attrName>fill.type</p:attrName>
                                        </p:attrNameLst>
                                      </p:cBhvr>
                                      <p:to>
                                        <p:strVal val="solid"/>
                                      </p:to>
                                    </p:set>
                                    <p:set>
                                      <p:cBhvr>
                                        <p:cTn id="253" dur="500" fill="hold"/>
                                        <p:tgtEl>
                                          <p:spTgt spid="48"/>
                                        </p:tgtEl>
                                        <p:attrNameLst>
                                          <p:attrName>fill.on</p:attrName>
                                        </p:attrNameLst>
                                      </p:cBhvr>
                                      <p:to>
                                        <p:strVal val="true"/>
                                      </p:to>
                                    </p:set>
                                  </p:childTnLst>
                                </p:cTn>
                              </p:par>
                            </p:childTnLst>
                          </p:cTn>
                        </p:par>
                      </p:childTnLst>
                    </p:cTn>
                  </p:par>
                  <p:par>
                    <p:cTn id="254" fill="hold">
                      <p:stCondLst>
                        <p:cond delay="indefinite"/>
                      </p:stCondLst>
                      <p:childTnLst>
                        <p:par>
                          <p:cTn id="255" fill="hold">
                            <p:stCondLst>
                              <p:cond delay="0"/>
                            </p:stCondLst>
                            <p:childTnLst>
                              <p:par>
                                <p:cTn id="256" presetID="6" presetClass="exit" presetSubtype="32" fill="hold" grpId="1" nodeType="clickEffect">
                                  <p:stCondLst>
                                    <p:cond delay="0"/>
                                  </p:stCondLst>
                                  <p:childTnLst>
                                    <p:animEffect transition="out" filter="circle(out)">
                                      <p:cBhvr>
                                        <p:cTn id="257" dur="2000"/>
                                        <p:tgtEl>
                                          <p:spTgt spid="40"/>
                                        </p:tgtEl>
                                      </p:cBhvr>
                                    </p:animEffect>
                                    <p:set>
                                      <p:cBhvr>
                                        <p:cTn id="258" dur="1" fill="hold">
                                          <p:stCondLst>
                                            <p:cond delay="1999"/>
                                          </p:stCondLst>
                                        </p:cTn>
                                        <p:tgtEl>
                                          <p:spTgt spid="40"/>
                                        </p:tgtEl>
                                        <p:attrNameLst>
                                          <p:attrName>style.visibility</p:attrName>
                                        </p:attrNameLst>
                                      </p:cBhvr>
                                      <p:to>
                                        <p:strVal val="hidden"/>
                                      </p:to>
                                    </p:set>
                                  </p:childTnLst>
                                </p:cTn>
                              </p:par>
                              <p:par>
                                <p:cTn id="259" presetID="6" presetClass="exit" presetSubtype="32" fill="hold" grpId="1" nodeType="withEffect">
                                  <p:stCondLst>
                                    <p:cond delay="0"/>
                                  </p:stCondLst>
                                  <p:childTnLst>
                                    <p:animEffect transition="out" filter="circle(out)">
                                      <p:cBhvr>
                                        <p:cTn id="260" dur="2000"/>
                                        <p:tgtEl>
                                          <p:spTgt spid="41"/>
                                        </p:tgtEl>
                                      </p:cBhvr>
                                    </p:animEffect>
                                    <p:set>
                                      <p:cBhvr>
                                        <p:cTn id="261" dur="1" fill="hold">
                                          <p:stCondLst>
                                            <p:cond delay="1999"/>
                                          </p:stCondLst>
                                        </p:cTn>
                                        <p:tgtEl>
                                          <p:spTgt spid="41"/>
                                        </p:tgtEl>
                                        <p:attrNameLst>
                                          <p:attrName>style.visibility</p:attrName>
                                        </p:attrNameLst>
                                      </p:cBhvr>
                                      <p:to>
                                        <p:strVal val="hidden"/>
                                      </p:to>
                                    </p:set>
                                  </p:childTnLst>
                                </p:cTn>
                              </p:par>
                              <p:par>
                                <p:cTn id="262" presetID="6" presetClass="exit" presetSubtype="32" fill="hold" grpId="1" nodeType="withEffect">
                                  <p:stCondLst>
                                    <p:cond delay="0"/>
                                  </p:stCondLst>
                                  <p:childTnLst>
                                    <p:animEffect transition="out" filter="circle(out)">
                                      <p:cBhvr>
                                        <p:cTn id="263" dur="2000"/>
                                        <p:tgtEl>
                                          <p:spTgt spid="42"/>
                                        </p:tgtEl>
                                      </p:cBhvr>
                                    </p:animEffect>
                                    <p:set>
                                      <p:cBhvr>
                                        <p:cTn id="264" dur="1" fill="hold">
                                          <p:stCondLst>
                                            <p:cond delay="1999"/>
                                          </p:stCondLst>
                                        </p:cTn>
                                        <p:tgtEl>
                                          <p:spTgt spid="42"/>
                                        </p:tgtEl>
                                        <p:attrNameLst>
                                          <p:attrName>style.visibility</p:attrName>
                                        </p:attrNameLst>
                                      </p:cBhvr>
                                      <p:to>
                                        <p:strVal val="hidden"/>
                                      </p:to>
                                    </p:set>
                                  </p:childTnLst>
                                </p:cTn>
                              </p:par>
                              <p:par>
                                <p:cTn id="265" presetID="6" presetClass="exit" presetSubtype="32" fill="hold" grpId="1" nodeType="withEffect">
                                  <p:stCondLst>
                                    <p:cond delay="0"/>
                                  </p:stCondLst>
                                  <p:childTnLst>
                                    <p:animEffect transition="out" filter="circle(out)">
                                      <p:cBhvr>
                                        <p:cTn id="266" dur="2000"/>
                                        <p:tgtEl>
                                          <p:spTgt spid="43"/>
                                        </p:tgtEl>
                                      </p:cBhvr>
                                    </p:animEffect>
                                    <p:set>
                                      <p:cBhvr>
                                        <p:cTn id="267" dur="1" fill="hold">
                                          <p:stCondLst>
                                            <p:cond delay="1999"/>
                                          </p:stCondLst>
                                        </p:cTn>
                                        <p:tgtEl>
                                          <p:spTgt spid="43"/>
                                        </p:tgtEl>
                                        <p:attrNameLst>
                                          <p:attrName>style.visibility</p:attrName>
                                        </p:attrNameLst>
                                      </p:cBhvr>
                                      <p:to>
                                        <p:strVal val="hidden"/>
                                      </p:to>
                                    </p:set>
                                  </p:childTnLst>
                                </p:cTn>
                              </p:par>
                              <p:par>
                                <p:cTn id="268" presetID="6" presetClass="exit" presetSubtype="32" fill="hold" grpId="1" nodeType="withEffect">
                                  <p:stCondLst>
                                    <p:cond delay="0"/>
                                  </p:stCondLst>
                                  <p:childTnLst>
                                    <p:animEffect transition="out" filter="circle(out)">
                                      <p:cBhvr>
                                        <p:cTn id="269" dur="2000"/>
                                        <p:tgtEl>
                                          <p:spTgt spid="44"/>
                                        </p:tgtEl>
                                      </p:cBhvr>
                                    </p:animEffect>
                                    <p:set>
                                      <p:cBhvr>
                                        <p:cTn id="270" dur="1" fill="hold">
                                          <p:stCondLst>
                                            <p:cond delay="1999"/>
                                          </p:stCondLst>
                                        </p:cTn>
                                        <p:tgtEl>
                                          <p:spTgt spid="44"/>
                                        </p:tgtEl>
                                        <p:attrNameLst>
                                          <p:attrName>style.visibility</p:attrName>
                                        </p:attrNameLst>
                                      </p:cBhvr>
                                      <p:to>
                                        <p:strVal val="hidden"/>
                                      </p:to>
                                    </p:set>
                                  </p:childTnLst>
                                </p:cTn>
                              </p:par>
                              <p:par>
                                <p:cTn id="271" presetID="6" presetClass="exit" presetSubtype="32" fill="hold" grpId="1" nodeType="withEffect">
                                  <p:stCondLst>
                                    <p:cond delay="0"/>
                                  </p:stCondLst>
                                  <p:childTnLst>
                                    <p:animEffect transition="out" filter="circle(out)">
                                      <p:cBhvr>
                                        <p:cTn id="272" dur="2000"/>
                                        <p:tgtEl>
                                          <p:spTgt spid="45"/>
                                        </p:tgtEl>
                                      </p:cBhvr>
                                    </p:animEffect>
                                    <p:set>
                                      <p:cBhvr>
                                        <p:cTn id="273" dur="1" fill="hold">
                                          <p:stCondLst>
                                            <p:cond delay="1999"/>
                                          </p:stCondLst>
                                        </p:cTn>
                                        <p:tgtEl>
                                          <p:spTgt spid="45"/>
                                        </p:tgtEl>
                                        <p:attrNameLst>
                                          <p:attrName>style.visibility</p:attrName>
                                        </p:attrNameLst>
                                      </p:cBhvr>
                                      <p:to>
                                        <p:strVal val="hidden"/>
                                      </p:to>
                                    </p:set>
                                  </p:childTnLst>
                                </p:cTn>
                              </p:par>
                              <p:par>
                                <p:cTn id="274" presetID="6" presetClass="exit" presetSubtype="32" fill="hold" grpId="1" nodeType="withEffect">
                                  <p:stCondLst>
                                    <p:cond delay="0"/>
                                  </p:stCondLst>
                                  <p:childTnLst>
                                    <p:animEffect transition="out" filter="circle(out)">
                                      <p:cBhvr>
                                        <p:cTn id="275" dur="2000"/>
                                        <p:tgtEl>
                                          <p:spTgt spid="46"/>
                                        </p:tgtEl>
                                      </p:cBhvr>
                                    </p:animEffect>
                                    <p:set>
                                      <p:cBhvr>
                                        <p:cTn id="276" dur="1" fill="hold">
                                          <p:stCondLst>
                                            <p:cond delay="1999"/>
                                          </p:stCondLst>
                                        </p:cTn>
                                        <p:tgtEl>
                                          <p:spTgt spid="46"/>
                                        </p:tgtEl>
                                        <p:attrNameLst>
                                          <p:attrName>style.visibility</p:attrName>
                                        </p:attrNameLst>
                                      </p:cBhvr>
                                      <p:to>
                                        <p:strVal val="hidden"/>
                                      </p:to>
                                    </p:set>
                                  </p:childTnLst>
                                </p:cTn>
                              </p:par>
                              <p:par>
                                <p:cTn id="277" presetID="6" presetClass="exit" presetSubtype="32" fill="hold" grpId="1" nodeType="withEffect">
                                  <p:stCondLst>
                                    <p:cond delay="0"/>
                                  </p:stCondLst>
                                  <p:childTnLst>
                                    <p:animEffect transition="out" filter="circle(out)">
                                      <p:cBhvr>
                                        <p:cTn id="278" dur="2000"/>
                                        <p:tgtEl>
                                          <p:spTgt spid="47"/>
                                        </p:tgtEl>
                                      </p:cBhvr>
                                    </p:animEffect>
                                    <p:set>
                                      <p:cBhvr>
                                        <p:cTn id="279" dur="1" fill="hold">
                                          <p:stCondLst>
                                            <p:cond delay="1999"/>
                                          </p:stCondLst>
                                        </p:cTn>
                                        <p:tgtEl>
                                          <p:spTgt spid="47"/>
                                        </p:tgtEl>
                                        <p:attrNameLst>
                                          <p:attrName>style.visibility</p:attrName>
                                        </p:attrNameLst>
                                      </p:cBhvr>
                                      <p:to>
                                        <p:strVal val="hidden"/>
                                      </p:to>
                                    </p:set>
                                  </p:childTnLst>
                                </p:cTn>
                              </p:par>
                              <p:par>
                                <p:cTn id="280" presetID="6" presetClass="exit" presetSubtype="32" fill="hold" grpId="1" nodeType="withEffect">
                                  <p:stCondLst>
                                    <p:cond delay="0"/>
                                  </p:stCondLst>
                                  <p:childTnLst>
                                    <p:animEffect transition="out" filter="circle(out)">
                                      <p:cBhvr>
                                        <p:cTn id="281" dur="2000"/>
                                        <p:tgtEl>
                                          <p:spTgt spid="48"/>
                                        </p:tgtEl>
                                      </p:cBhvr>
                                    </p:animEffect>
                                    <p:set>
                                      <p:cBhvr>
                                        <p:cTn id="282" dur="1" fill="hold">
                                          <p:stCondLst>
                                            <p:cond delay="1999"/>
                                          </p:stCondLst>
                                        </p:cTn>
                                        <p:tgtEl>
                                          <p:spTgt spid="48"/>
                                        </p:tgtEl>
                                        <p:attrNameLst>
                                          <p:attrName>style.visibility</p:attrName>
                                        </p:attrNameLst>
                                      </p:cBhvr>
                                      <p:to>
                                        <p:strVal val="hidden"/>
                                      </p:to>
                                    </p:set>
                                  </p:childTnLst>
                                </p:cTn>
                              </p:par>
                              <p:par>
                                <p:cTn id="283" presetID="6" presetClass="exit" presetSubtype="32" fill="hold" grpId="1" nodeType="withEffect">
                                  <p:stCondLst>
                                    <p:cond delay="0"/>
                                  </p:stCondLst>
                                  <p:childTnLst>
                                    <p:animEffect transition="out" filter="circle(out)">
                                      <p:cBhvr>
                                        <p:cTn id="284" dur="2000"/>
                                        <p:tgtEl>
                                          <p:spTgt spid="155"/>
                                        </p:tgtEl>
                                      </p:cBhvr>
                                    </p:animEffect>
                                    <p:set>
                                      <p:cBhvr>
                                        <p:cTn id="285" dur="1" fill="hold">
                                          <p:stCondLst>
                                            <p:cond delay="1999"/>
                                          </p:stCondLst>
                                        </p:cTn>
                                        <p:tgtEl>
                                          <p:spTgt spid="155"/>
                                        </p:tgtEl>
                                        <p:attrNameLst>
                                          <p:attrName>style.visibility</p:attrName>
                                        </p:attrNameLst>
                                      </p:cBhvr>
                                      <p:to>
                                        <p:strVal val="hidden"/>
                                      </p:to>
                                    </p:set>
                                  </p:childTnLst>
                                </p:cTn>
                              </p:par>
                            </p:childTnLst>
                          </p:cTn>
                        </p:par>
                      </p:childTnLst>
                    </p:cTn>
                  </p:par>
                </p:childTnLst>
              </p:cTn>
              <p:nextCondLst>
                <p:cond evt="onClick" delay="0">
                  <p:tgtEl>
                    <p:spTgt spid="22"/>
                  </p:tgtEl>
                </p:cond>
              </p:nextCondLst>
            </p:seq>
            <p:seq concurrent="1" nextAc="seek">
              <p:cTn id="286" restart="whenNotActive" fill="hold" evtFilter="cancelBubble" nodeType="interactiveSeq">
                <p:stCondLst>
                  <p:cond evt="onClick" delay="0">
                    <p:tgtEl>
                      <p:spTgt spid="23"/>
                    </p:tgtEl>
                  </p:cond>
                </p:stCondLst>
                <p:endSync evt="end" delay="0">
                  <p:rtn val="all"/>
                </p:endSync>
                <p:childTnLst>
                  <p:par>
                    <p:cTn id="287" fill="hold">
                      <p:stCondLst>
                        <p:cond delay="0"/>
                      </p:stCondLst>
                      <p:childTnLst>
                        <p:par>
                          <p:cTn id="288" fill="hold">
                            <p:stCondLst>
                              <p:cond delay="0"/>
                            </p:stCondLst>
                            <p:childTnLst>
                              <p:par>
                                <p:cTn id="289" presetID="6" presetClass="entr" presetSubtype="16" fill="hold" grpId="0" nodeType="withEffect">
                                  <p:stCondLst>
                                    <p:cond delay="0"/>
                                  </p:stCondLst>
                                  <p:childTnLst>
                                    <p:set>
                                      <p:cBhvr>
                                        <p:cTn id="290" dur="1" fill="hold">
                                          <p:stCondLst>
                                            <p:cond delay="0"/>
                                          </p:stCondLst>
                                        </p:cTn>
                                        <p:tgtEl>
                                          <p:spTgt spid="156"/>
                                        </p:tgtEl>
                                        <p:attrNameLst>
                                          <p:attrName>style.visibility</p:attrName>
                                        </p:attrNameLst>
                                      </p:cBhvr>
                                      <p:to>
                                        <p:strVal val="visible"/>
                                      </p:to>
                                    </p:set>
                                    <p:animEffect transition="in" filter="circle(in)">
                                      <p:cBhvr>
                                        <p:cTn id="291" dur="2000"/>
                                        <p:tgtEl>
                                          <p:spTgt spid="156"/>
                                        </p:tgtEl>
                                      </p:cBhvr>
                                    </p:animEffect>
                                  </p:childTnLst>
                                </p:cTn>
                              </p:par>
                              <p:par>
                                <p:cTn id="292" presetID="19" presetClass="emph" presetSubtype="0" fill="hold" grpId="0" nodeType="withEffect">
                                  <p:stCondLst>
                                    <p:cond delay="0"/>
                                  </p:stCondLst>
                                  <p:childTnLst>
                                    <p:animClr clrSpc="rgb" dir="cw">
                                      <p:cBhvr override="childStyle">
                                        <p:cTn id="293" dur="500" fill="hold"/>
                                        <p:tgtEl>
                                          <p:spTgt spid="31"/>
                                        </p:tgtEl>
                                        <p:attrNameLst>
                                          <p:attrName>style.color</p:attrName>
                                        </p:attrNameLst>
                                      </p:cBhvr>
                                      <p:to>
                                        <a:schemeClr val="accent2"/>
                                      </p:to>
                                    </p:animClr>
                                    <p:animClr clrSpc="rgb" dir="cw">
                                      <p:cBhvr>
                                        <p:cTn id="294" dur="500" fill="hold"/>
                                        <p:tgtEl>
                                          <p:spTgt spid="31"/>
                                        </p:tgtEl>
                                        <p:attrNameLst>
                                          <p:attrName>fillcolor</p:attrName>
                                        </p:attrNameLst>
                                      </p:cBhvr>
                                      <p:to>
                                        <a:schemeClr val="accent2"/>
                                      </p:to>
                                    </p:animClr>
                                    <p:set>
                                      <p:cBhvr>
                                        <p:cTn id="295" dur="500" fill="hold"/>
                                        <p:tgtEl>
                                          <p:spTgt spid="31"/>
                                        </p:tgtEl>
                                        <p:attrNameLst>
                                          <p:attrName>fill.type</p:attrName>
                                        </p:attrNameLst>
                                      </p:cBhvr>
                                      <p:to>
                                        <p:strVal val="solid"/>
                                      </p:to>
                                    </p:set>
                                    <p:set>
                                      <p:cBhvr>
                                        <p:cTn id="296" dur="500" fill="hold"/>
                                        <p:tgtEl>
                                          <p:spTgt spid="31"/>
                                        </p:tgtEl>
                                        <p:attrNameLst>
                                          <p:attrName>fill.on</p:attrName>
                                        </p:attrNameLst>
                                      </p:cBhvr>
                                      <p:to>
                                        <p:strVal val="true"/>
                                      </p:to>
                                    </p:set>
                                  </p:childTnLst>
                                </p:cTn>
                              </p:par>
                              <p:par>
                                <p:cTn id="297" presetID="19" presetClass="emph" presetSubtype="0" fill="hold" grpId="0" nodeType="withEffect">
                                  <p:stCondLst>
                                    <p:cond delay="0"/>
                                  </p:stCondLst>
                                  <p:childTnLst>
                                    <p:animClr clrSpc="rgb" dir="cw">
                                      <p:cBhvr override="childStyle">
                                        <p:cTn id="298" dur="500" fill="hold"/>
                                        <p:tgtEl>
                                          <p:spTgt spid="32"/>
                                        </p:tgtEl>
                                        <p:attrNameLst>
                                          <p:attrName>style.color</p:attrName>
                                        </p:attrNameLst>
                                      </p:cBhvr>
                                      <p:to>
                                        <a:schemeClr val="accent2"/>
                                      </p:to>
                                    </p:animClr>
                                    <p:animClr clrSpc="rgb" dir="cw">
                                      <p:cBhvr>
                                        <p:cTn id="299" dur="500" fill="hold"/>
                                        <p:tgtEl>
                                          <p:spTgt spid="32"/>
                                        </p:tgtEl>
                                        <p:attrNameLst>
                                          <p:attrName>fillcolor</p:attrName>
                                        </p:attrNameLst>
                                      </p:cBhvr>
                                      <p:to>
                                        <a:schemeClr val="accent2"/>
                                      </p:to>
                                    </p:animClr>
                                    <p:set>
                                      <p:cBhvr>
                                        <p:cTn id="300" dur="500" fill="hold"/>
                                        <p:tgtEl>
                                          <p:spTgt spid="32"/>
                                        </p:tgtEl>
                                        <p:attrNameLst>
                                          <p:attrName>fill.type</p:attrName>
                                        </p:attrNameLst>
                                      </p:cBhvr>
                                      <p:to>
                                        <p:strVal val="solid"/>
                                      </p:to>
                                    </p:set>
                                    <p:set>
                                      <p:cBhvr>
                                        <p:cTn id="301" dur="500" fill="hold"/>
                                        <p:tgtEl>
                                          <p:spTgt spid="32"/>
                                        </p:tgtEl>
                                        <p:attrNameLst>
                                          <p:attrName>fill.on</p:attrName>
                                        </p:attrNameLst>
                                      </p:cBhvr>
                                      <p:to>
                                        <p:strVal val="true"/>
                                      </p:to>
                                    </p:set>
                                  </p:childTnLst>
                                </p:cTn>
                              </p:par>
                              <p:par>
                                <p:cTn id="302" presetID="19" presetClass="emph" presetSubtype="0" fill="hold" grpId="0" nodeType="withEffect">
                                  <p:stCondLst>
                                    <p:cond delay="0"/>
                                  </p:stCondLst>
                                  <p:childTnLst>
                                    <p:animClr clrSpc="rgb" dir="cw">
                                      <p:cBhvr override="childStyle">
                                        <p:cTn id="303" dur="500" fill="hold"/>
                                        <p:tgtEl>
                                          <p:spTgt spid="33"/>
                                        </p:tgtEl>
                                        <p:attrNameLst>
                                          <p:attrName>style.color</p:attrName>
                                        </p:attrNameLst>
                                      </p:cBhvr>
                                      <p:to>
                                        <a:schemeClr val="accent2"/>
                                      </p:to>
                                    </p:animClr>
                                    <p:animClr clrSpc="rgb" dir="cw">
                                      <p:cBhvr>
                                        <p:cTn id="304" dur="500" fill="hold"/>
                                        <p:tgtEl>
                                          <p:spTgt spid="33"/>
                                        </p:tgtEl>
                                        <p:attrNameLst>
                                          <p:attrName>fillcolor</p:attrName>
                                        </p:attrNameLst>
                                      </p:cBhvr>
                                      <p:to>
                                        <a:schemeClr val="accent2"/>
                                      </p:to>
                                    </p:animClr>
                                    <p:set>
                                      <p:cBhvr>
                                        <p:cTn id="305" dur="500" fill="hold"/>
                                        <p:tgtEl>
                                          <p:spTgt spid="33"/>
                                        </p:tgtEl>
                                        <p:attrNameLst>
                                          <p:attrName>fill.type</p:attrName>
                                        </p:attrNameLst>
                                      </p:cBhvr>
                                      <p:to>
                                        <p:strVal val="solid"/>
                                      </p:to>
                                    </p:set>
                                    <p:set>
                                      <p:cBhvr>
                                        <p:cTn id="306" dur="500" fill="hold"/>
                                        <p:tgtEl>
                                          <p:spTgt spid="33"/>
                                        </p:tgtEl>
                                        <p:attrNameLst>
                                          <p:attrName>fill.on</p:attrName>
                                        </p:attrNameLst>
                                      </p:cBhvr>
                                      <p:to>
                                        <p:strVal val="true"/>
                                      </p:to>
                                    </p:set>
                                  </p:childTnLst>
                                </p:cTn>
                              </p:par>
                              <p:par>
                                <p:cTn id="307" presetID="19" presetClass="emph" presetSubtype="0" fill="hold" grpId="0" nodeType="withEffect">
                                  <p:stCondLst>
                                    <p:cond delay="0"/>
                                  </p:stCondLst>
                                  <p:childTnLst>
                                    <p:animClr clrSpc="rgb" dir="cw">
                                      <p:cBhvr override="childStyle">
                                        <p:cTn id="308" dur="500" fill="hold"/>
                                        <p:tgtEl>
                                          <p:spTgt spid="34"/>
                                        </p:tgtEl>
                                        <p:attrNameLst>
                                          <p:attrName>style.color</p:attrName>
                                        </p:attrNameLst>
                                      </p:cBhvr>
                                      <p:to>
                                        <a:schemeClr val="accent2"/>
                                      </p:to>
                                    </p:animClr>
                                    <p:animClr clrSpc="rgb" dir="cw">
                                      <p:cBhvr>
                                        <p:cTn id="309" dur="500" fill="hold"/>
                                        <p:tgtEl>
                                          <p:spTgt spid="34"/>
                                        </p:tgtEl>
                                        <p:attrNameLst>
                                          <p:attrName>fillcolor</p:attrName>
                                        </p:attrNameLst>
                                      </p:cBhvr>
                                      <p:to>
                                        <a:schemeClr val="accent2"/>
                                      </p:to>
                                    </p:animClr>
                                    <p:set>
                                      <p:cBhvr>
                                        <p:cTn id="310" dur="500" fill="hold"/>
                                        <p:tgtEl>
                                          <p:spTgt spid="34"/>
                                        </p:tgtEl>
                                        <p:attrNameLst>
                                          <p:attrName>fill.type</p:attrName>
                                        </p:attrNameLst>
                                      </p:cBhvr>
                                      <p:to>
                                        <p:strVal val="solid"/>
                                      </p:to>
                                    </p:set>
                                    <p:set>
                                      <p:cBhvr>
                                        <p:cTn id="311" dur="500" fill="hold"/>
                                        <p:tgtEl>
                                          <p:spTgt spid="34"/>
                                        </p:tgtEl>
                                        <p:attrNameLst>
                                          <p:attrName>fill.on</p:attrName>
                                        </p:attrNameLst>
                                      </p:cBhvr>
                                      <p:to>
                                        <p:strVal val="true"/>
                                      </p:to>
                                    </p:set>
                                  </p:childTnLst>
                                </p:cTn>
                              </p:par>
                              <p:par>
                                <p:cTn id="312" presetID="19" presetClass="emph" presetSubtype="0" fill="hold" grpId="0" nodeType="withEffect">
                                  <p:stCondLst>
                                    <p:cond delay="0"/>
                                  </p:stCondLst>
                                  <p:childTnLst>
                                    <p:animClr clrSpc="rgb" dir="cw">
                                      <p:cBhvr override="childStyle">
                                        <p:cTn id="313" dur="500" fill="hold"/>
                                        <p:tgtEl>
                                          <p:spTgt spid="35"/>
                                        </p:tgtEl>
                                        <p:attrNameLst>
                                          <p:attrName>style.color</p:attrName>
                                        </p:attrNameLst>
                                      </p:cBhvr>
                                      <p:to>
                                        <a:schemeClr val="accent2"/>
                                      </p:to>
                                    </p:animClr>
                                    <p:animClr clrSpc="rgb" dir="cw">
                                      <p:cBhvr>
                                        <p:cTn id="314" dur="500" fill="hold"/>
                                        <p:tgtEl>
                                          <p:spTgt spid="35"/>
                                        </p:tgtEl>
                                        <p:attrNameLst>
                                          <p:attrName>fillcolor</p:attrName>
                                        </p:attrNameLst>
                                      </p:cBhvr>
                                      <p:to>
                                        <a:schemeClr val="accent2"/>
                                      </p:to>
                                    </p:animClr>
                                    <p:set>
                                      <p:cBhvr>
                                        <p:cTn id="315" dur="500" fill="hold"/>
                                        <p:tgtEl>
                                          <p:spTgt spid="35"/>
                                        </p:tgtEl>
                                        <p:attrNameLst>
                                          <p:attrName>fill.type</p:attrName>
                                        </p:attrNameLst>
                                      </p:cBhvr>
                                      <p:to>
                                        <p:strVal val="solid"/>
                                      </p:to>
                                    </p:set>
                                    <p:set>
                                      <p:cBhvr>
                                        <p:cTn id="316" dur="500" fill="hold"/>
                                        <p:tgtEl>
                                          <p:spTgt spid="35"/>
                                        </p:tgtEl>
                                        <p:attrNameLst>
                                          <p:attrName>fill.on</p:attrName>
                                        </p:attrNameLst>
                                      </p:cBhvr>
                                      <p:to>
                                        <p:strVal val="true"/>
                                      </p:to>
                                    </p:set>
                                  </p:childTnLst>
                                </p:cTn>
                              </p:par>
                              <p:par>
                                <p:cTn id="317" presetID="19" presetClass="emph" presetSubtype="0" fill="hold" grpId="0" nodeType="withEffect">
                                  <p:stCondLst>
                                    <p:cond delay="0"/>
                                  </p:stCondLst>
                                  <p:childTnLst>
                                    <p:animClr clrSpc="rgb" dir="cw">
                                      <p:cBhvr override="childStyle">
                                        <p:cTn id="318" dur="500" fill="hold"/>
                                        <p:tgtEl>
                                          <p:spTgt spid="36"/>
                                        </p:tgtEl>
                                        <p:attrNameLst>
                                          <p:attrName>style.color</p:attrName>
                                        </p:attrNameLst>
                                      </p:cBhvr>
                                      <p:to>
                                        <a:schemeClr val="accent2"/>
                                      </p:to>
                                    </p:animClr>
                                    <p:animClr clrSpc="rgb" dir="cw">
                                      <p:cBhvr>
                                        <p:cTn id="319" dur="500" fill="hold"/>
                                        <p:tgtEl>
                                          <p:spTgt spid="36"/>
                                        </p:tgtEl>
                                        <p:attrNameLst>
                                          <p:attrName>fillcolor</p:attrName>
                                        </p:attrNameLst>
                                      </p:cBhvr>
                                      <p:to>
                                        <a:schemeClr val="accent2"/>
                                      </p:to>
                                    </p:animClr>
                                    <p:set>
                                      <p:cBhvr>
                                        <p:cTn id="320" dur="500" fill="hold"/>
                                        <p:tgtEl>
                                          <p:spTgt spid="36"/>
                                        </p:tgtEl>
                                        <p:attrNameLst>
                                          <p:attrName>fill.type</p:attrName>
                                        </p:attrNameLst>
                                      </p:cBhvr>
                                      <p:to>
                                        <p:strVal val="solid"/>
                                      </p:to>
                                    </p:set>
                                    <p:set>
                                      <p:cBhvr>
                                        <p:cTn id="321" dur="500" fill="hold"/>
                                        <p:tgtEl>
                                          <p:spTgt spid="36"/>
                                        </p:tgtEl>
                                        <p:attrNameLst>
                                          <p:attrName>fill.on</p:attrName>
                                        </p:attrNameLst>
                                      </p:cBhvr>
                                      <p:to>
                                        <p:strVal val="true"/>
                                      </p:to>
                                    </p:set>
                                  </p:childTnLst>
                                </p:cTn>
                              </p:par>
                              <p:par>
                                <p:cTn id="322" presetID="19" presetClass="emph" presetSubtype="0" fill="hold" grpId="0" nodeType="withEffect">
                                  <p:stCondLst>
                                    <p:cond delay="0"/>
                                  </p:stCondLst>
                                  <p:childTnLst>
                                    <p:animClr clrSpc="rgb" dir="cw">
                                      <p:cBhvr override="childStyle">
                                        <p:cTn id="323" dur="500" fill="hold"/>
                                        <p:tgtEl>
                                          <p:spTgt spid="37"/>
                                        </p:tgtEl>
                                        <p:attrNameLst>
                                          <p:attrName>style.color</p:attrName>
                                        </p:attrNameLst>
                                      </p:cBhvr>
                                      <p:to>
                                        <a:schemeClr val="accent2"/>
                                      </p:to>
                                    </p:animClr>
                                    <p:animClr clrSpc="rgb" dir="cw">
                                      <p:cBhvr>
                                        <p:cTn id="324" dur="500" fill="hold"/>
                                        <p:tgtEl>
                                          <p:spTgt spid="37"/>
                                        </p:tgtEl>
                                        <p:attrNameLst>
                                          <p:attrName>fillcolor</p:attrName>
                                        </p:attrNameLst>
                                      </p:cBhvr>
                                      <p:to>
                                        <a:schemeClr val="accent2"/>
                                      </p:to>
                                    </p:animClr>
                                    <p:set>
                                      <p:cBhvr>
                                        <p:cTn id="325" dur="500" fill="hold"/>
                                        <p:tgtEl>
                                          <p:spTgt spid="37"/>
                                        </p:tgtEl>
                                        <p:attrNameLst>
                                          <p:attrName>fill.type</p:attrName>
                                        </p:attrNameLst>
                                      </p:cBhvr>
                                      <p:to>
                                        <p:strVal val="solid"/>
                                      </p:to>
                                    </p:set>
                                    <p:set>
                                      <p:cBhvr>
                                        <p:cTn id="326" dur="500" fill="hold"/>
                                        <p:tgtEl>
                                          <p:spTgt spid="37"/>
                                        </p:tgtEl>
                                        <p:attrNameLst>
                                          <p:attrName>fill.on</p:attrName>
                                        </p:attrNameLst>
                                      </p:cBhvr>
                                      <p:to>
                                        <p:strVal val="true"/>
                                      </p:to>
                                    </p:set>
                                  </p:childTnLst>
                                </p:cTn>
                              </p:par>
                              <p:par>
                                <p:cTn id="327" presetID="19" presetClass="emph" presetSubtype="0" fill="hold" grpId="0" nodeType="withEffect">
                                  <p:stCondLst>
                                    <p:cond delay="0"/>
                                  </p:stCondLst>
                                  <p:childTnLst>
                                    <p:animClr clrSpc="rgb" dir="cw">
                                      <p:cBhvr override="childStyle">
                                        <p:cTn id="328" dur="500" fill="hold"/>
                                        <p:tgtEl>
                                          <p:spTgt spid="38"/>
                                        </p:tgtEl>
                                        <p:attrNameLst>
                                          <p:attrName>style.color</p:attrName>
                                        </p:attrNameLst>
                                      </p:cBhvr>
                                      <p:to>
                                        <a:schemeClr val="accent2"/>
                                      </p:to>
                                    </p:animClr>
                                    <p:animClr clrSpc="rgb" dir="cw">
                                      <p:cBhvr>
                                        <p:cTn id="329" dur="500" fill="hold"/>
                                        <p:tgtEl>
                                          <p:spTgt spid="38"/>
                                        </p:tgtEl>
                                        <p:attrNameLst>
                                          <p:attrName>fillcolor</p:attrName>
                                        </p:attrNameLst>
                                      </p:cBhvr>
                                      <p:to>
                                        <a:schemeClr val="accent2"/>
                                      </p:to>
                                    </p:animClr>
                                    <p:set>
                                      <p:cBhvr>
                                        <p:cTn id="330" dur="500" fill="hold"/>
                                        <p:tgtEl>
                                          <p:spTgt spid="38"/>
                                        </p:tgtEl>
                                        <p:attrNameLst>
                                          <p:attrName>fill.type</p:attrName>
                                        </p:attrNameLst>
                                      </p:cBhvr>
                                      <p:to>
                                        <p:strVal val="solid"/>
                                      </p:to>
                                    </p:set>
                                    <p:set>
                                      <p:cBhvr>
                                        <p:cTn id="331" dur="500" fill="hold"/>
                                        <p:tgtEl>
                                          <p:spTgt spid="38"/>
                                        </p:tgtEl>
                                        <p:attrNameLst>
                                          <p:attrName>fill.on</p:attrName>
                                        </p:attrNameLst>
                                      </p:cBhvr>
                                      <p:to>
                                        <p:strVal val="true"/>
                                      </p:to>
                                    </p:set>
                                  </p:childTnLst>
                                </p:cTn>
                              </p:par>
                              <p:par>
                                <p:cTn id="332" presetID="19" presetClass="emph" presetSubtype="0" fill="hold" grpId="0" nodeType="withEffect">
                                  <p:stCondLst>
                                    <p:cond delay="0"/>
                                  </p:stCondLst>
                                  <p:childTnLst>
                                    <p:animClr clrSpc="rgb" dir="cw">
                                      <p:cBhvr override="childStyle">
                                        <p:cTn id="333" dur="500" fill="hold"/>
                                        <p:tgtEl>
                                          <p:spTgt spid="39"/>
                                        </p:tgtEl>
                                        <p:attrNameLst>
                                          <p:attrName>style.color</p:attrName>
                                        </p:attrNameLst>
                                      </p:cBhvr>
                                      <p:to>
                                        <a:schemeClr val="accent2"/>
                                      </p:to>
                                    </p:animClr>
                                    <p:animClr clrSpc="rgb" dir="cw">
                                      <p:cBhvr>
                                        <p:cTn id="334" dur="500" fill="hold"/>
                                        <p:tgtEl>
                                          <p:spTgt spid="39"/>
                                        </p:tgtEl>
                                        <p:attrNameLst>
                                          <p:attrName>fillcolor</p:attrName>
                                        </p:attrNameLst>
                                      </p:cBhvr>
                                      <p:to>
                                        <a:schemeClr val="accent2"/>
                                      </p:to>
                                    </p:animClr>
                                    <p:set>
                                      <p:cBhvr>
                                        <p:cTn id="335" dur="500" fill="hold"/>
                                        <p:tgtEl>
                                          <p:spTgt spid="39"/>
                                        </p:tgtEl>
                                        <p:attrNameLst>
                                          <p:attrName>fill.type</p:attrName>
                                        </p:attrNameLst>
                                      </p:cBhvr>
                                      <p:to>
                                        <p:strVal val="solid"/>
                                      </p:to>
                                    </p:set>
                                    <p:set>
                                      <p:cBhvr>
                                        <p:cTn id="336" dur="500" fill="hold"/>
                                        <p:tgtEl>
                                          <p:spTgt spid="39"/>
                                        </p:tgtEl>
                                        <p:attrNameLst>
                                          <p:attrName>fill.on</p:attrName>
                                        </p:attrNameLst>
                                      </p:cBhvr>
                                      <p:to>
                                        <p:strVal val="true"/>
                                      </p:to>
                                    </p:set>
                                  </p:childTnLst>
                                </p:cTn>
                              </p:par>
                            </p:childTnLst>
                          </p:cTn>
                        </p:par>
                      </p:childTnLst>
                    </p:cTn>
                  </p:par>
                  <p:par>
                    <p:cTn id="337" fill="hold">
                      <p:stCondLst>
                        <p:cond delay="indefinite"/>
                      </p:stCondLst>
                      <p:childTnLst>
                        <p:par>
                          <p:cTn id="338" fill="hold">
                            <p:stCondLst>
                              <p:cond delay="0"/>
                            </p:stCondLst>
                            <p:childTnLst>
                              <p:par>
                                <p:cTn id="339" presetID="6" presetClass="exit" presetSubtype="32" fill="hold" grpId="1" nodeType="clickEffect">
                                  <p:stCondLst>
                                    <p:cond delay="0"/>
                                  </p:stCondLst>
                                  <p:childTnLst>
                                    <p:animEffect transition="out" filter="circle(out)">
                                      <p:cBhvr>
                                        <p:cTn id="340" dur="2000"/>
                                        <p:tgtEl>
                                          <p:spTgt spid="31"/>
                                        </p:tgtEl>
                                      </p:cBhvr>
                                    </p:animEffect>
                                    <p:set>
                                      <p:cBhvr>
                                        <p:cTn id="341" dur="1" fill="hold">
                                          <p:stCondLst>
                                            <p:cond delay="1999"/>
                                          </p:stCondLst>
                                        </p:cTn>
                                        <p:tgtEl>
                                          <p:spTgt spid="31"/>
                                        </p:tgtEl>
                                        <p:attrNameLst>
                                          <p:attrName>style.visibility</p:attrName>
                                        </p:attrNameLst>
                                      </p:cBhvr>
                                      <p:to>
                                        <p:strVal val="hidden"/>
                                      </p:to>
                                    </p:set>
                                  </p:childTnLst>
                                </p:cTn>
                              </p:par>
                              <p:par>
                                <p:cTn id="342" presetID="6" presetClass="exit" presetSubtype="32" fill="hold" grpId="1" nodeType="withEffect">
                                  <p:stCondLst>
                                    <p:cond delay="0"/>
                                  </p:stCondLst>
                                  <p:childTnLst>
                                    <p:animEffect transition="out" filter="circle(out)">
                                      <p:cBhvr>
                                        <p:cTn id="343" dur="2000"/>
                                        <p:tgtEl>
                                          <p:spTgt spid="32"/>
                                        </p:tgtEl>
                                      </p:cBhvr>
                                    </p:animEffect>
                                    <p:set>
                                      <p:cBhvr>
                                        <p:cTn id="344" dur="1" fill="hold">
                                          <p:stCondLst>
                                            <p:cond delay="1999"/>
                                          </p:stCondLst>
                                        </p:cTn>
                                        <p:tgtEl>
                                          <p:spTgt spid="32"/>
                                        </p:tgtEl>
                                        <p:attrNameLst>
                                          <p:attrName>style.visibility</p:attrName>
                                        </p:attrNameLst>
                                      </p:cBhvr>
                                      <p:to>
                                        <p:strVal val="hidden"/>
                                      </p:to>
                                    </p:set>
                                  </p:childTnLst>
                                </p:cTn>
                              </p:par>
                              <p:par>
                                <p:cTn id="345" presetID="6" presetClass="exit" presetSubtype="32" fill="hold" grpId="1" nodeType="withEffect">
                                  <p:stCondLst>
                                    <p:cond delay="0"/>
                                  </p:stCondLst>
                                  <p:childTnLst>
                                    <p:animEffect transition="out" filter="circle(out)">
                                      <p:cBhvr>
                                        <p:cTn id="346" dur="2000"/>
                                        <p:tgtEl>
                                          <p:spTgt spid="33"/>
                                        </p:tgtEl>
                                      </p:cBhvr>
                                    </p:animEffect>
                                    <p:set>
                                      <p:cBhvr>
                                        <p:cTn id="347" dur="1" fill="hold">
                                          <p:stCondLst>
                                            <p:cond delay="1999"/>
                                          </p:stCondLst>
                                        </p:cTn>
                                        <p:tgtEl>
                                          <p:spTgt spid="33"/>
                                        </p:tgtEl>
                                        <p:attrNameLst>
                                          <p:attrName>style.visibility</p:attrName>
                                        </p:attrNameLst>
                                      </p:cBhvr>
                                      <p:to>
                                        <p:strVal val="hidden"/>
                                      </p:to>
                                    </p:set>
                                  </p:childTnLst>
                                </p:cTn>
                              </p:par>
                              <p:par>
                                <p:cTn id="348" presetID="6" presetClass="exit" presetSubtype="32" fill="hold" grpId="1" nodeType="withEffect">
                                  <p:stCondLst>
                                    <p:cond delay="0"/>
                                  </p:stCondLst>
                                  <p:childTnLst>
                                    <p:animEffect transition="out" filter="circle(out)">
                                      <p:cBhvr>
                                        <p:cTn id="349" dur="2000"/>
                                        <p:tgtEl>
                                          <p:spTgt spid="34"/>
                                        </p:tgtEl>
                                      </p:cBhvr>
                                    </p:animEffect>
                                    <p:set>
                                      <p:cBhvr>
                                        <p:cTn id="350" dur="1" fill="hold">
                                          <p:stCondLst>
                                            <p:cond delay="1999"/>
                                          </p:stCondLst>
                                        </p:cTn>
                                        <p:tgtEl>
                                          <p:spTgt spid="34"/>
                                        </p:tgtEl>
                                        <p:attrNameLst>
                                          <p:attrName>style.visibility</p:attrName>
                                        </p:attrNameLst>
                                      </p:cBhvr>
                                      <p:to>
                                        <p:strVal val="hidden"/>
                                      </p:to>
                                    </p:set>
                                  </p:childTnLst>
                                </p:cTn>
                              </p:par>
                              <p:par>
                                <p:cTn id="351" presetID="6" presetClass="exit" presetSubtype="32" fill="hold" grpId="1" nodeType="withEffect">
                                  <p:stCondLst>
                                    <p:cond delay="0"/>
                                  </p:stCondLst>
                                  <p:childTnLst>
                                    <p:animEffect transition="out" filter="circle(out)">
                                      <p:cBhvr>
                                        <p:cTn id="352" dur="2000"/>
                                        <p:tgtEl>
                                          <p:spTgt spid="35"/>
                                        </p:tgtEl>
                                      </p:cBhvr>
                                    </p:animEffect>
                                    <p:set>
                                      <p:cBhvr>
                                        <p:cTn id="353" dur="1" fill="hold">
                                          <p:stCondLst>
                                            <p:cond delay="1999"/>
                                          </p:stCondLst>
                                        </p:cTn>
                                        <p:tgtEl>
                                          <p:spTgt spid="35"/>
                                        </p:tgtEl>
                                        <p:attrNameLst>
                                          <p:attrName>style.visibility</p:attrName>
                                        </p:attrNameLst>
                                      </p:cBhvr>
                                      <p:to>
                                        <p:strVal val="hidden"/>
                                      </p:to>
                                    </p:set>
                                  </p:childTnLst>
                                </p:cTn>
                              </p:par>
                              <p:par>
                                <p:cTn id="354" presetID="6" presetClass="exit" presetSubtype="32" fill="hold" grpId="1" nodeType="withEffect">
                                  <p:stCondLst>
                                    <p:cond delay="0"/>
                                  </p:stCondLst>
                                  <p:childTnLst>
                                    <p:animEffect transition="out" filter="circle(out)">
                                      <p:cBhvr>
                                        <p:cTn id="355" dur="2000"/>
                                        <p:tgtEl>
                                          <p:spTgt spid="36"/>
                                        </p:tgtEl>
                                      </p:cBhvr>
                                    </p:animEffect>
                                    <p:set>
                                      <p:cBhvr>
                                        <p:cTn id="356" dur="1" fill="hold">
                                          <p:stCondLst>
                                            <p:cond delay="1999"/>
                                          </p:stCondLst>
                                        </p:cTn>
                                        <p:tgtEl>
                                          <p:spTgt spid="36"/>
                                        </p:tgtEl>
                                        <p:attrNameLst>
                                          <p:attrName>style.visibility</p:attrName>
                                        </p:attrNameLst>
                                      </p:cBhvr>
                                      <p:to>
                                        <p:strVal val="hidden"/>
                                      </p:to>
                                    </p:set>
                                  </p:childTnLst>
                                </p:cTn>
                              </p:par>
                              <p:par>
                                <p:cTn id="357" presetID="6" presetClass="exit" presetSubtype="32" fill="hold" grpId="1" nodeType="withEffect">
                                  <p:stCondLst>
                                    <p:cond delay="0"/>
                                  </p:stCondLst>
                                  <p:childTnLst>
                                    <p:animEffect transition="out" filter="circle(out)">
                                      <p:cBhvr>
                                        <p:cTn id="358" dur="2000"/>
                                        <p:tgtEl>
                                          <p:spTgt spid="37"/>
                                        </p:tgtEl>
                                      </p:cBhvr>
                                    </p:animEffect>
                                    <p:set>
                                      <p:cBhvr>
                                        <p:cTn id="359" dur="1" fill="hold">
                                          <p:stCondLst>
                                            <p:cond delay="1999"/>
                                          </p:stCondLst>
                                        </p:cTn>
                                        <p:tgtEl>
                                          <p:spTgt spid="37"/>
                                        </p:tgtEl>
                                        <p:attrNameLst>
                                          <p:attrName>style.visibility</p:attrName>
                                        </p:attrNameLst>
                                      </p:cBhvr>
                                      <p:to>
                                        <p:strVal val="hidden"/>
                                      </p:to>
                                    </p:set>
                                  </p:childTnLst>
                                </p:cTn>
                              </p:par>
                              <p:par>
                                <p:cTn id="360" presetID="6" presetClass="exit" presetSubtype="32" fill="hold" grpId="1" nodeType="withEffect">
                                  <p:stCondLst>
                                    <p:cond delay="0"/>
                                  </p:stCondLst>
                                  <p:childTnLst>
                                    <p:animEffect transition="out" filter="circle(out)">
                                      <p:cBhvr>
                                        <p:cTn id="361" dur="2000"/>
                                        <p:tgtEl>
                                          <p:spTgt spid="38"/>
                                        </p:tgtEl>
                                      </p:cBhvr>
                                    </p:animEffect>
                                    <p:set>
                                      <p:cBhvr>
                                        <p:cTn id="362" dur="1" fill="hold">
                                          <p:stCondLst>
                                            <p:cond delay="1999"/>
                                          </p:stCondLst>
                                        </p:cTn>
                                        <p:tgtEl>
                                          <p:spTgt spid="38"/>
                                        </p:tgtEl>
                                        <p:attrNameLst>
                                          <p:attrName>style.visibility</p:attrName>
                                        </p:attrNameLst>
                                      </p:cBhvr>
                                      <p:to>
                                        <p:strVal val="hidden"/>
                                      </p:to>
                                    </p:set>
                                  </p:childTnLst>
                                </p:cTn>
                              </p:par>
                              <p:par>
                                <p:cTn id="363" presetID="6" presetClass="exit" presetSubtype="32" fill="hold" grpId="1" nodeType="withEffect">
                                  <p:stCondLst>
                                    <p:cond delay="0"/>
                                  </p:stCondLst>
                                  <p:childTnLst>
                                    <p:animEffect transition="out" filter="circle(out)">
                                      <p:cBhvr>
                                        <p:cTn id="364" dur="2000"/>
                                        <p:tgtEl>
                                          <p:spTgt spid="39"/>
                                        </p:tgtEl>
                                      </p:cBhvr>
                                    </p:animEffect>
                                    <p:set>
                                      <p:cBhvr>
                                        <p:cTn id="365" dur="1" fill="hold">
                                          <p:stCondLst>
                                            <p:cond delay="1999"/>
                                          </p:stCondLst>
                                        </p:cTn>
                                        <p:tgtEl>
                                          <p:spTgt spid="39"/>
                                        </p:tgtEl>
                                        <p:attrNameLst>
                                          <p:attrName>style.visibility</p:attrName>
                                        </p:attrNameLst>
                                      </p:cBhvr>
                                      <p:to>
                                        <p:strVal val="hidden"/>
                                      </p:to>
                                    </p:set>
                                  </p:childTnLst>
                                </p:cTn>
                              </p:par>
                              <p:par>
                                <p:cTn id="366" presetID="6" presetClass="exit" presetSubtype="32" fill="hold" grpId="1" nodeType="withEffect">
                                  <p:stCondLst>
                                    <p:cond delay="0"/>
                                  </p:stCondLst>
                                  <p:childTnLst>
                                    <p:animEffect transition="out" filter="circle(out)">
                                      <p:cBhvr>
                                        <p:cTn id="367" dur="2000"/>
                                        <p:tgtEl>
                                          <p:spTgt spid="156"/>
                                        </p:tgtEl>
                                      </p:cBhvr>
                                    </p:animEffect>
                                    <p:set>
                                      <p:cBhvr>
                                        <p:cTn id="368" dur="1" fill="hold">
                                          <p:stCondLst>
                                            <p:cond delay="1999"/>
                                          </p:stCondLst>
                                        </p:cTn>
                                        <p:tgtEl>
                                          <p:spTgt spid="156"/>
                                        </p:tgtEl>
                                        <p:attrNameLst>
                                          <p:attrName>style.visibility</p:attrName>
                                        </p:attrNameLst>
                                      </p:cBhvr>
                                      <p:to>
                                        <p:strVal val="hidden"/>
                                      </p:to>
                                    </p:set>
                                  </p:childTnLst>
                                </p:cTn>
                              </p:par>
                            </p:childTnLst>
                          </p:cTn>
                        </p:par>
                      </p:childTnLst>
                    </p:cTn>
                  </p:par>
                </p:childTnLst>
              </p:cTn>
              <p:nextCondLst>
                <p:cond evt="onClick" delay="0">
                  <p:tgtEl>
                    <p:spTgt spid="23"/>
                  </p:tgtEl>
                </p:cond>
              </p:nextCondLst>
            </p:seq>
            <p:seq concurrent="1" nextAc="seek">
              <p:cTn id="369" restart="whenNotActive" fill="hold" evtFilter="cancelBubble" nodeType="interactiveSeq">
                <p:stCondLst>
                  <p:cond evt="onClick" delay="0">
                    <p:tgtEl>
                      <p:spTgt spid="49"/>
                    </p:tgtEl>
                  </p:cond>
                </p:stCondLst>
                <p:endSync evt="end" delay="0">
                  <p:rtn val="all"/>
                </p:endSync>
                <p:childTnLst>
                  <p:par>
                    <p:cTn id="370" fill="hold">
                      <p:stCondLst>
                        <p:cond delay="0"/>
                      </p:stCondLst>
                      <p:childTnLst>
                        <p:par>
                          <p:cTn id="371" fill="hold">
                            <p:stCondLst>
                              <p:cond delay="0"/>
                            </p:stCondLst>
                            <p:childTnLst>
                              <p:par>
                                <p:cTn id="372" presetID="6" presetClass="entr" presetSubtype="16" fill="hold" grpId="0" nodeType="clickEffect">
                                  <p:stCondLst>
                                    <p:cond delay="0"/>
                                  </p:stCondLst>
                                  <p:childTnLst>
                                    <p:set>
                                      <p:cBhvr>
                                        <p:cTn id="373" dur="1" fill="hold">
                                          <p:stCondLst>
                                            <p:cond delay="0"/>
                                          </p:stCondLst>
                                        </p:cTn>
                                        <p:tgtEl>
                                          <p:spTgt spid="157"/>
                                        </p:tgtEl>
                                        <p:attrNameLst>
                                          <p:attrName>style.visibility</p:attrName>
                                        </p:attrNameLst>
                                      </p:cBhvr>
                                      <p:to>
                                        <p:strVal val="visible"/>
                                      </p:to>
                                    </p:set>
                                    <p:animEffect transition="in" filter="circle(in)">
                                      <p:cBhvr>
                                        <p:cTn id="374" dur="2000"/>
                                        <p:tgtEl>
                                          <p:spTgt spid="157"/>
                                        </p:tgtEl>
                                      </p:cBhvr>
                                    </p:animEffect>
                                  </p:childTnLst>
                                </p:cTn>
                              </p:par>
                              <p:par>
                                <p:cTn id="375" presetID="19" presetClass="emph" presetSubtype="0" fill="hold" grpId="0" nodeType="withEffect">
                                  <p:stCondLst>
                                    <p:cond delay="0"/>
                                  </p:stCondLst>
                                  <p:childTnLst>
                                    <p:animClr clrSpc="rgb" dir="cw">
                                      <p:cBhvr override="childStyle">
                                        <p:cTn id="376" dur="500" fill="hold"/>
                                        <p:tgtEl>
                                          <p:spTgt spid="25"/>
                                        </p:tgtEl>
                                        <p:attrNameLst>
                                          <p:attrName>style.color</p:attrName>
                                        </p:attrNameLst>
                                      </p:cBhvr>
                                      <p:to>
                                        <a:schemeClr val="accent2"/>
                                      </p:to>
                                    </p:animClr>
                                    <p:animClr clrSpc="rgb" dir="cw">
                                      <p:cBhvr>
                                        <p:cTn id="377" dur="500" fill="hold"/>
                                        <p:tgtEl>
                                          <p:spTgt spid="25"/>
                                        </p:tgtEl>
                                        <p:attrNameLst>
                                          <p:attrName>fillcolor</p:attrName>
                                        </p:attrNameLst>
                                      </p:cBhvr>
                                      <p:to>
                                        <a:schemeClr val="accent2"/>
                                      </p:to>
                                    </p:animClr>
                                    <p:set>
                                      <p:cBhvr>
                                        <p:cTn id="378" dur="500" fill="hold"/>
                                        <p:tgtEl>
                                          <p:spTgt spid="25"/>
                                        </p:tgtEl>
                                        <p:attrNameLst>
                                          <p:attrName>fill.type</p:attrName>
                                        </p:attrNameLst>
                                      </p:cBhvr>
                                      <p:to>
                                        <p:strVal val="solid"/>
                                      </p:to>
                                    </p:set>
                                    <p:set>
                                      <p:cBhvr>
                                        <p:cTn id="379" dur="500" fill="hold"/>
                                        <p:tgtEl>
                                          <p:spTgt spid="25"/>
                                        </p:tgtEl>
                                        <p:attrNameLst>
                                          <p:attrName>fill.on</p:attrName>
                                        </p:attrNameLst>
                                      </p:cBhvr>
                                      <p:to>
                                        <p:strVal val="true"/>
                                      </p:to>
                                    </p:set>
                                  </p:childTnLst>
                                </p:cTn>
                              </p:par>
                              <p:par>
                                <p:cTn id="380" presetID="19" presetClass="emph" presetSubtype="0" fill="hold" grpId="0" nodeType="withEffect">
                                  <p:stCondLst>
                                    <p:cond delay="0"/>
                                  </p:stCondLst>
                                  <p:childTnLst>
                                    <p:animClr clrSpc="rgb" dir="cw">
                                      <p:cBhvr override="childStyle">
                                        <p:cTn id="381" dur="500" fill="hold"/>
                                        <p:tgtEl>
                                          <p:spTgt spid="26"/>
                                        </p:tgtEl>
                                        <p:attrNameLst>
                                          <p:attrName>style.color</p:attrName>
                                        </p:attrNameLst>
                                      </p:cBhvr>
                                      <p:to>
                                        <a:schemeClr val="accent2"/>
                                      </p:to>
                                    </p:animClr>
                                    <p:animClr clrSpc="rgb" dir="cw">
                                      <p:cBhvr>
                                        <p:cTn id="382" dur="500" fill="hold"/>
                                        <p:tgtEl>
                                          <p:spTgt spid="26"/>
                                        </p:tgtEl>
                                        <p:attrNameLst>
                                          <p:attrName>fillcolor</p:attrName>
                                        </p:attrNameLst>
                                      </p:cBhvr>
                                      <p:to>
                                        <a:schemeClr val="accent2"/>
                                      </p:to>
                                    </p:animClr>
                                    <p:set>
                                      <p:cBhvr>
                                        <p:cTn id="383" dur="500" fill="hold"/>
                                        <p:tgtEl>
                                          <p:spTgt spid="26"/>
                                        </p:tgtEl>
                                        <p:attrNameLst>
                                          <p:attrName>fill.type</p:attrName>
                                        </p:attrNameLst>
                                      </p:cBhvr>
                                      <p:to>
                                        <p:strVal val="solid"/>
                                      </p:to>
                                    </p:set>
                                    <p:set>
                                      <p:cBhvr>
                                        <p:cTn id="384" dur="500" fill="hold"/>
                                        <p:tgtEl>
                                          <p:spTgt spid="26"/>
                                        </p:tgtEl>
                                        <p:attrNameLst>
                                          <p:attrName>fill.on</p:attrName>
                                        </p:attrNameLst>
                                      </p:cBhvr>
                                      <p:to>
                                        <p:strVal val="true"/>
                                      </p:to>
                                    </p:set>
                                  </p:childTnLst>
                                </p:cTn>
                              </p:par>
                              <p:par>
                                <p:cTn id="385" presetID="19" presetClass="emph" presetSubtype="0" fill="hold" grpId="0" nodeType="withEffect">
                                  <p:stCondLst>
                                    <p:cond delay="0"/>
                                  </p:stCondLst>
                                  <p:childTnLst>
                                    <p:animClr clrSpc="rgb" dir="cw">
                                      <p:cBhvr override="childStyle">
                                        <p:cTn id="386" dur="500" fill="hold"/>
                                        <p:tgtEl>
                                          <p:spTgt spid="27"/>
                                        </p:tgtEl>
                                        <p:attrNameLst>
                                          <p:attrName>style.color</p:attrName>
                                        </p:attrNameLst>
                                      </p:cBhvr>
                                      <p:to>
                                        <a:schemeClr val="accent2"/>
                                      </p:to>
                                    </p:animClr>
                                    <p:animClr clrSpc="rgb" dir="cw">
                                      <p:cBhvr>
                                        <p:cTn id="387" dur="500" fill="hold"/>
                                        <p:tgtEl>
                                          <p:spTgt spid="27"/>
                                        </p:tgtEl>
                                        <p:attrNameLst>
                                          <p:attrName>fillcolor</p:attrName>
                                        </p:attrNameLst>
                                      </p:cBhvr>
                                      <p:to>
                                        <a:schemeClr val="accent2"/>
                                      </p:to>
                                    </p:animClr>
                                    <p:set>
                                      <p:cBhvr>
                                        <p:cTn id="388" dur="500" fill="hold"/>
                                        <p:tgtEl>
                                          <p:spTgt spid="27"/>
                                        </p:tgtEl>
                                        <p:attrNameLst>
                                          <p:attrName>fill.type</p:attrName>
                                        </p:attrNameLst>
                                      </p:cBhvr>
                                      <p:to>
                                        <p:strVal val="solid"/>
                                      </p:to>
                                    </p:set>
                                    <p:set>
                                      <p:cBhvr>
                                        <p:cTn id="389" dur="500" fill="hold"/>
                                        <p:tgtEl>
                                          <p:spTgt spid="27"/>
                                        </p:tgtEl>
                                        <p:attrNameLst>
                                          <p:attrName>fill.on</p:attrName>
                                        </p:attrNameLst>
                                      </p:cBhvr>
                                      <p:to>
                                        <p:strVal val="true"/>
                                      </p:to>
                                    </p:set>
                                  </p:childTnLst>
                                </p:cTn>
                              </p:par>
                              <p:par>
                                <p:cTn id="390" presetID="19" presetClass="emph" presetSubtype="0" fill="hold" grpId="0" nodeType="withEffect">
                                  <p:stCondLst>
                                    <p:cond delay="0"/>
                                  </p:stCondLst>
                                  <p:childTnLst>
                                    <p:animClr clrSpc="rgb" dir="cw">
                                      <p:cBhvr override="childStyle">
                                        <p:cTn id="391" dur="500" fill="hold"/>
                                        <p:tgtEl>
                                          <p:spTgt spid="28"/>
                                        </p:tgtEl>
                                        <p:attrNameLst>
                                          <p:attrName>style.color</p:attrName>
                                        </p:attrNameLst>
                                      </p:cBhvr>
                                      <p:to>
                                        <a:schemeClr val="accent2"/>
                                      </p:to>
                                    </p:animClr>
                                    <p:animClr clrSpc="rgb" dir="cw">
                                      <p:cBhvr>
                                        <p:cTn id="392" dur="500" fill="hold"/>
                                        <p:tgtEl>
                                          <p:spTgt spid="28"/>
                                        </p:tgtEl>
                                        <p:attrNameLst>
                                          <p:attrName>fillcolor</p:attrName>
                                        </p:attrNameLst>
                                      </p:cBhvr>
                                      <p:to>
                                        <a:schemeClr val="accent2"/>
                                      </p:to>
                                    </p:animClr>
                                    <p:set>
                                      <p:cBhvr>
                                        <p:cTn id="393" dur="500" fill="hold"/>
                                        <p:tgtEl>
                                          <p:spTgt spid="28"/>
                                        </p:tgtEl>
                                        <p:attrNameLst>
                                          <p:attrName>fill.type</p:attrName>
                                        </p:attrNameLst>
                                      </p:cBhvr>
                                      <p:to>
                                        <p:strVal val="solid"/>
                                      </p:to>
                                    </p:set>
                                    <p:set>
                                      <p:cBhvr>
                                        <p:cTn id="394" dur="500" fill="hold"/>
                                        <p:tgtEl>
                                          <p:spTgt spid="28"/>
                                        </p:tgtEl>
                                        <p:attrNameLst>
                                          <p:attrName>fill.on</p:attrName>
                                        </p:attrNameLst>
                                      </p:cBhvr>
                                      <p:to>
                                        <p:strVal val="true"/>
                                      </p:to>
                                    </p:set>
                                  </p:childTnLst>
                                </p:cTn>
                              </p:par>
                              <p:par>
                                <p:cTn id="395" presetID="19" presetClass="emph" presetSubtype="0" fill="hold" grpId="0" nodeType="withEffect">
                                  <p:stCondLst>
                                    <p:cond delay="0"/>
                                  </p:stCondLst>
                                  <p:childTnLst>
                                    <p:animClr clrSpc="rgb" dir="cw">
                                      <p:cBhvr override="childStyle">
                                        <p:cTn id="396" dur="500" fill="hold"/>
                                        <p:tgtEl>
                                          <p:spTgt spid="29"/>
                                        </p:tgtEl>
                                        <p:attrNameLst>
                                          <p:attrName>style.color</p:attrName>
                                        </p:attrNameLst>
                                      </p:cBhvr>
                                      <p:to>
                                        <a:schemeClr val="accent2"/>
                                      </p:to>
                                    </p:animClr>
                                    <p:animClr clrSpc="rgb" dir="cw">
                                      <p:cBhvr>
                                        <p:cTn id="397" dur="500" fill="hold"/>
                                        <p:tgtEl>
                                          <p:spTgt spid="29"/>
                                        </p:tgtEl>
                                        <p:attrNameLst>
                                          <p:attrName>fillcolor</p:attrName>
                                        </p:attrNameLst>
                                      </p:cBhvr>
                                      <p:to>
                                        <a:schemeClr val="accent2"/>
                                      </p:to>
                                    </p:animClr>
                                    <p:set>
                                      <p:cBhvr>
                                        <p:cTn id="398" dur="500" fill="hold"/>
                                        <p:tgtEl>
                                          <p:spTgt spid="29"/>
                                        </p:tgtEl>
                                        <p:attrNameLst>
                                          <p:attrName>fill.type</p:attrName>
                                        </p:attrNameLst>
                                      </p:cBhvr>
                                      <p:to>
                                        <p:strVal val="solid"/>
                                      </p:to>
                                    </p:set>
                                    <p:set>
                                      <p:cBhvr>
                                        <p:cTn id="399" dur="500" fill="hold"/>
                                        <p:tgtEl>
                                          <p:spTgt spid="29"/>
                                        </p:tgtEl>
                                        <p:attrNameLst>
                                          <p:attrName>fill.on</p:attrName>
                                        </p:attrNameLst>
                                      </p:cBhvr>
                                      <p:to>
                                        <p:strVal val="true"/>
                                      </p:to>
                                    </p:set>
                                  </p:childTnLst>
                                </p:cTn>
                              </p:par>
                              <p:par>
                                <p:cTn id="400" presetID="19" presetClass="emph" presetSubtype="0" fill="hold" grpId="0" nodeType="withEffect">
                                  <p:stCondLst>
                                    <p:cond delay="0"/>
                                  </p:stCondLst>
                                  <p:childTnLst>
                                    <p:animClr clrSpc="rgb" dir="cw">
                                      <p:cBhvr override="childStyle">
                                        <p:cTn id="401" dur="500" fill="hold"/>
                                        <p:tgtEl>
                                          <p:spTgt spid="30"/>
                                        </p:tgtEl>
                                        <p:attrNameLst>
                                          <p:attrName>style.color</p:attrName>
                                        </p:attrNameLst>
                                      </p:cBhvr>
                                      <p:to>
                                        <a:schemeClr val="accent2"/>
                                      </p:to>
                                    </p:animClr>
                                    <p:animClr clrSpc="rgb" dir="cw">
                                      <p:cBhvr>
                                        <p:cTn id="402" dur="500" fill="hold"/>
                                        <p:tgtEl>
                                          <p:spTgt spid="30"/>
                                        </p:tgtEl>
                                        <p:attrNameLst>
                                          <p:attrName>fillcolor</p:attrName>
                                        </p:attrNameLst>
                                      </p:cBhvr>
                                      <p:to>
                                        <a:schemeClr val="accent2"/>
                                      </p:to>
                                    </p:animClr>
                                    <p:set>
                                      <p:cBhvr>
                                        <p:cTn id="403" dur="500" fill="hold"/>
                                        <p:tgtEl>
                                          <p:spTgt spid="30"/>
                                        </p:tgtEl>
                                        <p:attrNameLst>
                                          <p:attrName>fill.type</p:attrName>
                                        </p:attrNameLst>
                                      </p:cBhvr>
                                      <p:to>
                                        <p:strVal val="solid"/>
                                      </p:to>
                                    </p:set>
                                    <p:set>
                                      <p:cBhvr>
                                        <p:cTn id="404" dur="500" fill="hold"/>
                                        <p:tgtEl>
                                          <p:spTgt spid="30"/>
                                        </p:tgtEl>
                                        <p:attrNameLst>
                                          <p:attrName>fill.on</p:attrName>
                                        </p:attrNameLst>
                                      </p:cBhvr>
                                      <p:to>
                                        <p:strVal val="true"/>
                                      </p:to>
                                    </p:set>
                                  </p:childTnLst>
                                </p:cTn>
                              </p:par>
                            </p:childTnLst>
                          </p:cTn>
                        </p:par>
                      </p:childTnLst>
                    </p:cTn>
                  </p:par>
                  <p:par>
                    <p:cTn id="405" fill="hold">
                      <p:stCondLst>
                        <p:cond delay="indefinite"/>
                      </p:stCondLst>
                      <p:childTnLst>
                        <p:par>
                          <p:cTn id="406" fill="hold">
                            <p:stCondLst>
                              <p:cond delay="0"/>
                            </p:stCondLst>
                            <p:childTnLst>
                              <p:par>
                                <p:cTn id="407" presetID="6" presetClass="exit" presetSubtype="32" fill="hold" grpId="1" nodeType="clickEffect">
                                  <p:stCondLst>
                                    <p:cond delay="0"/>
                                  </p:stCondLst>
                                  <p:childTnLst>
                                    <p:animEffect transition="out" filter="circle(out)">
                                      <p:cBhvr>
                                        <p:cTn id="408" dur="2000"/>
                                        <p:tgtEl>
                                          <p:spTgt spid="25"/>
                                        </p:tgtEl>
                                      </p:cBhvr>
                                    </p:animEffect>
                                    <p:set>
                                      <p:cBhvr>
                                        <p:cTn id="409" dur="1" fill="hold">
                                          <p:stCondLst>
                                            <p:cond delay="1999"/>
                                          </p:stCondLst>
                                        </p:cTn>
                                        <p:tgtEl>
                                          <p:spTgt spid="25"/>
                                        </p:tgtEl>
                                        <p:attrNameLst>
                                          <p:attrName>style.visibility</p:attrName>
                                        </p:attrNameLst>
                                      </p:cBhvr>
                                      <p:to>
                                        <p:strVal val="hidden"/>
                                      </p:to>
                                    </p:set>
                                  </p:childTnLst>
                                </p:cTn>
                              </p:par>
                              <p:par>
                                <p:cTn id="410" presetID="6" presetClass="exit" presetSubtype="32" fill="hold" grpId="1" nodeType="withEffect">
                                  <p:stCondLst>
                                    <p:cond delay="0"/>
                                  </p:stCondLst>
                                  <p:childTnLst>
                                    <p:animEffect transition="out" filter="circle(out)">
                                      <p:cBhvr>
                                        <p:cTn id="411" dur="2000"/>
                                        <p:tgtEl>
                                          <p:spTgt spid="26"/>
                                        </p:tgtEl>
                                      </p:cBhvr>
                                    </p:animEffect>
                                    <p:set>
                                      <p:cBhvr>
                                        <p:cTn id="412" dur="1" fill="hold">
                                          <p:stCondLst>
                                            <p:cond delay="1999"/>
                                          </p:stCondLst>
                                        </p:cTn>
                                        <p:tgtEl>
                                          <p:spTgt spid="26"/>
                                        </p:tgtEl>
                                        <p:attrNameLst>
                                          <p:attrName>style.visibility</p:attrName>
                                        </p:attrNameLst>
                                      </p:cBhvr>
                                      <p:to>
                                        <p:strVal val="hidden"/>
                                      </p:to>
                                    </p:set>
                                  </p:childTnLst>
                                </p:cTn>
                              </p:par>
                              <p:par>
                                <p:cTn id="413" presetID="6" presetClass="exit" presetSubtype="32" fill="hold" grpId="1" nodeType="withEffect">
                                  <p:stCondLst>
                                    <p:cond delay="0"/>
                                  </p:stCondLst>
                                  <p:childTnLst>
                                    <p:animEffect transition="out" filter="circle(out)">
                                      <p:cBhvr>
                                        <p:cTn id="414" dur="2000"/>
                                        <p:tgtEl>
                                          <p:spTgt spid="27"/>
                                        </p:tgtEl>
                                      </p:cBhvr>
                                    </p:animEffect>
                                    <p:set>
                                      <p:cBhvr>
                                        <p:cTn id="415" dur="1" fill="hold">
                                          <p:stCondLst>
                                            <p:cond delay="1999"/>
                                          </p:stCondLst>
                                        </p:cTn>
                                        <p:tgtEl>
                                          <p:spTgt spid="27"/>
                                        </p:tgtEl>
                                        <p:attrNameLst>
                                          <p:attrName>style.visibility</p:attrName>
                                        </p:attrNameLst>
                                      </p:cBhvr>
                                      <p:to>
                                        <p:strVal val="hidden"/>
                                      </p:to>
                                    </p:set>
                                  </p:childTnLst>
                                </p:cTn>
                              </p:par>
                              <p:par>
                                <p:cTn id="416" presetID="6" presetClass="exit" presetSubtype="32" fill="hold" grpId="1" nodeType="withEffect">
                                  <p:stCondLst>
                                    <p:cond delay="0"/>
                                  </p:stCondLst>
                                  <p:childTnLst>
                                    <p:animEffect transition="out" filter="circle(out)">
                                      <p:cBhvr>
                                        <p:cTn id="417" dur="2000"/>
                                        <p:tgtEl>
                                          <p:spTgt spid="28"/>
                                        </p:tgtEl>
                                      </p:cBhvr>
                                    </p:animEffect>
                                    <p:set>
                                      <p:cBhvr>
                                        <p:cTn id="418" dur="1" fill="hold">
                                          <p:stCondLst>
                                            <p:cond delay="1999"/>
                                          </p:stCondLst>
                                        </p:cTn>
                                        <p:tgtEl>
                                          <p:spTgt spid="28"/>
                                        </p:tgtEl>
                                        <p:attrNameLst>
                                          <p:attrName>style.visibility</p:attrName>
                                        </p:attrNameLst>
                                      </p:cBhvr>
                                      <p:to>
                                        <p:strVal val="hidden"/>
                                      </p:to>
                                    </p:set>
                                  </p:childTnLst>
                                </p:cTn>
                              </p:par>
                              <p:par>
                                <p:cTn id="419" presetID="6" presetClass="exit" presetSubtype="32" fill="hold" grpId="1" nodeType="withEffect">
                                  <p:stCondLst>
                                    <p:cond delay="0"/>
                                  </p:stCondLst>
                                  <p:childTnLst>
                                    <p:animEffect transition="out" filter="circle(out)">
                                      <p:cBhvr>
                                        <p:cTn id="420" dur="2000"/>
                                        <p:tgtEl>
                                          <p:spTgt spid="29"/>
                                        </p:tgtEl>
                                      </p:cBhvr>
                                    </p:animEffect>
                                    <p:set>
                                      <p:cBhvr>
                                        <p:cTn id="421" dur="1" fill="hold">
                                          <p:stCondLst>
                                            <p:cond delay="1999"/>
                                          </p:stCondLst>
                                        </p:cTn>
                                        <p:tgtEl>
                                          <p:spTgt spid="29"/>
                                        </p:tgtEl>
                                        <p:attrNameLst>
                                          <p:attrName>style.visibility</p:attrName>
                                        </p:attrNameLst>
                                      </p:cBhvr>
                                      <p:to>
                                        <p:strVal val="hidden"/>
                                      </p:to>
                                    </p:set>
                                  </p:childTnLst>
                                </p:cTn>
                              </p:par>
                              <p:par>
                                <p:cTn id="422" presetID="6" presetClass="exit" presetSubtype="32" fill="hold" grpId="1" nodeType="withEffect">
                                  <p:stCondLst>
                                    <p:cond delay="0"/>
                                  </p:stCondLst>
                                  <p:childTnLst>
                                    <p:animEffect transition="out" filter="circle(out)">
                                      <p:cBhvr>
                                        <p:cTn id="423" dur="2000"/>
                                        <p:tgtEl>
                                          <p:spTgt spid="30"/>
                                        </p:tgtEl>
                                      </p:cBhvr>
                                    </p:animEffect>
                                    <p:set>
                                      <p:cBhvr>
                                        <p:cTn id="424" dur="1" fill="hold">
                                          <p:stCondLst>
                                            <p:cond delay="1999"/>
                                          </p:stCondLst>
                                        </p:cTn>
                                        <p:tgtEl>
                                          <p:spTgt spid="30"/>
                                        </p:tgtEl>
                                        <p:attrNameLst>
                                          <p:attrName>style.visibility</p:attrName>
                                        </p:attrNameLst>
                                      </p:cBhvr>
                                      <p:to>
                                        <p:strVal val="hidden"/>
                                      </p:to>
                                    </p:set>
                                  </p:childTnLst>
                                </p:cTn>
                              </p:par>
                              <p:par>
                                <p:cTn id="425" presetID="6" presetClass="exit" presetSubtype="32" fill="hold" grpId="1" nodeType="withEffect">
                                  <p:stCondLst>
                                    <p:cond delay="0"/>
                                  </p:stCondLst>
                                  <p:childTnLst>
                                    <p:animEffect transition="out" filter="circle(out)">
                                      <p:cBhvr>
                                        <p:cTn id="426" dur="2000"/>
                                        <p:tgtEl>
                                          <p:spTgt spid="157"/>
                                        </p:tgtEl>
                                      </p:cBhvr>
                                    </p:animEffect>
                                    <p:set>
                                      <p:cBhvr>
                                        <p:cTn id="427" dur="1" fill="hold">
                                          <p:stCondLst>
                                            <p:cond delay="1999"/>
                                          </p:stCondLst>
                                        </p:cTn>
                                        <p:tgtEl>
                                          <p:spTgt spid="157"/>
                                        </p:tgtEl>
                                        <p:attrNameLst>
                                          <p:attrName>style.visibility</p:attrName>
                                        </p:attrNameLst>
                                      </p:cBhvr>
                                      <p:to>
                                        <p:strVal val="hidden"/>
                                      </p:to>
                                    </p:set>
                                  </p:childTnLst>
                                </p:cTn>
                              </p:par>
                            </p:childTnLst>
                          </p:cTn>
                        </p:par>
                      </p:childTnLst>
                    </p:cTn>
                  </p:par>
                </p:childTnLst>
              </p:cTn>
              <p:nextCondLst>
                <p:cond evt="onClick" delay="0">
                  <p:tgtEl>
                    <p:spTgt spid="49"/>
                  </p:tgtEl>
                </p:cond>
              </p:nextCondLst>
            </p:seq>
            <p:seq concurrent="1" nextAc="seek">
              <p:cTn id="428" restart="whenNotActive" fill="hold" evtFilter="cancelBubble" nodeType="interactiveSeq">
                <p:stCondLst>
                  <p:cond evt="onClick" delay="0">
                    <p:tgtEl>
                      <p:spTgt spid="50"/>
                    </p:tgtEl>
                  </p:cond>
                </p:stCondLst>
                <p:endSync evt="end" delay="0">
                  <p:rtn val="all"/>
                </p:endSync>
                <p:childTnLst>
                  <p:par>
                    <p:cTn id="429" fill="hold">
                      <p:stCondLst>
                        <p:cond delay="0"/>
                      </p:stCondLst>
                      <p:childTnLst>
                        <p:par>
                          <p:cTn id="430" fill="hold">
                            <p:stCondLst>
                              <p:cond delay="0"/>
                            </p:stCondLst>
                            <p:childTnLst>
                              <p:par>
                                <p:cTn id="431" presetID="6" presetClass="entr" presetSubtype="16" fill="hold" grpId="0" nodeType="withEffect">
                                  <p:stCondLst>
                                    <p:cond delay="0"/>
                                  </p:stCondLst>
                                  <p:childTnLst>
                                    <p:set>
                                      <p:cBhvr>
                                        <p:cTn id="432" dur="1" fill="hold">
                                          <p:stCondLst>
                                            <p:cond delay="0"/>
                                          </p:stCondLst>
                                        </p:cTn>
                                        <p:tgtEl>
                                          <p:spTgt spid="158"/>
                                        </p:tgtEl>
                                        <p:attrNameLst>
                                          <p:attrName>style.visibility</p:attrName>
                                        </p:attrNameLst>
                                      </p:cBhvr>
                                      <p:to>
                                        <p:strVal val="visible"/>
                                      </p:to>
                                    </p:set>
                                    <p:animEffect transition="in" filter="circle(in)">
                                      <p:cBhvr>
                                        <p:cTn id="433" dur="2000"/>
                                        <p:tgtEl>
                                          <p:spTgt spid="158"/>
                                        </p:tgtEl>
                                      </p:cBhvr>
                                    </p:animEffect>
                                  </p:childTnLst>
                                </p:cTn>
                              </p:par>
                              <p:par>
                                <p:cTn id="434" presetID="19" presetClass="emph" presetSubtype="0" fill="hold" grpId="0" nodeType="withEffect">
                                  <p:stCondLst>
                                    <p:cond delay="0"/>
                                  </p:stCondLst>
                                  <p:childTnLst>
                                    <p:animClr clrSpc="rgb" dir="cw">
                                      <p:cBhvr override="childStyle">
                                        <p:cTn id="435" dur="500" fill="hold"/>
                                        <p:tgtEl>
                                          <p:spTgt spid="13"/>
                                        </p:tgtEl>
                                        <p:attrNameLst>
                                          <p:attrName>style.color</p:attrName>
                                        </p:attrNameLst>
                                      </p:cBhvr>
                                      <p:to>
                                        <a:schemeClr val="accent2"/>
                                      </p:to>
                                    </p:animClr>
                                    <p:animClr clrSpc="rgb" dir="cw">
                                      <p:cBhvr>
                                        <p:cTn id="436" dur="500" fill="hold"/>
                                        <p:tgtEl>
                                          <p:spTgt spid="13"/>
                                        </p:tgtEl>
                                        <p:attrNameLst>
                                          <p:attrName>fillcolor</p:attrName>
                                        </p:attrNameLst>
                                      </p:cBhvr>
                                      <p:to>
                                        <a:schemeClr val="accent2"/>
                                      </p:to>
                                    </p:animClr>
                                    <p:set>
                                      <p:cBhvr>
                                        <p:cTn id="437" dur="500" fill="hold"/>
                                        <p:tgtEl>
                                          <p:spTgt spid="13"/>
                                        </p:tgtEl>
                                        <p:attrNameLst>
                                          <p:attrName>fill.type</p:attrName>
                                        </p:attrNameLst>
                                      </p:cBhvr>
                                      <p:to>
                                        <p:strVal val="solid"/>
                                      </p:to>
                                    </p:set>
                                    <p:set>
                                      <p:cBhvr>
                                        <p:cTn id="438" dur="500" fill="hold"/>
                                        <p:tgtEl>
                                          <p:spTgt spid="13"/>
                                        </p:tgtEl>
                                        <p:attrNameLst>
                                          <p:attrName>fill.on</p:attrName>
                                        </p:attrNameLst>
                                      </p:cBhvr>
                                      <p:to>
                                        <p:strVal val="true"/>
                                      </p:to>
                                    </p:set>
                                  </p:childTnLst>
                                </p:cTn>
                              </p:par>
                              <p:par>
                                <p:cTn id="439" presetID="19" presetClass="emph" presetSubtype="0" fill="hold" grpId="0" nodeType="withEffect">
                                  <p:stCondLst>
                                    <p:cond delay="0"/>
                                  </p:stCondLst>
                                  <p:childTnLst>
                                    <p:animClr clrSpc="rgb" dir="cw">
                                      <p:cBhvr override="childStyle">
                                        <p:cTn id="440" dur="500" fill="hold"/>
                                        <p:tgtEl>
                                          <p:spTgt spid="14"/>
                                        </p:tgtEl>
                                        <p:attrNameLst>
                                          <p:attrName>style.color</p:attrName>
                                        </p:attrNameLst>
                                      </p:cBhvr>
                                      <p:to>
                                        <a:schemeClr val="accent2"/>
                                      </p:to>
                                    </p:animClr>
                                    <p:animClr clrSpc="rgb" dir="cw">
                                      <p:cBhvr>
                                        <p:cTn id="441" dur="500" fill="hold"/>
                                        <p:tgtEl>
                                          <p:spTgt spid="14"/>
                                        </p:tgtEl>
                                        <p:attrNameLst>
                                          <p:attrName>fillcolor</p:attrName>
                                        </p:attrNameLst>
                                      </p:cBhvr>
                                      <p:to>
                                        <a:schemeClr val="accent2"/>
                                      </p:to>
                                    </p:animClr>
                                    <p:set>
                                      <p:cBhvr>
                                        <p:cTn id="442" dur="500" fill="hold"/>
                                        <p:tgtEl>
                                          <p:spTgt spid="14"/>
                                        </p:tgtEl>
                                        <p:attrNameLst>
                                          <p:attrName>fill.type</p:attrName>
                                        </p:attrNameLst>
                                      </p:cBhvr>
                                      <p:to>
                                        <p:strVal val="solid"/>
                                      </p:to>
                                    </p:set>
                                    <p:set>
                                      <p:cBhvr>
                                        <p:cTn id="443" dur="500" fill="hold"/>
                                        <p:tgtEl>
                                          <p:spTgt spid="14"/>
                                        </p:tgtEl>
                                        <p:attrNameLst>
                                          <p:attrName>fill.on</p:attrName>
                                        </p:attrNameLst>
                                      </p:cBhvr>
                                      <p:to>
                                        <p:strVal val="true"/>
                                      </p:to>
                                    </p:set>
                                  </p:childTnLst>
                                </p:cTn>
                              </p:par>
                              <p:par>
                                <p:cTn id="444" presetID="19" presetClass="emph" presetSubtype="0" fill="hold" grpId="0" nodeType="withEffect">
                                  <p:stCondLst>
                                    <p:cond delay="0"/>
                                  </p:stCondLst>
                                  <p:childTnLst>
                                    <p:animClr clrSpc="rgb" dir="cw">
                                      <p:cBhvr override="childStyle">
                                        <p:cTn id="445" dur="500" fill="hold"/>
                                        <p:tgtEl>
                                          <p:spTgt spid="15"/>
                                        </p:tgtEl>
                                        <p:attrNameLst>
                                          <p:attrName>style.color</p:attrName>
                                        </p:attrNameLst>
                                      </p:cBhvr>
                                      <p:to>
                                        <a:schemeClr val="accent2"/>
                                      </p:to>
                                    </p:animClr>
                                    <p:animClr clrSpc="rgb" dir="cw">
                                      <p:cBhvr>
                                        <p:cTn id="446" dur="500" fill="hold"/>
                                        <p:tgtEl>
                                          <p:spTgt spid="15"/>
                                        </p:tgtEl>
                                        <p:attrNameLst>
                                          <p:attrName>fillcolor</p:attrName>
                                        </p:attrNameLst>
                                      </p:cBhvr>
                                      <p:to>
                                        <a:schemeClr val="accent2"/>
                                      </p:to>
                                    </p:animClr>
                                    <p:set>
                                      <p:cBhvr>
                                        <p:cTn id="447" dur="500" fill="hold"/>
                                        <p:tgtEl>
                                          <p:spTgt spid="15"/>
                                        </p:tgtEl>
                                        <p:attrNameLst>
                                          <p:attrName>fill.type</p:attrName>
                                        </p:attrNameLst>
                                      </p:cBhvr>
                                      <p:to>
                                        <p:strVal val="solid"/>
                                      </p:to>
                                    </p:set>
                                    <p:set>
                                      <p:cBhvr>
                                        <p:cTn id="448" dur="500" fill="hold"/>
                                        <p:tgtEl>
                                          <p:spTgt spid="15"/>
                                        </p:tgtEl>
                                        <p:attrNameLst>
                                          <p:attrName>fill.on</p:attrName>
                                        </p:attrNameLst>
                                      </p:cBhvr>
                                      <p:to>
                                        <p:strVal val="true"/>
                                      </p:to>
                                    </p:set>
                                  </p:childTnLst>
                                </p:cTn>
                              </p:par>
                              <p:par>
                                <p:cTn id="449" presetID="19" presetClass="emph" presetSubtype="0" fill="hold" grpId="0" nodeType="withEffect">
                                  <p:stCondLst>
                                    <p:cond delay="0"/>
                                  </p:stCondLst>
                                  <p:childTnLst>
                                    <p:animClr clrSpc="rgb" dir="cw">
                                      <p:cBhvr override="childStyle">
                                        <p:cTn id="450" dur="500" fill="hold"/>
                                        <p:tgtEl>
                                          <p:spTgt spid="16"/>
                                        </p:tgtEl>
                                        <p:attrNameLst>
                                          <p:attrName>style.color</p:attrName>
                                        </p:attrNameLst>
                                      </p:cBhvr>
                                      <p:to>
                                        <a:schemeClr val="accent2"/>
                                      </p:to>
                                    </p:animClr>
                                    <p:animClr clrSpc="rgb" dir="cw">
                                      <p:cBhvr>
                                        <p:cTn id="451" dur="500" fill="hold"/>
                                        <p:tgtEl>
                                          <p:spTgt spid="16"/>
                                        </p:tgtEl>
                                        <p:attrNameLst>
                                          <p:attrName>fillcolor</p:attrName>
                                        </p:attrNameLst>
                                      </p:cBhvr>
                                      <p:to>
                                        <a:schemeClr val="accent2"/>
                                      </p:to>
                                    </p:animClr>
                                    <p:set>
                                      <p:cBhvr>
                                        <p:cTn id="452" dur="500" fill="hold"/>
                                        <p:tgtEl>
                                          <p:spTgt spid="16"/>
                                        </p:tgtEl>
                                        <p:attrNameLst>
                                          <p:attrName>fill.type</p:attrName>
                                        </p:attrNameLst>
                                      </p:cBhvr>
                                      <p:to>
                                        <p:strVal val="solid"/>
                                      </p:to>
                                    </p:set>
                                    <p:set>
                                      <p:cBhvr>
                                        <p:cTn id="453" dur="500" fill="hold"/>
                                        <p:tgtEl>
                                          <p:spTgt spid="16"/>
                                        </p:tgtEl>
                                        <p:attrNameLst>
                                          <p:attrName>fill.on</p:attrName>
                                        </p:attrNameLst>
                                      </p:cBhvr>
                                      <p:to>
                                        <p:strVal val="true"/>
                                      </p:to>
                                    </p:set>
                                  </p:childTnLst>
                                </p:cTn>
                              </p:par>
                              <p:par>
                                <p:cTn id="454" presetID="19" presetClass="emph" presetSubtype="0" fill="hold" grpId="0" nodeType="withEffect">
                                  <p:stCondLst>
                                    <p:cond delay="0"/>
                                  </p:stCondLst>
                                  <p:childTnLst>
                                    <p:animClr clrSpc="rgb" dir="cw">
                                      <p:cBhvr override="childStyle">
                                        <p:cTn id="455" dur="500" fill="hold"/>
                                        <p:tgtEl>
                                          <p:spTgt spid="17"/>
                                        </p:tgtEl>
                                        <p:attrNameLst>
                                          <p:attrName>style.color</p:attrName>
                                        </p:attrNameLst>
                                      </p:cBhvr>
                                      <p:to>
                                        <a:schemeClr val="accent2"/>
                                      </p:to>
                                    </p:animClr>
                                    <p:animClr clrSpc="rgb" dir="cw">
                                      <p:cBhvr>
                                        <p:cTn id="456" dur="500" fill="hold"/>
                                        <p:tgtEl>
                                          <p:spTgt spid="17"/>
                                        </p:tgtEl>
                                        <p:attrNameLst>
                                          <p:attrName>fillcolor</p:attrName>
                                        </p:attrNameLst>
                                      </p:cBhvr>
                                      <p:to>
                                        <a:schemeClr val="accent2"/>
                                      </p:to>
                                    </p:animClr>
                                    <p:set>
                                      <p:cBhvr>
                                        <p:cTn id="457" dur="500" fill="hold"/>
                                        <p:tgtEl>
                                          <p:spTgt spid="17"/>
                                        </p:tgtEl>
                                        <p:attrNameLst>
                                          <p:attrName>fill.type</p:attrName>
                                        </p:attrNameLst>
                                      </p:cBhvr>
                                      <p:to>
                                        <p:strVal val="solid"/>
                                      </p:to>
                                    </p:set>
                                    <p:set>
                                      <p:cBhvr>
                                        <p:cTn id="458" dur="500" fill="hold"/>
                                        <p:tgtEl>
                                          <p:spTgt spid="17"/>
                                        </p:tgtEl>
                                        <p:attrNameLst>
                                          <p:attrName>fill.on</p:attrName>
                                        </p:attrNameLst>
                                      </p:cBhvr>
                                      <p:to>
                                        <p:strVal val="true"/>
                                      </p:to>
                                    </p:set>
                                  </p:childTnLst>
                                </p:cTn>
                              </p:par>
                              <p:par>
                                <p:cTn id="459" presetID="19" presetClass="emph" presetSubtype="0" fill="hold" grpId="0" nodeType="withEffect">
                                  <p:stCondLst>
                                    <p:cond delay="0"/>
                                  </p:stCondLst>
                                  <p:childTnLst>
                                    <p:animClr clrSpc="rgb" dir="cw">
                                      <p:cBhvr override="childStyle">
                                        <p:cTn id="460" dur="500" fill="hold"/>
                                        <p:tgtEl>
                                          <p:spTgt spid="18"/>
                                        </p:tgtEl>
                                        <p:attrNameLst>
                                          <p:attrName>style.color</p:attrName>
                                        </p:attrNameLst>
                                      </p:cBhvr>
                                      <p:to>
                                        <a:schemeClr val="accent2"/>
                                      </p:to>
                                    </p:animClr>
                                    <p:animClr clrSpc="rgb" dir="cw">
                                      <p:cBhvr>
                                        <p:cTn id="461" dur="500" fill="hold"/>
                                        <p:tgtEl>
                                          <p:spTgt spid="18"/>
                                        </p:tgtEl>
                                        <p:attrNameLst>
                                          <p:attrName>fillcolor</p:attrName>
                                        </p:attrNameLst>
                                      </p:cBhvr>
                                      <p:to>
                                        <a:schemeClr val="accent2"/>
                                      </p:to>
                                    </p:animClr>
                                    <p:set>
                                      <p:cBhvr>
                                        <p:cTn id="462" dur="500" fill="hold"/>
                                        <p:tgtEl>
                                          <p:spTgt spid="18"/>
                                        </p:tgtEl>
                                        <p:attrNameLst>
                                          <p:attrName>fill.type</p:attrName>
                                        </p:attrNameLst>
                                      </p:cBhvr>
                                      <p:to>
                                        <p:strVal val="solid"/>
                                      </p:to>
                                    </p:set>
                                    <p:set>
                                      <p:cBhvr>
                                        <p:cTn id="463" dur="500" fill="hold"/>
                                        <p:tgtEl>
                                          <p:spTgt spid="18"/>
                                        </p:tgtEl>
                                        <p:attrNameLst>
                                          <p:attrName>fill.on</p:attrName>
                                        </p:attrNameLst>
                                      </p:cBhvr>
                                      <p:to>
                                        <p:strVal val="true"/>
                                      </p:to>
                                    </p:set>
                                  </p:childTnLst>
                                </p:cTn>
                              </p:par>
                              <p:par>
                                <p:cTn id="464" presetID="19" presetClass="emph" presetSubtype="0" fill="hold" grpId="0" nodeType="withEffect">
                                  <p:stCondLst>
                                    <p:cond delay="0"/>
                                  </p:stCondLst>
                                  <p:childTnLst>
                                    <p:animClr clrSpc="rgb" dir="cw">
                                      <p:cBhvr override="childStyle">
                                        <p:cTn id="465" dur="500" fill="hold"/>
                                        <p:tgtEl>
                                          <p:spTgt spid="24"/>
                                        </p:tgtEl>
                                        <p:attrNameLst>
                                          <p:attrName>style.color</p:attrName>
                                        </p:attrNameLst>
                                      </p:cBhvr>
                                      <p:to>
                                        <a:schemeClr val="accent2"/>
                                      </p:to>
                                    </p:animClr>
                                    <p:animClr clrSpc="rgb" dir="cw">
                                      <p:cBhvr>
                                        <p:cTn id="466" dur="500" fill="hold"/>
                                        <p:tgtEl>
                                          <p:spTgt spid="24"/>
                                        </p:tgtEl>
                                        <p:attrNameLst>
                                          <p:attrName>fillcolor</p:attrName>
                                        </p:attrNameLst>
                                      </p:cBhvr>
                                      <p:to>
                                        <a:schemeClr val="accent2"/>
                                      </p:to>
                                    </p:animClr>
                                    <p:set>
                                      <p:cBhvr>
                                        <p:cTn id="467" dur="500" fill="hold"/>
                                        <p:tgtEl>
                                          <p:spTgt spid="24"/>
                                        </p:tgtEl>
                                        <p:attrNameLst>
                                          <p:attrName>fill.type</p:attrName>
                                        </p:attrNameLst>
                                      </p:cBhvr>
                                      <p:to>
                                        <p:strVal val="solid"/>
                                      </p:to>
                                    </p:set>
                                    <p:set>
                                      <p:cBhvr>
                                        <p:cTn id="468" dur="500" fill="hold"/>
                                        <p:tgtEl>
                                          <p:spTgt spid="24"/>
                                        </p:tgtEl>
                                        <p:attrNameLst>
                                          <p:attrName>fill.on</p:attrName>
                                        </p:attrNameLst>
                                      </p:cBhvr>
                                      <p:to>
                                        <p:strVal val="true"/>
                                      </p:to>
                                    </p:set>
                                  </p:childTnLst>
                                </p:cTn>
                              </p:par>
                            </p:childTnLst>
                          </p:cTn>
                        </p:par>
                      </p:childTnLst>
                    </p:cTn>
                  </p:par>
                  <p:par>
                    <p:cTn id="469" fill="hold">
                      <p:stCondLst>
                        <p:cond delay="indefinite"/>
                      </p:stCondLst>
                      <p:childTnLst>
                        <p:par>
                          <p:cTn id="470" fill="hold">
                            <p:stCondLst>
                              <p:cond delay="0"/>
                            </p:stCondLst>
                            <p:childTnLst>
                              <p:par>
                                <p:cTn id="471" presetID="6" presetClass="exit" presetSubtype="32" fill="hold" grpId="1" nodeType="clickEffect">
                                  <p:stCondLst>
                                    <p:cond delay="0"/>
                                  </p:stCondLst>
                                  <p:childTnLst>
                                    <p:animEffect transition="out" filter="circle(out)">
                                      <p:cBhvr>
                                        <p:cTn id="472" dur="2000"/>
                                        <p:tgtEl>
                                          <p:spTgt spid="13"/>
                                        </p:tgtEl>
                                      </p:cBhvr>
                                    </p:animEffect>
                                    <p:set>
                                      <p:cBhvr>
                                        <p:cTn id="473" dur="1" fill="hold">
                                          <p:stCondLst>
                                            <p:cond delay="1999"/>
                                          </p:stCondLst>
                                        </p:cTn>
                                        <p:tgtEl>
                                          <p:spTgt spid="13"/>
                                        </p:tgtEl>
                                        <p:attrNameLst>
                                          <p:attrName>style.visibility</p:attrName>
                                        </p:attrNameLst>
                                      </p:cBhvr>
                                      <p:to>
                                        <p:strVal val="hidden"/>
                                      </p:to>
                                    </p:set>
                                  </p:childTnLst>
                                </p:cTn>
                              </p:par>
                              <p:par>
                                <p:cTn id="474" presetID="6" presetClass="exit" presetSubtype="32" fill="hold" grpId="1" nodeType="withEffect">
                                  <p:stCondLst>
                                    <p:cond delay="0"/>
                                  </p:stCondLst>
                                  <p:childTnLst>
                                    <p:animEffect transition="out" filter="circle(out)">
                                      <p:cBhvr>
                                        <p:cTn id="475" dur="2000"/>
                                        <p:tgtEl>
                                          <p:spTgt spid="14"/>
                                        </p:tgtEl>
                                      </p:cBhvr>
                                    </p:animEffect>
                                    <p:set>
                                      <p:cBhvr>
                                        <p:cTn id="476" dur="1" fill="hold">
                                          <p:stCondLst>
                                            <p:cond delay="1999"/>
                                          </p:stCondLst>
                                        </p:cTn>
                                        <p:tgtEl>
                                          <p:spTgt spid="14"/>
                                        </p:tgtEl>
                                        <p:attrNameLst>
                                          <p:attrName>style.visibility</p:attrName>
                                        </p:attrNameLst>
                                      </p:cBhvr>
                                      <p:to>
                                        <p:strVal val="hidden"/>
                                      </p:to>
                                    </p:set>
                                  </p:childTnLst>
                                </p:cTn>
                              </p:par>
                              <p:par>
                                <p:cTn id="477" presetID="6" presetClass="exit" presetSubtype="32" fill="hold" grpId="1" nodeType="withEffect">
                                  <p:stCondLst>
                                    <p:cond delay="0"/>
                                  </p:stCondLst>
                                  <p:childTnLst>
                                    <p:animEffect transition="out" filter="circle(out)">
                                      <p:cBhvr>
                                        <p:cTn id="478" dur="2000"/>
                                        <p:tgtEl>
                                          <p:spTgt spid="15"/>
                                        </p:tgtEl>
                                      </p:cBhvr>
                                    </p:animEffect>
                                    <p:set>
                                      <p:cBhvr>
                                        <p:cTn id="479" dur="1" fill="hold">
                                          <p:stCondLst>
                                            <p:cond delay="1999"/>
                                          </p:stCondLst>
                                        </p:cTn>
                                        <p:tgtEl>
                                          <p:spTgt spid="15"/>
                                        </p:tgtEl>
                                        <p:attrNameLst>
                                          <p:attrName>style.visibility</p:attrName>
                                        </p:attrNameLst>
                                      </p:cBhvr>
                                      <p:to>
                                        <p:strVal val="hidden"/>
                                      </p:to>
                                    </p:set>
                                  </p:childTnLst>
                                </p:cTn>
                              </p:par>
                              <p:par>
                                <p:cTn id="480" presetID="6" presetClass="exit" presetSubtype="32" fill="hold" grpId="1" nodeType="withEffect">
                                  <p:stCondLst>
                                    <p:cond delay="0"/>
                                  </p:stCondLst>
                                  <p:childTnLst>
                                    <p:animEffect transition="out" filter="circle(out)">
                                      <p:cBhvr>
                                        <p:cTn id="481" dur="2000"/>
                                        <p:tgtEl>
                                          <p:spTgt spid="16"/>
                                        </p:tgtEl>
                                      </p:cBhvr>
                                    </p:animEffect>
                                    <p:set>
                                      <p:cBhvr>
                                        <p:cTn id="482" dur="1" fill="hold">
                                          <p:stCondLst>
                                            <p:cond delay="1999"/>
                                          </p:stCondLst>
                                        </p:cTn>
                                        <p:tgtEl>
                                          <p:spTgt spid="16"/>
                                        </p:tgtEl>
                                        <p:attrNameLst>
                                          <p:attrName>style.visibility</p:attrName>
                                        </p:attrNameLst>
                                      </p:cBhvr>
                                      <p:to>
                                        <p:strVal val="hidden"/>
                                      </p:to>
                                    </p:set>
                                  </p:childTnLst>
                                </p:cTn>
                              </p:par>
                              <p:par>
                                <p:cTn id="483" presetID="6" presetClass="exit" presetSubtype="32" fill="hold" grpId="1" nodeType="withEffect">
                                  <p:stCondLst>
                                    <p:cond delay="0"/>
                                  </p:stCondLst>
                                  <p:childTnLst>
                                    <p:animEffect transition="out" filter="circle(out)">
                                      <p:cBhvr>
                                        <p:cTn id="484" dur="2000"/>
                                        <p:tgtEl>
                                          <p:spTgt spid="17"/>
                                        </p:tgtEl>
                                      </p:cBhvr>
                                    </p:animEffect>
                                    <p:set>
                                      <p:cBhvr>
                                        <p:cTn id="485" dur="1" fill="hold">
                                          <p:stCondLst>
                                            <p:cond delay="1999"/>
                                          </p:stCondLst>
                                        </p:cTn>
                                        <p:tgtEl>
                                          <p:spTgt spid="17"/>
                                        </p:tgtEl>
                                        <p:attrNameLst>
                                          <p:attrName>style.visibility</p:attrName>
                                        </p:attrNameLst>
                                      </p:cBhvr>
                                      <p:to>
                                        <p:strVal val="hidden"/>
                                      </p:to>
                                    </p:set>
                                  </p:childTnLst>
                                </p:cTn>
                              </p:par>
                              <p:par>
                                <p:cTn id="486" presetID="6" presetClass="exit" presetSubtype="32" fill="hold" grpId="1" nodeType="withEffect">
                                  <p:stCondLst>
                                    <p:cond delay="0"/>
                                  </p:stCondLst>
                                  <p:childTnLst>
                                    <p:animEffect transition="out" filter="circle(out)">
                                      <p:cBhvr>
                                        <p:cTn id="487" dur="2000"/>
                                        <p:tgtEl>
                                          <p:spTgt spid="18"/>
                                        </p:tgtEl>
                                      </p:cBhvr>
                                    </p:animEffect>
                                    <p:set>
                                      <p:cBhvr>
                                        <p:cTn id="488" dur="1" fill="hold">
                                          <p:stCondLst>
                                            <p:cond delay="1999"/>
                                          </p:stCondLst>
                                        </p:cTn>
                                        <p:tgtEl>
                                          <p:spTgt spid="18"/>
                                        </p:tgtEl>
                                        <p:attrNameLst>
                                          <p:attrName>style.visibility</p:attrName>
                                        </p:attrNameLst>
                                      </p:cBhvr>
                                      <p:to>
                                        <p:strVal val="hidden"/>
                                      </p:to>
                                    </p:set>
                                  </p:childTnLst>
                                </p:cTn>
                              </p:par>
                              <p:par>
                                <p:cTn id="489" presetID="6" presetClass="exit" presetSubtype="32" fill="hold" grpId="1" nodeType="withEffect">
                                  <p:stCondLst>
                                    <p:cond delay="0"/>
                                  </p:stCondLst>
                                  <p:childTnLst>
                                    <p:animEffect transition="out" filter="circle(out)">
                                      <p:cBhvr>
                                        <p:cTn id="490" dur="2000"/>
                                        <p:tgtEl>
                                          <p:spTgt spid="24"/>
                                        </p:tgtEl>
                                      </p:cBhvr>
                                    </p:animEffect>
                                    <p:set>
                                      <p:cBhvr>
                                        <p:cTn id="491" dur="1" fill="hold">
                                          <p:stCondLst>
                                            <p:cond delay="1999"/>
                                          </p:stCondLst>
                                        </p:cTn>
                                        <p:tgtEl>
                                          <p:spTgt spid="24"/>
                                        </p:tgtEl>
                                        <p:attrNameLst>
                                          <p:attrName>style.visibility</p:attrName>
                                        </p:attrNameLst>
                                      </p:cBhvr>
                                      <p:to>
                                        <p:strVal val="hidden"/>
                                      </p:to>
                                    </p:set>
                                  </p:childTnLst>
                                </p:cTn>
                              </p:par>
                              <p:par>
                                <p:cTn id="492" presetID="6" presetClass="exit" presetSubtype="32" fill="hold" grpId="1" nodeType="withEffect">
                                  <p:stCondLst>
                                    <p:cond delay="0"/>
                                  </p:stCondLst>
                                  <p:childTnLst>
                                    <p:animEffect transition="out" filter="circle(out)">
                                      <p:cBhvr>
                                        <p:cTn id="493" dur="2000"/>
                                        <p:tgtEl>
                                          <p:spTgt spid="158"/>
                                        </p:tgtEl>
                                      </p:cBhvr>
                                    </p:animEffect>
                                    <p:set>
                                      <p:cBhvr>
                                        <p:cTn id="494" dur="1" fill="hold">
                                          <p:stCondLst>
                                            <p:cond delay="1999"/>
                                          </p:stCondLst>
                                        </p:cTn>
                                        <p:tgtEl>
                                          <p:spTgt spid="158"/>
                                        </p:tgtEl>
                                        <p:attrNameLst>
                                          <p:attrName>style.visibility</p:attrName>
                                        </p:attrNameLst>
                                      </p:cBhvr>
                                      <p:to>
                                        <p:strVal val="hidden"/>
                                      </p:to>
                                    </p:set>
                                  </p:childTnLst>
                                </p:cTn>
                              </p:par>
                            </p:childTnLst>
                          </p:cTn>
                        </p:par>
                      </p:childTnLst>
                    </p:cTn>
                  </p:par>
                </p:childTnLst>
              </p:cTn>
              <p:nextCondLst>
                <p:cond evt="onClick" delay="0">
                  <p:tgtEl>
                    <p:spTgt spid="50"/>
                  </p:tgtEl>
                </p:cond>
              </p:nextCondLst>
            </p:seq>
            <p:seq concurrent="1" nextAc="seek">
              <p:cTn id="495" restart="whenNotActive" fill="hold" evtFilter="cancelBubble" nodeType="interactiveSeq">
                <p:stCondLst>
                  <p:cond evt="onClick" delay="0">
                    <p:tgtEl>
                      <p:spTgt spid="51"/>
                    </p:tgtEl>
                  </p:cond>
                </p:stCondLst>
                <p:endSync evt="end" delay="0">
                  <p:rtn val="all"/>
                </p:endSync>
                <p:childTnLst>
                  <p:par>
                    <p:cTn id="496" fill="hold">
                      <p:stCondLst>
                        <p:cond delay="0"/>
                      </p:stCondLst>
                      <p:childTnLst>
                        <p:par>
                          <p:cTn id="497" fill="hold">
                            <p:stCondLst>
                              <p:cond delay="0"/>
                            </p:stCondLst>
                            <p:childTnLst>
                              <p:par>
                                <p:cTn id="498" presetID="6" presetClass="entr" presetSubtype="16" fill="hold" grpId="0" nodeType="withEffect">
                                  <p:stCondLst>
                                    <p:cond delay="0"/>
                                  </p:stCondLst>
                                  <p:childTnLst>
                                    <p:set>
                                      <p:cBhvr>
                                        <p:cTn id="499" dur="1" fill="hold">
                                          <p:stCondLst>
                                            <p:cond delay="0"/>
                                          </p:stCondLst>
                                        </p:cTn>
                                        <p:tgtEl>
                                          <p:spTgt spid="159"/>
                                        </p:tgtEl>
                                        <p:attrNameLst>
                                          <p:attrName>style.visibility</p:attrName>
                                        </p:attrNameLst>
                                      </p:cBhvr>
                                      <p:to>
                                        <p:strVal val="visible"/>
                                      </p:to>
                                    </p:set>
                                    <p:animEffect transition="in" filter="circle(in)">
                                      <p:cBhvr>
                                        <p:cTn id="500" dur="2000"/>
                                        <p:tgtEl>
                                          <p:spTgt spid="159"/>
                                        </p:tgtEl>
                                      </p:cBhvr>
                                    </p:animEffect>
                                  </p:childTnLst>
                                </p:cTn>
                              </p:par>
                              <p:par>
                                <p:cTn id="501" presetID="19" presetClass="emph" presetSubtype="0" fill="hold" grpId="0" nodeType="withEffect">
                                  <p:stCondLst>
                                    <p:cond delay="0"/>
                                  </p:stCondLst>
                                  <p:childTnLst>
                                    <p:animClr clrSpc="rgb" dir="cw">
                                      <p:cBhvr override="childStyle">
                                        <p:cTn id="502" dur="500" fill="hold"/>
                                        <p:tgtEl>
                                          <p:spTgt spid="2"/>
                                        </p:tgtEl>
                                        <p:attrNameLst>
                                          <p:attrName>style.color</p:attrName>
                                        </p:attrNameLst>
                                      </p:cBhvr>
                                      <p:to>
                                        <a:schemeClr val="accent2"/>
                                      </p:to>
                                    </p:animClr>
                                    <p:animClr clrSpc="rgb" dir="cw">
                                      <p:cBhvr>
                                        <p:cTn id="503" dur="500" fill="hold"/>
                                        <p:tgtEl>
                                          <p:spTgt spid="2"/>
                                        </p:tgtEl>
                                        <p:attrNameLst>
                                          <p:attrName>fillcolor</p:attrName>
                                        </p:attrNameLst>
                                      </p:cBhvr>
                                      <p:to>
                                        <a:schemeClr val="accent2"/>
                                      </p:to>
                                    </p:animClr>
                                    <p:set>
                                      <p:cBhvr>
                                        <p:cTn id="504" dur="500" fill="hold"/>
                                        <p:tgtEl>
                                          <p:spTgt spid="2"/>
                                        </p:tgtEl>
                                        <p:attrNameLst>
                                          <p:attrName>fill.type</p:attrName>
                                        </p:attrNameLst>
                                      </p:cBhvr>
                                      <p:to>
                                        <p:strVal val="solid"/>
                                      </p:to>
                                    </p:set>
                                    <p:set>
                                      <p:cBhvr>
                                        <p:cTn id="505" dur="500" fill="hold"/>
                                        <p:tgtEl>
                                          <p:spTgt spid="2"/>
                                        </p:tgtEl>
                                        <p:attrNameLst>
                                          <p:attrName>fill.on</p:attrName>
                                        </p:attrNameLst>
                                      </p:cBhvr>
                                      <p:to>
                                        <p:strVal val="true"/>
                                      </p:to>
                                    </p:set>
                                  </p:childTnLst>
                                </p:cTn>
                              </p:par>
                              <p:par>
                                <p:cTn id="506" presetID="19" presetClass="emph" presetSubtype="0" fill="hold" grpId="0" nodeType="withEffect">
                                  <p:stCondLst>
                                    <p:cond delay="0"/>
                                  </p:stCondLst>
                                  <p:childTnLst>
                                    <p:animClr clrSpc="rgb" dir="cw">
                                      <p:cBhvr override="childStyle">
                                        <p:cTn id="507" dur="500" fill="hold"/>
                                        <p:tgtEl>
                                          <p:spTgt spid="4"/>
                                        </p:tgtEl>
                                        <p:attrNameLst>
                                          <p:attrName>style.color</p:attrName>
                                        </p:attrNameLst>
                                      </p:cBhvr>
                                      <p:to>
                                        <a:schemeClr val="accent2"/>
                                      </p:to>
                                    </p:animClr>
                                    <p:animClr clrSpc="rgb" dir="cw">
                                      <p:cBhvr>
                                        <p:cTn id="508" dur="500" fill="hold"/>
                                        <p:tgtEl>
                                          <p:spTgt spid="4"/>
                                        </p:tgtEl>
                                        <p:attrNameLst>
                                          <p:attrName>fillcolor</p:attrName>
                                        </p:attrNameLst>
                                      </p:cBhvr>
                                      <p:to>
                                        <a:schemeClr val="accent2"/>
                                      </p:to>
                                    </p:animClr>
                                    <p:set>
                                      <p:cBhvr>
                                        <p:cTn id="509" dur="500" fill="hold"/>
                                        <p:tgtEl>
                                          <p:spTgt spid="4"/>
                                        </p:tgtEl>
                                        <p:attrNameLst>
                                          <p:attrName>fill.type</p:attrName>
                                        </p:attrNameLst>
                                      </p:cBhvr>
                                      <p:to>
                                        <p:strVal val="solid"/>
                                      </p:to>
                                    </p:set>
                                    <p:set>
                                      <p:cBhvr>
                                        <p:cTn id="510" dur="500" fill="hold"/>
                                        <p:tgtEl>
                                          <p:spTgt spid="4"/>
                                        </p:tgtEl>
                                        <p:attrNameLst>
                                          <p:attrName>fill.on</p:attrName>
                                        </p:attrNameLst>
                                      </p:cBhvr>
                                      <p:to>
                                        <p:strVal val="true"/>
                                      </p:to>
                                    </p:set>
                                  </p:childTnLst>
                                </p:cTn>
                              </p:par>
                              <p:par>
                                <p:cTn id="511" presetID="19" presetClass="emph" presetSubtype="0" fill="hold" grpId="0" nodeType="withEffect">
                                  <p:stCondLst>
                                    <p:cond delay="0"/>
                                  </p:stCondLst>
                                  <p:childTnLst>
                                    <p:animClr clrSpc="rgb" dir="cw">
                                      <p:cBhvr override="childStyle">
                                        <p:cTn id="512" dur="500" fill="hold"/>
                                        <p:tgtEl>
                                          <p:spTgt spid="6"/>
                                        </p:tgtEl>
                                        <p:attrNameLst>
                                          <p:attrName>style.color</p:attrName>
                                        </p:attrNameLst>
                                      </p:cBhvr>
                                      <p:to>
                                        <a:schemeClr val="accent2"/>
                                      </p:to>
                                    </p:animClr>
                                    <p:animClr clrSpc="rgb" dir="cw">
                                      <p:cBhvr>
                                        <p:cTn id="513" dur="500" fill="hold"/>
                                        <p:tgtEl>
                                          <p:spTgt spid="6"/>
                                        </p:tgtEl>
                                        <p:attrNameLst>
                                          <p:attrName>fillcolor</p:attrName>
                                        </p:attrNameLst>
                                      </p:cBhvr>
                                      <p:to>
                                        <a:schemeClr val="accent2"/>
                                      </p:to>
                                    </p:animClr>
                                    <p:set>
                                      <p:cBhvr>
                                        <p:cTn id="514" dur="500" fill="hold"/>
                                        <p:tgtEl>
                                          <p:spTgt spid="6"/>
                                        </p:tgtEl>
                                        <p:attrNameLst>
                                          <p:attrName>fill.type</p:attrName>
                                        </p:attrNameLst>
                                      </p:cBhvr>
                                      <p:to>
                                        <p:strVal val="solid"/>
                                      </p:to>
                                    </p:set>
                                    <p:set>
                                      <p:cBhvr>
                                        <p:cTn id="515" dur="500" fill="hold"/>
                                        <p:tgtEl>
                                          <p:spTgt spid="6"/>
                                        </p:tgtEl>
                                        <p:attrNameLst>
                                          <p:attrName>fill.on</p:attrName>
                                        </p:attrNameLst>
                                      </p:cBhvr>
                                      <p:to>
                                        <p:strVal val="true"/>
                                      </p:to>
                                    </p:set>
                                  </p:childTnLst>
                                </p:cTn>
                              </p:par>
                              <p:par>
                                <p:cTn id="516" presetID="19" presetClass="emph" presetSubtype="0" fill="hold" grpId="0" nodeType="withEffect">
                                  <p:stCondLst>
                                    <p:cond delay="0"/>
                                  </p:stCondLst>
                                  <p:childTnLst>
                                    <p:animClr clrSpc="rgb" dir="cw">
                                      <p:cBhvr override="childStyle">
                                        <p:cTn id="517" dur="500" fill="hold"/>
                                        <p:tgtEl>
                                          <p:spTgt spid="8"/>
                                        </p:tgtEl>
                                        <p:attrNameLst>
                                          <p:attrName>style.color</p:attrName>
                                        </p:attrNameLst>
                                      </p:cBhvr>
                                      <p:to>
                                        <a:schemeClr val="accent2"/>
                                      </p:to>
                                    </p:animClr>
                                    <p:animClr clrSpc="rgb" dir="cw">
                                      <p:cBhvr>
                                        <p:cTn id="518" dur="500" fill="hold"/>
                                        <p:tgtEl>
                                          <p:spTgt spid="8"/>
                                        </p:tgtEl>
                                        <p:attrNameLst>
                                          <p:attrName>fillcolor</p:attrName>
                                        </p:attrNameLst>
                                      </p:cBhvr>
                                      <p:to>
                                        <a:schemeClr val="accent2"/>
                                      </p:to>
                                    </p:animClr>
                                    <p:set>
                                      <p:cBhvr>
                                        <p:cTn id="519" dur="500" fill="hold"/>
                                        <p:tgtEl>
                                          <p:spTgt spid="8"/>
                                        </p:tgtEl>
                                        <p:attrNameLst>
                                          <p:attrName>fill.type</p:attrName>
                                        </p:attrNameLst>
                                      </p:cBhvr>
                                      <p:to>
                                        <p:strVal val="solid"/>
                                      </p:to>
                                    </p:set>
                                    <p:set>
                                      <p:cBhvr>
                                        <p:cTn id="520" dur="500" fill="hold"/>
                                        <p:tgtEl>
                                          <p:spTgt spid="8"/>
                                        </p:tgtEl>
                                        <p:attrNameLst>
                                          <p:attrName>fill.on</p:attrName>
                                        </p:attrNameLst>
                                      </p:cBhvr>
                                      <p:to>
                                        <p:strVal val="true"/>
                                      </p:to>
                                    </p:set>
                                  </p:childTnLst>
                                </p:cTn>
                              </p:par>
                              <p:par>
                                <p:cTn id="521" presetID="19" presetClass="emph" presetSubtype="0" fill="hold" grpId="0" nodeType="withEffect">
                                  <p:stCondLst>
                                    <p:cond delay="0"/>
                                  </p:stCondLst>
                                  <p:childTnLst>
                                    <p:animClr clrSpc="rgb" dir="cw">
                                      <p:cBhvr override="childStyle">
                                        <p:cTn id="522" dur="500" fill="hold"/>
                                        <p:tgtEl>
                                          <p:spTgt spid="9"/>
                                        </p:tgtEl>
                                        <p:attrNameLst>
                                          <p:attrName>style.color</p:attrName>
                                        </p:attrNameLst>
                                      </p:cBhvr>
                                      <p:to>
                                        <a:schemeClr val="accent2"/>
                                      </p:to>
                                    </p:animClr>
                                    <p:animClr clrSpc="rgb" dir="cw">
                                      <p:cBhvr>
                                        <p:cTn id="523" dur="500" fill="hold"/>
                                        <p:tgtEl>
                                          <p:spTgt spid="9"/>
                                        </p:tgtEl>
                                        <p:attrNameLst>
                                          <p:attrName>fillcolor</p:attrName>
                                        </p:attrNameLst>
                                      </p:cBhvr>
                                      <p:to>
                                        <a:schemeClr val="accent2"/>
                                      </p:to>
                                    </p:animClr>
                                    <p:set>
                                      <p:cBhvr>
                                        <p:cTn id="524" dur="500" fill="hold"/>
                                        <p:tgtEl>
                                          <p:spTgt spid="9"/>
                                        </p:tgtEl>
                                        <p:attrNameLst>
                                          <p:attrName>fill.type</p:attrName>
                                        </p:attrNameLst>
                                      </p:cBhvr>
                                      <p:to>
                                        <p:strVal val="solid"/>
                                      </p:to>
                                    </p:set>
                                    <p:set>
                                      <p:cBhvr>
                                        <p:cTn id="525" dur="500" fill="hold"/>
                                        <p:tgtEl>
                                          <p:spTgt spid="9"/>
                                        </p:tgtEl>
                                        <p:attrNameLst>
                                          <p:attrName>fill.on</p:attrName>
                                        </p:attrNameLst>
                                      </p:cBhvr>
                                      <p:to>
                                        <p:strVal val="true"/>
                                      </p:to>
                                    </p:set>
                                  </p:childTnLst>
                                </p:cTn>
                              </p:par>
                              <p:par>
                                <p:cTn id="526" presetID="19" presetClass="emph" presetSubtype="0" fill="hold" grpId="0" nodeType="withEffect">
                                  <p:stCondLst>
                                    <p:cond delay="0"/>
                                  </p:stCondLst>
                                  <p:childTnLst>
                                    <p:animClr clrSpc="rgb" dir="cw">
                                      <p:cBhvr override="childStyle">
                                        <p:cTn id="527" dur="500" fill="hold"/>
                                        <p:tgtEl>
                                          <p:spTgt spid="10"/>
                                        </p:tgtEl>
                                        <p:attrNameLst>
                                          <p:attrName>style.color</p:attrName>
                                        </p:attrNameLst>
                                      </p:cBhvr>
                                      <p:to>
                                        <a:schemeClr val="accent2"/>
                                      </p:to>
                                    </p:animClr>
                                    <p:animClr clrSpc="rgb" dir="cw">
                                      <p:cBhvr>
                                        <p:cTn id="528" dur="500" fill="hold"/>
                                        <p:tgtEl>
                                          <p:spTgt spid="10"/>
                                        </p:tgtEl>
                                        <p:attrNameLst>
                                          <p:attrName>fillcolor</p:attrName>
                                        </p:attrNameLst>
                                      </p:cBhvr>
                                      <p:to>
                                        <a:schemeClr val="accent2"/>
                                      </p:to>
                                    </p:animClr>
                                    <p:set>
                                      <p:cBhvr>
                                        <p:cTn id="529" dur="500" fill="hold"/>
                                        <p:tgtEl>
                                          <p:spTgt spid="10"/>
                                        </p:tgtEl>
                                        <p:attrNameLst>
                                          <p:attrName>fill.type</p:attrName>
                                        </p:attrNameLst>
                                      </p:cBhvr>
                                      <p:to>
                                        <p:strVal val="solid"/>
                                      </p:to>
                                    </p:set>
                                    <p:set>
                                      <p:cBhvr>
                                        <p:cTn id="530" dur="500" fill="hold"/>
                                        <p:tgtEl>
                                          <p:spTgt spid="10"/>
                                        </p:tgtEl>
                                        <p:attrNameLst>
                                          <p:attrName>fill.on</p:attrName>
                                        </p:attrNameLst>
                                      </p:cBhvr>
                                      <p:to>
                                        <p:strVal val="true"/>
                                      </p:to>
                                    </p:set>
                                  </p:childTnLst>
                                </p:cTn>
                              </p:par>
                              <p:par>
                                <p:cTn id="531" presetID="19" presetClass="emph" presetSubtype="0" fill="hold" grpId="0" nodeType="withEffect">
                                  <p:stCondLst>
                                    <p:cond delay="0"/>
                                  </p:stCondLst>
                                  <p:childTnLst>
                                    <p:animClr clrSpc="rgb" dir="cw">
                                      <p:cBhvr override="childStyle">
                                        <p:cTn id="532" dur="500" fill="hold"/>
                                        <p:tgtEl>
                                          <p:spTgt spid="11"/>
                                        </p:tgtEl>
                                        <p:attrNameLst>
                                          <p:attrName>style.color</p:attrName>
                                        </p:attrNameLst>
                                      </p:cBhvr>
                                      <p:to>
                                        <a:schemeClr val="accent2"/>
                                      </p:to>
                                    </p:animClr>
                                    <p:animClr clrSpc="rgb" dir="cw">
                                      <p:cBhvr>
                                        <p:cTn id="533" dur="500" fill="hold"/>
                                        <p:tgtEl>
                                          <p:spTgt spid="11"/>
                                        </p:tgtEl>
                                        <p:attrNameLst>
                                          <p:attrName>fillcolor</p:attrName>
                                        </p:attrNameLst>
                                      </p:cBhvr>
                                      <p:to>
                                        <a:schemeClr val="accent2"/>
                                      </p:to>
                                    </p:animClr>
                                    <p:set>
                                      <p:cBhvr>
                                        <p:cTn id="534" dur="500" fill="hold"/>
                                        <p:tgtEl>
                                          <p:spTgt spid="11"/>
                                        </p:tgtEl>
                                        <p:attrNameLst>
                                          <p:attrName>fill.type</p:attrName>
                                        </p:attrNameLst>
                                      </p:cBhvr>
                                      <p:to>
                                        <p:strVal val="solid"/>
                                      </p:to>
                                    </p:set>
                                    <p:set>
                                      <p:cBhvr>
                                        <p:cTn id="535" dur="500" fill="hold"/>
                                        <p:tgtEl>
                                          <p:spTgt spid="11"/>
                                        </p:tgtEl>
                                        <p:attrNameLst>
                                          <p:attrName>fill.on</p:attrName>
                                        </p:attrNameLst>
                                      </p:cBhvr>
                                      <p:to>
                                        <p:strVal val="true"/>
                                      </p:to>
                                    </p:set>
                                  </p:childTnLst>
                                </p:cTn>
                              </p:par>
                              <p:par>
                                <p:cTn id="536" presetID="19" presetClass="emph" presetSubtype="0" fill="hold" grpId="0" nodeType="withEffect">
                                  <p:stCondLst>
                                    <p:cond delay="0"/>
                                  </p:stCondLst>
                                  <p:childTnLst>
                                    <p:animClr clrSpc="rgb" dir="cw">
                                      <p:cBhvr override="childStyle">
                                        <p:cTn id="537" dur="500" fill="hold"/>
                                        <p:tgtEl>
                                          <p:spTgt spid="12"/>
                                        </p:tgtEl>
                                        <p:attrNameLst>
                                          <p:attrName>style.color</p:attrName>
                                        </p:attrNameLst>
                                      </p:cBhvr>
                                      <p:to>
                                        <a:schemeClr val="accent2"/>
                                      </p:to>
                                    </p:animClr>
                                    <p:animClr clrSpc="rgb" dir="cw">
                                      <p:cBhvr>
                                        <p:cTn id="538" dur="500" fill="hold"/>
                                        <p:tgtEl>
                                          <p:spTgt spid="12"/>
                                        </p:tgtEl>
                                        <p:attrNameLst>
                                          <p:attrName>fillcolor</p:attrName>
                                        </p:attrNameLst>
                                      </p:cBhvr>
                                      <p:to>
                                        <a:schemeClr val="accent2"/>
                                      </p:to>
                                    </p:animClr>
                                    <p:set>
                                      <p:cBhvr>
                                        <p:cTn id="539" dur="500" fill="hold"/>
                                        <p:tgtEl>
                                          <p:spTgt spid="12"/>
                                        </p:tgtEl>
                                        <p:attrNameLst>
                                          <p:attrName>fill.type</p:attrName>
                                        </p:attrNameLst>
                                      </p:cBhvr>
                                      <p:to>
                                        <p:strVal val="solid"/>
                                      </p:to>
                                    </p:set>
                                    <p:set>
                                      <p:cBhvr>
                                        <p:cTn id="540" dur="500" fill="hold"/>
                                        <p:tgtEl>
                                          <p:spTgt spid="12"/>
                                        </p:tgtEl>
                                        <p:attrNameLst>
                                          <p:attrName>fill.on</p:attrName>
                                        </p:attrNameLst>
                                      </p:cBhvr>
                                      <p:to>
                                        <p:strVal val="true"/>
                                      </p:to>
                                    </p:set>
                                  </p:childTnLst>
                                </p:cTn>
                              </p:par>
                            </p:childTnLst>
                          </p:cTn>
                        </p:par>
                      </p:childTnLst>
                    </p:cTn>
                  </p:par>
                  <p:par>
                    <p:cTn id="541" fill="hold">
                      <p:stCondLst>
                        <p:cond delay="indefinite"/>
                      </p:stCondLst>
                      <p:childTnLst>
                        <p:par>
                          <p:cTn id="542" fill="hold">
                            <p:stCondLst>
                              <p:cond delay="0"/>
                            </p:stCondLst>
                            <p:childTnLst>
                              <p:par>
                                <p:cTn id="543" presetID="6" presetClass="exit" presetSubtype="32" fill="hold" grpId="1" nodeType="clickEffect">
                                  <p:stCondLst>
                                    <p:cond delay="0"/>
                                  </p:stCondLst>
                                  <p:childTnLst>
                                    <p:animEffect transition="out" filter="circle(out)">
                                      <p:cBhvr>
                                        <p:cTn id="544" dur="2000"/>
                                        <p:tgtEl>
                                          <p:spTgt spid="2"/>
                                        </p:tgtEl>
                                      </p:cBhvr>
                                    </p:animEffect>
                                    <p:set>
                                      <p:cBhvr>
                                        <p:cTn id="545" dur="1" fill="hold">
                                          <p:stCondLst>
                                            <p:cond delay="1999"/>
                                          </p:stCondLst>
                                        </p:cTn>
                                        <p:tgtEl>
                                          <p:spTgt spid="2"/>
                                        </p:tgtEl>
                                        <p:attrNameLst>
                                          <p:attrName>style.visibility</p:attrName>
                                        </p:attrNameLst>
                                      </p:cBhvr>
                                      <p:to>
                                        <p:strVal val="hidden"/>
                                      </p:to>
                                    </p:set>
                                  </p:childTnLst>
                                </p:cTn>
                              </p:par>
                              <p:par>
                                <p:cTn id="546" presetID="6" presetClass="exit" presetSubtype="32" fill="hold" grpId="1" nodeType="withEffect">
                                  <p:stCondLst>
                                    <p:cond delay="0"/>
                                  </p:stCondLst>
                                  <p:childTnLst>
                                    <p:animEffect transition="out" filter="circle(out)">
                                      <p:cBhvr>
                                        <p:cTn id="547" dur="2000"/>
                                        <p:tgtEl>
                                          <p:spTgt spid="4"/>
                                        </p:tgtEl>
                                      </p:cBhvr>
                                    </p:animEffect>
                                    <p:set>
                                      <p:cBhvr>
                                        <p:cTn id="548" dur="1" fill="hold">
                                          <p:stCondLst>
                                            <p:cond delay="1999"/>
                                          </p:stCondLst>
                                        </p:cTn>
                                        <p:tgtEl>
                                          <p:spTgt spid="4"/>
                                        </p:tgtEl>
                                        <p:attrNameLst>
                                          <p:attrName>style.visibility</p:attrName>
                                        </p:attrNameLst>
                                      </p:cBhvr>
                                      <p:to>
                                        <p:strVal val="hidden"/>
                                      </p:to>
                                    </p:set>
                                  </p:childTnLst>
                                </p:cTn>
                              </p:par>
                              <p:par>
                                <p:cTn id="549" presetID="6" presetClass="exit" presetSubtype="32" fill="hold" grpId="1" nodeType="withEffect">
                                  <p:stCondLst>
                                    <p:cond delay="0"/>
                                  </p:stCondLst>
                                  <p:childTnLst>
                                    <p:animEffect transition="out" filter="circle(out)">
                                      <p:cBhvr>
                                        <p:cTn id="550" dur="2000"/>
                                        <p:tgtEl>
                                          <p:spTgt spid="6"/>
                                        </p:tgtEl>
                                      </p:cBhvr>
                                    </p:animEffect>
                                    <p:set>
                                      <p:cBhvr>
                                        <p:cTn id="551" dur="1" fill="hold">
                                          <p:stCondLst>
                                            <p:cond delay="1999"/>
                                          </p:stCondLst>
                                        </p:cTn>
                                        <p:tgtEl>
                                          <p:spTgt spid="6"/>
                                        </p:tgtEl>
                                        <p:attrNameLst>
                                          <p:attrName>style.visibility</p:attrName>
                                        </p:attrNameLst>
                                      </p:cBhvr>
                                      <p:to>
                                        <p:strVal val="hidden"/>
                                      </p:to>
                                    </p:set>
                                  </p:childTnLst>
                                </p:cTn>
                              </p:par>
                              <p:par>
                                <p:cTn id="552" presetID="6" presetClass="exit" presetSubtype="32" fill="hold" grpId="1" nodeType="withEffect">
                                  <p:stCondLst>
                                    <p:cond delay="0"/>
                                  </p:stCondLst>
                                  <p:childTnLst>
                                    <p:animEffect transition="out" filter="circle(out)">
                                      <p:cBhvr>
                                        <p:cTn id="553" dur="2000"/>
                                        <p:tgtEl>
                                          <p:spTgt spid="8"/>
                                        </p:tgtEl>
                                      </p:cBhvr>
                                    </p:animEffect>
                                    <p:set>
                                      <p:cBhvr>
                                        <p:cTn id="554" dur="1" fill="hold">
                                          <p:stCondLst>
                                            <p:cond delay="1999"/>
                                          </p:stCondLst>
                                        </p:cTn>
                                        <p:tgtEl>
                                          <p:spTgt spid="8"/>
                                        </p:tgtEl>
                                        <p:attrNameLst>
                                          <p:attrName>style.visibility</p:attrName>
                                        </p:attrNameLst>
                                      </p:cBhvr>
                                      <p:to>
                                        <p:strVal val="hidden"/>
                                      </p:to>
                                    </p:set>
                                  </p:childTnLst>
                                </p:cTn>
                              </p:par>
                              <p:par>
                                <p:cTn id="555" presetID="6" presetClass="exit" presetSubtype="32" fill="hold" grpId="1" nodeType="withEffect">
                                  <p:stCondLst>
                                    <p:cond delay="0"/>
                                  </p:stCondLst>
                                  <p:childTnLst>
                                    <p:animEffect transition="out" filter="circle(out)">
                                      <p:cBhvr>
                                        <p:cTn id="556" dur="2000"/>
                                        <p:tgtEl>
                                          <p:spTgt spid="9"/>
                                        </p:tgtEl>
                                      </p:cBhvr>
                                    </p:animEffect>
                                    <p:set>
                                      <p:cBhvr>
                                        <p:cTn id="557" dur="1" fill="hold">
                                          <p:stCondLst>
                                            <p:cond delay="1999"/>
                                          </p:stCondLst>
                                        </p:cTn>
                                        <p:tgtEl>
                                          <p:spTgt spid="9"/>
                                        </p:tgtEl>
                                        <p:attrNameLst>
                                          <p:attrName>style.visibility</p:attrName>
                                        </p:attrNameLst>
                                      </p:cBhvr>
                                      <p:to>
                                        <p:strVal val="hidden"/>
                                      </p:to>
                                    </p:set>
                                  </p:childTnLst>
                                </p:cTn>
                              </p:par>
                              <p:par>
                                <p:cTn id="558" presetID="6" presetClass="exit" presetSubtype="32" fill="hold" grpId="1" nodeType="withEffect">
                                  <p:stCondLst>
                                    <p:cond delay="0"/>
                                  </p:stCondLst>
                                  <p:childTnLst>
                                    <p:animEffect transition="out" filter="circle(out)">
                                      <p:cBhvr>
                                        <p:cTn id="559" dur="2000"/>
                                        <p:tgtEl>
                                          <p:spTgt spid="10"/>
                                        </p:tgtEl>
                                      </p:cBhvr>
                                    </p:animEffect>
                                    <p:set>
                                      <p:cBhvr>
                                        <p:cTn id="560" dur="1" fill="hold">
                                          <p:stCondLst>
                                            <p:cond delay="1999"/>
                                          </p:stCondLst>
                                        </p:cTn>
                                        <p:tgtEl>
                                          <p:spTgt spid="10"/>
                                        </p:tgtEl>
                                        <p:attrNameLst>
                                          <p:attrName>style.visibility</p:attrName>
                                        </p:attrNameLst>
                                      </p:cBhvr>
                                      <p:to>
                                        <p:strVal val="hidden"/>
                                      </p:to>
                                    </p:set>
                                  </p:childTnLst>
                                </p:cTn>
                              </p:par>
                              <p:par>
                                <p:cTn id="561" presetID="6" presetClass="exit" presetSubtype="32" fill="hold" grpId="1" nodeType="withEffect">
                                  <p:stCondLst>
                                    <p:cond delay="0"/>
                                  </p:stCondLst>
                                  <p:childTnLst>
                                    <p:animEffect transition="out" filter="circle(out)">
                                      <p:cBhvr>
                                        <p:cTn id="562" dur="2000"/>
                                        <p:tgtEl>
                                          <p:spTgt spid="11"/>
                                        </p:tgtEl>
                                      </p:cBhvr>
                                    </p:animEffect>
                                    <p:set>
                                      <p:cBhvr>
                                        <p:cTn id="563" dur="1" fill="hold">
                                          <p:stCondLst>
                                            <p:cond delay="1999"/>
                                          </p:stCondLst>
                                        </p:cTn>
                                        <p:tgtEl>
                                          <p:spTgt spid="11"/>
                                        </p:tgtEl>
                                        <p:attrNameLst>
                                          <p:attrName>style.visibility</p:attrName>
                                        </p:attrNameLst>
                                      </p:cBhvr>
                                      <p:to>
                                        <p:strVal val="hidden"/>
                                      </p:to>
                                    </p:set>
                                  </p:childTnLst>
                                </p:cTn>
                              </p:par>
                              <p:par>
                                <p:cTn id="564" presetID="6" presetClass="exit" presetSubtype="32" fill="hold" grpId="1" nodeType="withEffect">
                                  <p:stCondLst>
                                    <p:cond delay="0"/>
                                  </p:stCondLst>
                                  <p:childTnLst>
                                    <p:animEffect transition="out" filter="circle(out)">
                                      <p:cBhvr>
                                        <p:cTn id="565" dur="2000"/>
                                        <p:tgtEl>
                                          <p:spTgt spid="12"/>
                                        </p:tgtEl>
                                      </p:cBhvr>
                                    </p:animEffect>
                                    <p:set>
                                      <p:cBhvr>
                                        <p:cTn id="566" dur="1" fill="hold">
                                          <p:stCondLst>
                                            <p:cond delay="1999"/>
                                          </p:stCondLst>
                                        </p:cTn>
                                        <p:tgtEl>
                                          <p:spTgt spid="12"/>
                                        </p:tgtEl>
                                        <p:attrNameLst>
                                          <p:attrName>style.visibility</p:attrName>
                                        </p:attrNameLst>
                                      </p:cBhvr>
                                      <p:to>
                                        <p:strVal val="hidden"/>
                                      </p:to>
                                    </p:set>
                                  </p:childTnLst>
                                </p:cTn>
                              </p:par>
                              <p:par>
                                <p:cTn id="567" presetID="6" presetClass="exit" presetSubtype="32" fill="hold" grpId="1" nodeType="withEffect">
                                  <p:stCondLst>
                                    <p:cond delay="0"/>
                                  </p:stCondLst>
                                  <p:childTnLst>
                                    <p:animEffect transition="out" filter="circle(out)">
                                      <p:cBhvr>
                                        <p:cTn id="568" dur="2000"/>
                                        <p:tgtEl>
                                          <p:spTgt spid="159"/>
                                        </p:tgtEl>
                                      </p:cBhvr>
                                    </p:animEffect>
                                    <p:set>
                                      <p:cBhvr>
                                        <p:cTn id="569" dur="1" fill="hold">
                                          <p:stCondLst>
                                            <p:cond delay="1999"/>
                                          </p:stCondLst>
                                        </p:cTn>
                                        <p:tgtEl>
                                          <p:spTgt spid="159"/>
                                        </p:tgtEl>
                                        <p:attrNameLst>
                                          <p:attrName>style.visibility</p:attrName>
                                        </p:attrNameLst>
                                      </p:cBhvr>
                                      <p:to>
                                        <p:strVal val="hidden"/>
                                      </p:to>
                                    </p:set>
                                  </p:childTnLst>
                                </p:cTn>
                              </p:par>
                            </p:childTnLst>
                          </p:cTn>
                        </p:par>
                      </p:childTnLst>
                    </p:cTn>
                  </p:par>
                </p:childTnLst>
              </p:cTn>
              <p:nextCondLst>
                <p:cond evt="onClick" delay="0">
                  <p:tgtEl>
                    <p:spTgt spid="51"/>
                  </p:tgtEl>
                </p:cond>
              </p:nextCondLst>
            </p:seq>
            <p:seq concurrent="1" nextAc="seek">
              <p:cTn id="570" restart="whenNotActive" fill="hold" evtFilter="cancelBubble" nodeType="interactiveSeq">
                <p:stCondLst>
                  <p:cond evt="onClick" delay="0">
                    <p:tgtEl>
                      <p:spTgt spid="52"/>
                    </p:tgtEl>
                  </p:cond>
                </p:stCondLst>
                <p:endSync evt="end" delay="0">
                  <p:rtn val="all"/>
                </p:endSync>
                <p:childTnLst>
                  <p:par>
                    <p:cTn id="571" fill="hold">
                      <p:stCondLst>
                        <p:cond delay="0"/>
                      </p:stCondLst>
                      <p:childTnLst>
                        <p:par>
                          <p:cTn id="572" fill="hold">
                            <p:stCondLst>
                              <p:cond delay="0"/>
                            </p:stCondLst>
                            <p:childTnLst>
                              <p:par>
                                <p:cTn id="573" presetID="6" presetClass="entr" presetSubtype="16" fill="hold" grpId="0" nodeType="withEffect">
                                  <p:stCondLst>
                                    <p:cond delay="0"/>
                                  </p:stCondLst>
                                  <p:childTnLst>
                                    <p:set>
                                      <p:cBhvr>
                                        <p:cTn id="574" dur="1" fill="hold">
                                          <p:stCondLst>
                                            <p:cond delay="0"/>
                                          </p:stCondLst>
                                        </p:cTn>
                                        <p:tgtEl>
                                          <p:spTgt spid="160"/>
                                        </p:tgtEl>
                                        <p:attrNameLst>
                                          <p:attrName>style.visibility</p:attrName>
                                        </p:attrNameLst>
                                      </p:cBhvr>
                                      <p:to>
                                        <p:strVal val="visible"/>
                                      </p:to>
                                    </p:set>
                                    <p:animEffect transition="in" filter="circle(in)">
                                      <p:cBhvr>
                                        <p:cTn id="575" dur="2000"/>
                                        <p:tgtEl>
                                          <p:spTgt spid="160"/>
                                        </p:tgtEl>
                                      </p:cBhvr>
                                    </p:animEffect>
                                  </p:childTnLst>
                                </p:cTn>
                              </p:par>
                              <p:par>
                                <p:cTn id="576" presetID="19" presetClass="emph" presetSubtype="0" fill="hold" grpId="0" nodeType="withEffect">
                                  <p:stCondLst>
                                    <p:cond delay="0"/>
                                  </p:stCondLst>
                                  <p:childTnLst>
                                    <p:animClr clrSpc="rgb" dir="cw">
                                      <p:cBhvr override="childStyle">
                                        <p:cTn id="577" dur="500" fill="hold"/>
                                        <p:tgtEl>
                                          <p:spTgt spid="63"/>
                                        </p:tgtEl>
                                        <p:attrNameLst>
                                          <p:attrName>style.color</p:attrName>
                                        </p:attrNameLst>
                                      </p:cBhvr>
                                      <p:to>
                                        <a:schemeClr val="accent2"/>
                                      </p:to>
                                    </p:animClr>
                                    <p:animClr clrSpc="rgb" dir="cw">
                                      <p:cBhvr>
                                        <p:cTn id="578" dur="500" fill="hold"/>
                                        <p:tgtEl>
                                          <p:spTgt spid="63"/>
                                        </p:tgtEl>
                                        <p:attrNameLst>
                                          <p:attrName>fillcolor</p:attrName>
                                        </p:attrNameLst>
                                      </p:cBhvr>
                                      <p:to>
                                        <a:schemeClr val="accent2"/>
                                      </p:to>
                                    </p:animClr>
                                    <p:set>
                                      <p:cBhvr>
                                        <p:cTn id="579" dur="500" fill="hold"/>
                                        <p:tgtEl>
                                          <p:spTgt spid="63"/>
                                        </p:tgtEl>
                                        <p:attrNameLst>
                                          <p:attrName>fill.type</p:attrName>
                                        </p:attrNameLst>
                                      </p:cBhvr>
                                      <p:to>
                                        <p:strVal val="solid"/>
                                      </p:to>
                                    </p:set>
                                    <p:set>
                                      <p:cBhvr>
                                        <p:cTn id="580" dur="500" fill="hold"/>
                                        <p:tgtEl>
                                          <p:spTgt spid="63"/>
                                        </p:tgtEl>
                                        <p:attrNameLst>
                                          <p:attrName>fill.on</p:attrName>
                                        </p:attrNameLst>
                                      </p:cBhvr>
                                      <p:to>
                                        <p:strVal val="true"/>
                                      </p:to>
                                    </p:set>
                                  </p:childTnLst>
                                </p:cTn>
                              </p:par>
                              <p:par>
                                <p:cTn id="581" presetID="19" presetClass="emph" presetSubtype="0" fill="hold" grpId="0" nodeType="withEffect">
                                  <p:stCondLst>
                                    <p:cond delay="0"/>
                                  </p:stCondLst>
                                  <p:childTnLst>
                                    <p:animClr clrSpc="rgb" dir="cw">
                                      <p:cBhvr override="childStyle">
                                        <p:cTn id="582" dur="500" fill="hold"/>
                                        <p:tgtEl>
                                          <p:spTgt spid="64"/>
                                        </p:tgtEl>
                                        <p:attrNameLst>
                                          <p:attrName>style.color</p:attrName>
                                        </p:attrNameLst>
                                      </p:cBhvr>
                                      <p:to>
                                        <a:schemeClr val="accent2"/>
                                      </p:to>
                                    </p:animClr>
                                    <p:animClr clrSpc="rgb" dir="cw">
                                      <p:cBhvr>
                                        <p:cTn id="583" dur="500" fill="hold"/>
                                        <p:tgtEl>
                                          <p:spTgt spid="64"/>
                                        </p:tgtEl>
                                        <p:attrNameLst>
                                          <p:attrName>fillcolor</p:attrName>
                                        </p:attrNameLst>
                                      </p:cBhvr>
                                      <p:to>
                                        <a:schemeClr val="accent2"/>
                                      </p:to>
                                    </p:animClr>
                                    <p:set>
                                      <p:cBhvr>
                                        <p:cTn id="584" dur="500" fill="hold"/>
                                        <p:tgtEl>
                                          <p:spTgt spid="64"/>
                                        </p:tgtEl>
                                        <p:attrNameLst>
                                          <p:attrName>fill.type</p:attrName>
                                        </p:attrNameLst>
                                      </p:cBhvr>
                                      <p:to>
                                        <p:strVal val="solid"/>
                                      </p:to>
                                    </p:set>
                                    <p:set>
                                      <p:cBhvr>
                                        <p:cTn id="585" dur="500" fill="hold"/>
                                        <p:tgtEl>
                                          <p:spTgt spid="64"/>
                                        </p:tgtEl>
                                        <p:attrNameLst>
                                          <p:attrName>fill.on</p:attrName>
                                        </p:attrNameLst>
                                      </p:cBhvr>
                                      <p:to>
                                        <p:strVal val="true"/>
                                      </p:to>
                                    </p:set>
                                  </p:childTnLst>
                                </p:cTn>
                              </p:par>
                              <p:par>
                                <p:cTn id="586" presetID="19" presetClass="emph" presetSubtype="0" fill="hold" grpId="0" nodeType="withEffect">
                                  <p:stCondLst>
                                    <p:cond delay="0"/>
                                  </p:stCondLst>
                                  <p:childTnLst>
                                    <p:animClr clrSpc="rgb" dir="cw">
                                      <p:cBhvr override="childStyle">
                                        <p:cTn id="587" dur="500" fill="hold"/>
                                        <p:tgtEl>
                                          <p:spTgt spid="65"/>
                                        </p:tgtEl>
                                        <p:attrNameLst>
                                          <p:attrName>style.color</p:attrName>
                                        </p:attrNameLst>
                                      </p:cBhvr>
                                      <p:to>
                                        <a:schemeClr val="accent2"/>
                                      </p:to>
                                    </p:animClr>
                                    <p:animClr clrSpc="rgb" dir="cw">
                                      <p:cBhvr>
                                        <p:cTn id="588" dur="500" fill="hold"/>
                                        <p:tgtEl>
                                          <p:spTgt spid="65"/>
                                        </p:tgtEl>
                                        <p:attrNameLst>
                                          <p:attrName>fillcolor</p:attrName>
                                        </p:attrNameLst>
                                      </p:cBhvr>
                                      <p:to>
                                        <a:schemeClr val="accent2"/>
                                      </p:to>
                                    </p:animClr>
                                    <p:set>
                                      <p:cBhvr>
                                        <p:cTn id="589" dur="500" fill="hold"/>
                                        <p:tgtEl>
                                          <p:spTgt spid="65"/>
                                        </p:tgtEl>
                                        <p:attrNameLst>
                                          <p:attrName>fill.type</p:attrName>
                                        </p:attrNameLst>
                                      </p:cBhvr>
                                      <p:to>
                                        <p:strVal val="solid"/>
                                      </p:to>
                                    </p:set>
                                    <p:set>
                                      <p:cBhvr>
                                        <p:cTn id="590" dur="500" fill="hold"/>
                                        <p:tgtEl>
                                          <p:spTgt spid="65"/>
                                        </p:tgtEl>
                                        <p:attrNameLst>
                                          <p:attrName>fill.on</p:attrName>
                                        </p:attrNameLst>
                                      </p:cBhvr>
                                      <p:to>
                                        <p:strVal val="true"/>
                                      </p:to>
                                    </p:set>
                                  </p:childTnLst>
                                </p:cTn>
                              </p:par>
                              <p:par>
                                <p:cTn id="591" presetID="19" presetClass="emph" presetSubtype="0" fill="hold" grpId="0" nodeType="withEffect">
                                  <p:stCondLst>
                                    <p:cond delay="0"/>
                                  </p:stCondLst>
                                  <p:childTnLst>
                                    <p:animClr clrSpc="rgb" dir="cw">
                                      <p:cBhvr override="childStyle">
                                        <p:cTn id="592" dur="500" fill="hold"/>
                                        <p:tgtEl>
                                          <p:spTgt spid="66"/>
                                        </p:tgtEl>
                                        <p:attrNameLst>
                                          <p:attrName>style.color</p:attrName>
                                        </p:attrNameLst>
                                      </p:cBhvr>
                                      <p:to>
                                        <a:schemeClr val="accent2"/>
                                      </p:to>
                                    </p:animClr>
                                    <p:animClr clrSpc="rgb" dir="cw">
                                      <p:cBhvr>
                                        <p:cTn id="593" dur="500" fill="hold"/>
                                        <p:tgtEl>
                                          <p:spTgt spid="66"/>
                                        </p:tgtEl>
                                        <p:attrNameLst>
                                          <p:attrName>fillcolor</p:attrName>
                                        </p:attrNameLst>
                                      </p:cBhvr>
                                      <p:to>
                                        <a:schemeClr val="accent2"/>
                                      </p:to>
                                    </p:animClr>
                                    <p:set>
                                      <p:cBhvr>
                                        <p:cTn id="594" dur="500" fill="hold"/>
                                        <p:tgtEl>
                                          <p:spTgt spid="66"/>
                                        </p:tgtEl>
                                        <p:attrNameLst>
                                          <p:attrName>fill.type</p:attrName>
                                        </p:attrNameLst>
                                      </p:cBhvr>
                                      <p:to>
                                        <p:strVal val="solid"/>
                                      </p:to>
                                    </p:set>
                                    <p:set>
                                      <p:cBhvr>
                                        <p:cTn id="595" dur="500" fill="hold"/>
                                        <p:tgtEl>
                                          <p:spTgt spid="66"/>
                                        </p:tgtEl>
                                        <p:attrNameLst>
                                          <p:attrName>fill.on</p:attrName>
                                        </p:attrNameLst>
                                      </p:cBhvr>
                                      <p:to>
                                        <p:strVal val="true"/>
                                      </p:to>
                                    </p:set>
                                  </p:childTnLst>
                                </p:cTn>
                              </p:par>
                              <p:par>
                                <p:cTn id="596" presetID="19" presetClass="emph" presetSubtype="0" fill="hold" grpId="0" nodeType="withEffect">
                                  <p:stCondLst>
                                    <p:cond delay="0"/>
                                  </p:stCondLst>
                                  <p:childTnLst>
                                    <p:animClr clrSpc="rgb" dir="cw">
                                      <p:cBhvr override="childStyle">
                                        <p:cTn id="597" dur="500" fill="hold"/>
                                        <p:tgtEl>
                                          <p:spTgt spid="67"/>
                                        </p:tgtEl>
                                        <p:attrNameLst>
                                          <p:attrName>style.color</p:attrName>
                                        </p:attrNameLst>
                                      </p:cBhvr>
                                      <p:to>
                                        <a:schemeClr val="accent2"/>
                                      </p:to>
                                    </p:animClr>
                                    <p:animClr clrSpc="rgb" dir="cw">
                                      <p:cBhvr>
                                        <p:cTn id="598" dur="500" fill="hold"/>
                                        <p:tgtEl>
                                          <p:spTgt spid="67"/>
                                        </p:tgtEl>
                                        <p:attrNameLst>
                                          <p:attrName>fillcolor</p:attrName>
                                        </p:attrNameLst>
                                      </p:cBhvr>
                                      <p:to>
                                        <a:schemeClr val="accent2"/>
                                      </p:to>
                                    </p:animClr>
                                    <p:set>
                                      <p:cBhvr>
                                        <p:cTn id="599" dur="500" fill="hold"/>
                                        <p:tgtEl>
                                          <p:spTgt spid="67"/>
                                        </p:tgtEl>
                                        <p:attrNameLst>
                                          <p:attrName>fill.type</p:attrName>
                                        </p:attrNameLst>
                                      </p:cBhvr>
                                      <p:to>
                                        <p:strVal val="solid"/>
                                      </p:to>
                                    </p:set>
                                    <p:set>
                                      <p:cBhvr>
                                        <p:cTn id="600" dur="500" fill="hold"/>
                                        <p:tgtEl>
                                          <p:spTgt spid="67"/>
                                        </p:tgtEl>
                                        <p:attrNameLst>
                                          <p:attrName>fill.on</p:attrName>
                                        </p:attrNameLst>
                                      </p:cBhvr>
                                      <p:to>
                                        <p:strVal val="true"/>
                                      </p:to>
                                    </p:set>
                                  </p:childTnLst>
                                </p:cTn>
                              </p:par>
                              <p:par>
                                <p:cTn id="601" presetID="19" presetClass="emph" presetSubtype="0" fill="hold" grpId="0" nodeType="withEffect">
                                  <p:stCondLst>
                                    <p:cond delay="0"/>
                                  </p:stCondLst>
                                  <p:childTnLst>
                                    <p:animClr clrSpc="rgb" dir="cw">
                                      <p:cBhvr override="childStyle">
                                        <p:cTn id="602" dur="500" fill="hold"/>
                                        <p:tgtEl>
                                          <p:spTgt spid="68"/>
                                        </p:tgtEl>
                                        <p:attrNameLst>
                                          <p:attrName>style.color</p:attrName>
                                        </p:attrNameLst>
                                      </p:cBhvr>
                                      <p:to>
                                        <a:schemeClr val="accent2"/>
                                      </p:to>
                                    </p:animClr>
                                    <p:animClr clrSpc="rgb" dir="cw">
                                      <p:cBhvr>
                                        <p:cTn id="603" dur="500" fill="hold"/>
                                        <p:tgtEl>
                                          <p:spTgt spid="68"/>
                                        </p:tgtEl>
                                        <p:attrNameLst>
                                          <p:attrName>fillcolor</p:attrName>
                                        </p:attrNameLst>
                                      </p:cBhvr>
                                      <p:to>
                                        <a:schemeClr val="accent2"/>
                                      </p:to>
                                    </p:animClr>
                                    <p:set>
                                      <p:cBhvr>
                                        <p:cTn id="604" dur="500" fill="hold"/>
                                        <p:tgtEl>
                                          <p:spTgt spid="68"/>
                                        </p:tgtEl>
                                        <p:attrNameLst>
                                          <p:attrName>fill.type</p:attrName>
                                        </p:attrNameLst>
                                      </p:cBhvr>
                                      <p:to>
                                        <p:strVal val="solid"/>
                                      </p:to>
                                    </p:set>
                                    <p:set>
                                      <p:cBhvr>
                                        <p:cTn id="605" dur="500" fill="hold"/>
                                        <p:tgtEl>
                                          <p:spTgt spid="68"/>
                                        </p:tgtEl>
                                        <p:attrNameLst>
                                          <p:attrName>fill.on</p:attrName>
                                        </p:attrNameLst>
                                      </p:cBhvr>
                                      <p:to>
                                        <p:strVal val="true"/>
                                      </p:to>
                                    </p:set>
                                  </p:childTnLst>
                                </p:cTn>
                              </p:par>
                              <p:par>
                                <p:cTn id="606" presetID="19" presetClass="emph" presetSubtype="0" fill="hold" grpId="0" nodeType="withEffect">
                                  <p:stCondLst>
                                    <p:cond delay="0"/>
                                  </p:stCondLst>
                                  <p:childTnLst>
                                    <p:animClr clrSpc="rgb" dir="cw">
                                      <p:cBhvr override="childStyle">
                                        <p:cTn id="607" dur="500" fill="hold"/>
                                        <p:tgtEl>
                                          <p:spTgt spid="69"/>
                                        </p:tgtEl>
                                        <p:attrNameLst>
                                          <p:attrName>style.color</p:attrName>
                                        </p:attrNameLst>
                                      </p:cBhvr>
                                      <p:to>
                                        <a:schemeClr val="accent2"/>
                                      </p:to>
                                    </p:animClr>
                                    <p:animClr clrSpc="rgb" dir="cw">
                                      <p:cBhvr>
                                        <p:cTn id="608" dur="500" fill="hold"/>
                                        <p:tgtEl>
                                          <p:spTgt spid="69"/>
                                        </p:tgtEl>
                                        <p:attrNameLst>
                                          <p:attrName>fillcolor</p:attrName>
                                        </p:attrNameLst>
                                      </p:cBhvr>
                                      <p:to>
                                        <a:schemeClr val="accent2"/>
                                      </p:to>
                                    </p:animClr>
                                    <p:set>
                                      <p:cBhvr>
                                        <p:cTn id="609" dur="500" fill="hold"/>
                                        <p:tgtEl>
                                          <p:spTgt spid="69"/>
                                        </p:tgtEl>
                                        <p:attrNameLst>
                                          <p:attrName>fill.type</p:attrName>
                                        </p:attrNameLst>
                                      </p:cBhvr>
                                      <p:to>
                                        <p:strVal val="solid"/>
                                      </p:to>
                                    </p:set>
                                    <p:set>
                                      <p:cBhvr>
                                        <p:cTn id="610" dur="500" fill="hold"/>
                                        <p:tgtEl>
                                          <p:spTgt spid="69"/>
                                        </p:tgtEl>
                                        <p:attrNameLst>
                                          <p:attrName>fill.on</p:attrName>
                                        </p:attrNameLst>
                                      </p:cBhvr>
                                      <p:to>
                                        <p:strVal val="true"/>
                                      </p:to>
                                    </p:set>
                                  </p:childTnLst>
                                </p:cTn>
                              </p:par>
                            </p:childTnLst>
                          </p:cTn>
                        </p:par>
                      </p:childTnLst>
                    </p:cTn>
                  </p:par>
                  <p:par>
                    <p:cTn id="611" fill="hold">
                      <p:stCondLst>
                        <p:cond delay="indefinite"/>
                      </p:stCondLst>
                      <p:childTnLst>
                        <p:par>
                          <p:cTn id="612" fill="hold">
                            <p:stCondLst>
                              <p:cond delay="0"/>
                            </p:stCondLst>
                            <p:childTnLst>
                              <p:par>
                                <p:cTn id="613" presetID="6" presetClass="exit" presetSubtype="32" fill="hold" grpId="1" nodeType="clickEffect">
                                  <p:stCondLst>
                                    <p:cond delay="0"/>
                                  </p:stCondLst>
                                  <p:childTnLst>
                                    <p:animEffect transition="out" filter="circle(out)">
                                      <p:cBhvr>
                                        <p:cTn id="614" dur="2000"/>
                                        <p:tgtEl>
                                          <p:spTgt spid="63"/>
                                        </p:tgtEl>
                                      </p:cBhvr>
                                    </p:animEffect>
                                    <p:set>
                                      <p:cBhvr>
                                        <p:cTn id="615" dur="1" fill="hold">
                                          <p:stCondLst>
                                            <p:cond delay="1999"/>
                                          </p:stCondLst>
                                        </p:cTn>
                                        <p:tgtEl>
                                          <p:spTgt spid="63"/>
                                        </p:tgtEl>
                                        <p:attrNameLst>
                                          <p:attrName>style.visibility</p:attrName>
                                        </p:attrNameLst>
                                      </p:cBhvr>
                                      <p:to>
                                        <p:strVal val="hidden"/>
                                      </p:to>
                                    </p:set>
                                  </p:childTnLst>
                                </p:cTn>
                              </p:par>
                              <p:par>
                                <p:cTn id="616" presetID="6" presetClass="exit" presetSubtype="32" fill="hold" grpId="1" nodeType="withEffect">
                                  <p:stCondLst>
                                    <p:cond delay="0"/>
                                  </p:stCondLst>
                                  <p:childTnLst>
                                    <p:animEffect transition="out" filter="circle(out)">
                                      <p:cBhvr>
                                        <p:cTn id="617" dur="2000"/>
                                        <p:tgtEl>
                                          <p:spTgt spid="64"/>
                                        </p:tgtEl>
                                      </p:cBhvr>
                                    </p:animEffect>
                                    <p:set>
                                      <p:cBhvr>
                                        <p:cTn id="618" dur="1" fill="hold">
                                          <p:stCondLst>
                                            <p:cond delay="1999"/>
                                          </p:stCondLst>
                                        </p:cTn>
                                        <p:tgtEl>
                                          <p:spTgt spid="64"/>
                                        </p:tgtEl>
                                        <p:attrNameLst>
                                          <p:attrName>style.visibility</p:attrName>
                                        </p:attrNameLst>
                                      </p:cBhvr>
                                      <p:to>
                                        <p:strVal val="hidden"/>
                                      </p:to>
                                    </p:set>
                                  </p:childTnLst>
                                </p:cTn>
                              </p:par>
                              <p:par>
                                <p:cTn id="619" presetID="6" presetClass="exit" presetSubtype="32" fill="hold" grpId="1" nodeType="withEffect">
                                  <p:stCondLst>
                                    <p:cond delay="0"/>
                                  </p:stCondLst>
                                  <p:childTnLst>
                                    <p:animEffect transition="out" filter="circle(out)">
                                      <p:cBhvr>
                                        <p:cTn id="620" dur="2000"/>
                                        <p:tgtEl>
                                          <p:spTgt spid="65"/>
                                        </p:tgtEl>
                                      </p:cBhvr>
                                    </p:animEffect>
                                    <p:set>
                                      <p:cBhvr>
                                        <p:cTn id="621" dur="1" fill="hold">
                                          <p:stCondLst>
                                            <p:cond delay="1999"/>
                                          </p:stCondLst>
                                        </p:cTn>
                                        <p:tgtEl>
                                          <p:spTgt spid="65"/>
                                        </p:tgtEl>
                                        <p:attrNameLst>
                                          <p:attrName>style.visibility</p:attrName>
                                        </p:attrNameLst>
                                      </p:cBhvr>
                                      <p:to>
                                        <p:strVal val="hidden"/>
                                      </p:to>
                                    </p:set>
                                  </p:childTnLst>
                                </p:cTn>
                              </p:par>
                              <p:par>
                                <p:cTn id="622" presetID="6" presetClass="exit" presetSubtype="32" fill="hold" grpId="1" nodeType="withEffect">
                                  <p:stCondLst>
                                    <p:cond delay="0"/>
                                  </p:stCondLst>
                                  <p:childTnLst>
                                    <p:animEffect transition="out" filter="circle(out)">
                                      <p:cBhvr>
                                        <p:cTn id="623" dur="2000"/>
                                        <p:tgtEl>
                                          <p:spTgt spid="66"/>
                                        </p:tgtEl>
                                      </p:cBhvr>
                                    </p:animEffect>
                                    <p:set>
                                      <p:cBhvr>
                                        <p:cTn id="624" dur="1" fill="hold">
                                          <p:stCondLst>
                                            <p:cond delay="1999"/>
                                          </p:stCondLst>
                                        </p:cTn>
                                        <p:tgtEl>
                                          <p:spTgt spid="66"/>
                                        </p:tgtEl>
                                        <p:attrNameLst>
                                          <p:attrName>style.visibility</p:attrName>
                                        </p:attrNameLst>
                                      </p:cBhvr>
                                      <p:to>
                                        <p:strVal val="hidden"/>
                                      </p:to>
                                    </p:set>
                                  </p:childTnLst>
                                </p:cTn>
                              </p:par>
                              <p:par>
                                <p:cTn id="625" presetID="6" presetClass="exit" presetSubtype="32" fill="hold" grpId="1" nodeType="withEffect">
                                  <p:stCondLst>
                                    <p:cond delay="0"/>
                                  </p:stCondLst>
                                  <p:childTnLst>
                                    <p:animEffect transition="out" filter="circle(out)">
                                      <p:cBhvr>
                                        <p:cTn id="626" dur="2000"/>
                                        <p:tgtEl>
                                          <p:spTgt spid="67"/>
                                        </p:tgtEl>
                                      </p:cBhvr>
                                    </p:animEffect>
                                    <p:set>
                                      <p:cBhvr>
                                        <p:cTn id="627" dur="1" fill="hold">
                                          <p:stCondLst>
                                            <p:cond delay="1999"/>
                                          </p:stCondLst>
                                        </p:cTn>
                                        <p:tgtEl>
                                          <p:spTgt spid="67"/>
                                        </p:tgtEl>
                                        <p:attrNameLst>
                                          <p:attrName>style.visibility</p:attrName>
                                        </p:attrNameLst>
                                      </p:cBhvr>
                                      <p:to>
                                        <p:strVal val="hidden"/>
                                      </p:to>
                                    </p:set>
                                  </p:childTnLst>
                                </p:cTn>
                              </p:par>
                              <p:par>
                                <p:cTn id="628" presetID="6" presetClass="exit" presetSubtype="32" fill="hold" grpId="1" nodeType="withEffect">
                                  <p:stCondLst>
                                    <p:cond delay="0"/>
                                  </p:stCondLst>
                                  <p:childTnLst>
                                    <p:animEffect transition="out" filter="circle(out)">
                                      <p:cBhvr>
                                        <p:cTn id="629" dur="2000"/>
                                        <p:tgtEl>
                                          <p:spTgt spid="68"/>
                                        </p:tgtEl>
                                      </p:cBhvr>
                                    </p:animEffect>
                                    <p:set>
                                      <p:cBhvr>
                                        <p:cTn id="630" dur="1" fill="hold">
                                          <p:stCondLst>
                                            <p:cond delay="1999"/>
                                          </p:stCondLst>
                                        </p:cTn>
                                        <p:tgtEl>
                                          <p:spTgt spid="68"/>
                                        </p:tgtEl>
                                        <p:attrNameLst>
                                          <p:attrName>style.visibility</p:attrName>
                                        </p:attrNameLst>
                                      </p:cBhvr>
                                      <p:to>
                                        <p:strVal val="hidden"/>
                                      </p:to>
                                    </p:set>
                                  </p:childTnLst>
                                </p:cTn>
                              </p:par>
                              <p:par>
                                <p:cTn id="631" presetID="6" presetClass="exit" presetSubtype="32" fill="hold" grpId="1" nodeType="withEffect">
                                  <p:stCondLst>
                                    <p:cond delay="0"/>
                                  </p:stCondLst>
                                  <p:childTnLst>
                                    <p:animEffect transition="out" filter="circle(out)">
                                      <p:cBhvr>
                                        <p:cTn id="632" dur="2000"/>
                                        <p:tgtEl>
                                          <p:spTgt spid="69"/>
                                        </p:tgtEl>
                                      </p:cBhvr>
                                    </p:animEffect>
                                    <p:set>
                                      <p:cBhvr>
                                        <p:cTn id="633" dur="1" fill="hold">
                                          <p:stCondLst>
                                            <p:cond delay="1999"/>
                                          </p:stCondLst>
                                        </p:cTn>
                                        <p:tgtEl>
                                          <p:spTgt spid="69"/>
                                        </p:tgtEl>
                                        <p:attrNameLst>
                                          <p:attrName>style.visibility</p:attrName>
                                        </p:attrNameLst>
                                      </p:cBhvr>
                                      <p:to>
                                        <p:strVal val="hidden"/>
                                      </p:to>
                                    </p:set>
                                  </p:childTnLst>
                                </p:cTn>
                              </p:par>
                              <p:par>
                                <p:cTn id="634" presetID="6" presetClass="exit" presetSubtype="32" fill="hold" grpId="1" nodeType="withEffect">
                                  <p:stCondLst>
                                    <p:cond delay="0"/>
                                  </p:stCondLst>
                                  <p:childTnLst>
                                    <p:animEffect transition="out" filter="circle(out)">
                                      <p:cBhvr>
                                        <p:cTn id="635" dur="2000"/>
                                        <p:tgtEl>
                                          <p:spTgt spid="160"/>
                                        </p:tgtEl>
                                      </p:cBhvr>
                                    </p:animEffect>
                                    <p:set>
                                      <p:cBhvr>
                                        <p:cTn id="636" dur="1" fill="hold">
                                          <p:stCondLst>
                                            <p:cond delay="1999"/>
                                          </p:stCondLst>
                                        </p:cTn>
                                        <p:tgtEl>
                                          <p:spTgt spid="160"/>
                                        </p:tgtEl>
                                        <p:attrNameLst>
                                          <p:attrName>style.visibility</p:attrName>
                                        </p:attrNameLst>
                                      </p:cBhvr>
                                      <p:to>
                                        <p:strVal val="hidden"/>
                                      </p:to>
                                    </p:set>
                                  </p:childTnLst>
                                </p:cTn>
                              </p:par>
                            </p:childTnLst>
                          </p:cTn>
                        </p:par>
                      </p:childTnLst>
                    </p:cTn>
                  </p:par>
                </p:childTnLst>
              </p:cTn>
              <p:nextCondLst>
                <p:cond evt="onClick" delay="0">
                  <p:tgtEl>
                    <p:spTgt spid="52"/>
                  </p:tgtEl>
                </p:cond>
              </p:nextCondLst>
            </p:seq>
          </p:childTnLst>
        </p:cTn>
      </p:par>
    </p:tnLst>
    <p:bldLst>
      <p:bldP spid="182" grpId="0" animBg="1"/>
      <p:bldP spid="182" grpId="1" animBg="1"/>
      <p:bldP spid="63" grpId="0" animBg="1"/>
      <p:bldP spid="63" grpId="1" animBg="1"/>
      <p:bldP spid="64" grpId="0" animBg="1"/>
      <p:bldP spid="64" grpId="1" animBg="1"/>
      <p:bldP spid="65" grpId="0" animBg="1"/>
      <p:bldP spid="65" grpId="1" animBg="1"/>
      <p:bldP spid="66" grpId="0" animBg="1"/>
      <p:bldP spid="66" grpId="1" animBg="1"/>
      <p:bldP spid="67" grpId="0" animBg="1"/>
      <p:bldP spid="67" grpId="1" animBg="1"/>
      <p:bldP spid="68" grpId="0" animBg="1"/>
      <p:bldP spid="68" grpId="1" animBg="1"/>
      <p:bldP spid="69" grpId="0" animBg="1"/>
      <p:bldP spid="69" grpId="1" animBg="1"/>
      <p:bldP spid="2" grpId="0" animBg="1"/>
      <p:bldP spid="2" grpId="1" animBg="1"/>
      <p:bldP spid="4" grpId="0" animBg="1"/>
      <p:bldP spid="4" grpId="1" animBg="1"/>
      <p:bldP spid="6" grpId="0" animBg="1"/>
      <p:bldP spid="6" grpId="1"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P spid="17" grpId="0" animBg="1"/>
      <p:bldP spid="17" grpId="1" animBg="1"/>
      <p:bldP spid="18" grpId="0" animBg="1"/>
      <p:bldP spid="18" grpId="1" animBg="1"/>
      <p:bldP spid="24" grpId="0" animBg="1"/>
      <p:bldP spid="24" grpId="1" animBg="1"/>
      <p:bldP spid="25" grpId="0" animBg="1"/>
      <p:bldP spid="25" grpId="1" animBg="1"/>
      <p:bldP spid="26" grpId="0" animBg="1"/>
      <p:bldP spid="26" grpId="1" animBg="1"/>
      <p:bldP spid="27" grpId="0" animBg="1"/>
      <p:bldP spid="27" grpId="1" animBg="1"/>
      <p:bldP spid="28" grpId="0" animBg="1"/>
      <p:bldP spid="28" grpId="1" animBg="1"/>
      <p:bldP spid="29" grpId="0" animBg="1"/>
      <p:bldP spid="29" grpId="1" animBg="1"/>
      <p:bldP spid="30" grpId="0" animBg="1"/>
      <p:bldP spid="30" grpId="1" animBg="1"/>
      <p:bldP spid="31" grpId="0" animBg="1"/>
      <p:bldP spid="31" grpId="1" animBg="1"/>
      <p:bldP spid="32" grpId="0" animBg="1"/>
      <p:bldP spid="32" grpId="1" animBg="1"/>
      <p:bldP spid="33" grpId="0" animBg="1"/>
      <p:bldP spid="33" grpId="1" animBg="1"/>
      <p:bldP spid="34" grpId="0" animBg="1"/>
      <p:bldP spid="34" grpId="1" animBg="1"/>
      <p:bldP spid="35" grpId="0" animBg="1"/>
      <p:bldP spid="35" grpId="1" animBg="1"/>
      <p:bldP spid="36" grpId="0" animBg="1"/>
      <p:bldP spid="36" grpId="1" animBg="1"/>
      <p:bldP spid="37" grpId="0" animBg="1"/>
      <p:bldP spid="37" grpId="1" animBg="1"/>
      <p:bldP spid="38" grpId="0" animBg="1"/>
      <p:bldP spid="38" grpId="1" animBg="1"/>
      <p:bldP spid="39" grpId="0" animBg="1"/>
      <p:bldP spid="39" grpId="1" animBg="1"/>
      <p:bldP spid="40" grpId="0" animBg="1"/>
      <p:bldP spid="40" grpId="1" animBg="1"/>
      <p:bldP spid="41" grpId="0" animBg="1"/>
      <p:bldP spid="41" grpId="1" animBg="1"/>
      <p:bldP spid="42" grpId="0" animBg="1"/>
      <p:bldP spid="42" grpId="1" animBg="1"/>
      <p:bldP spid="43" grpId="0" animBg="1"/>
      <p:bldP spid="43" grpId="1" animBg="1"/>
      <p:bldP spid="44" grpId="0" animBg="1"/>
      <p:bldP spid="44" grpId="1" animBg="1"/>
      <p:bldP spid="45" grpId="0" animBg="1"/>
      <p:bldP spid="45" grpId="1" animBg="1"/>
      <p:bldP spid="46" grpId="0" animBg="1"/>
      <p:bldP spid="46" grpId="1" animBg="1"/>
      <p:bldP spid="47" grpId="0" animBg="1"/>
      <p:bldP spid="47" grpId="1" animBg="1"/>
      <p:bldP spid="48" grpId="0" animBg="1"/>
      <p:bldP spid="48" grpId="1" animBg="1"/>
      <p:bldP spid="88" grpId="0" animBg="1"/>
      <p:bldP spid="88" grpId="1" animBg="1"/>
      <p:bldP spid="126" grpId="0" animBg="1"/>
      <p:bldP spid="126" grpId="1" animBg="1"/>
      <p:bldP spid="128" grpId="0" animBg="1"/>
      <p:bldP spid="128" grpId="1" animBg="1"/>
      <p:bldP spid="129" grpId="0" animBg="1"/>
      <p:bldP spid="129" grpId="1" animBg="1"/>
      <p:bldP spid="130" grpId="0" animBg="1"/>
      <p:bldP spid="130" grpId="1" animBg="1"/>
      <p:bldP spid="137" grpId="0" animBg="1"/>
      <p:bldP spid="137" grpId="1" animBg="1"/>
      <p:bldP spid="138" grpId="0" animBg="1"/>
      <p:bldP spid="138" grpId="1" animBg="1"/>
      <p:bldP spid="139" grpId="0" animBg="1"/>
      <p:bldP spid="139" grpId="1" animBg="1"/>
      <p:bldP spid="140" grpId="0" animBg="1"/>
      <p:bldP spid="140" grpId="1" animBg="1"/>
      <p:bldP spid="141" grpId="0" animBg="1"/>
      <p:bldP spid="141" grpId="1" animBg="1"/>
      <p:bldP spid="142" grpId="0" animBg="1"/>
      <p:bldP spid="142" grpId="1" animBg="1"/>
      <p:bldP spid="143" grpId="0" animBg="1"/>
      <p:bldP spid="143" grpId="1" animBg="1"/>
      <p:bldP spid="144" grpId="0" animBg="1"/>
      <p:bldP spid="144" grpId="1" animBg="1"/>
      <p:bldP spid="145" grpId="0" animBg="1"/>
      <p:bldP spid="145" grpId="1" animBg="1"/>
      <p:bldP spid="146" grpId="0" animBg="1"/>
      <p:bldP spid="146" grpId="1" animBg="1"/>
      <p:bldP spid="147" grpId="0" animBg="1"/>
      <p:bldP spid="147" grpId="1" animBg="1"/>
      <p:bldP spid="148" grpId="0" animBg="1"/>
      <p:bldP spid="148" grpId="1" animBg="1"/>
      <p:bldP spid="149" grpId="0" animBg="1"/>
      <p:bldP spid="149" grpId="1" animBg="1"/>
      <p:bldP spid="150" grpId="0" animBg="1"/>
      <p:bldP spid="150" grpId="1" animBg="1"/>
      <p:bldP spid="151" grpId="0" animBg="1"/>
      <p:bldP spid="151" grpId="1" animBg="1"/>
      <p:bldP spid="152" grpId="0" animBg="1"/>
      <p:bldP spid="152" grpId="1" animBg="1"/>
      <p:bldP spid="153" grpId="0" animBg="1"/>
      <p:bldP spid="153" grpId="1" animBg="1"/>
      <p:bldP spid="154" grpId="0" animBg="1"/>
      <p:bldP spid="154" grpId="1" animBg="1"/>
      <p:bldP spid="155" grpId="0" animBg="1"/>
      <p:bldP spid="155" grpId="1" animBg="1"/>
      <p:bldP spid="156" grpId="0" animBg="1"/>
      <p:bldP spid="156" grpId="1" animBg="1"/>
      <p:bldP spid="157" grpId="0" animBg="1"/>
      <p:bldP spid="157" grpId="1" animBg="1"/>
      <p:bldP spid="158" grpId="0" animBg="1"/>
      <p:bldP spid="158" grpId="1" animBg="1"/>
      <p:bldP spid="159" grpId="0" animBg="1"/>
      <p:bldP spid="159" grpId="1" animBg="1"/>
      <p:bldP spid="160" grpId="0" animBg="1"/>
      <p:bldP spid="160" grpId="1"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55B53527-4CCF-C611-76D0-D5531883F951}"/>
              </a:ext>
            </a:extLst>
          </p:cNvPr>
          <p:cNvGraphicFramePr>
            <a:graphicFrameLocks noGrp="1"/>
          </p:cNvGraphicFramePr>
          <p:nvPr>
            <p:extLst>
              <p:ext uri="{D42A27DB-BD31-4B8C-83A1-F6EECF244321}">
                <p14:modId xmlns:p14="http://schemas.microsoft.com/office/powerpoint/2010/main" val="1261936262"/>
              </p:ext>
            </p:extLst>
          </p:nvPr>
        </p:nvGraphicFramePr>
        <p:xfrm>
          <a:off x="996568" y="101428"/>
          <a:ext cx="10677270" cy="6482250"/>
        </p:xfrm>
        <a:graphic>
          <a:graphicData uri="http://schemas.openxmlformats.org/drawingml/2006/table">
            <a:tbl>
              <a:tblPr firstRow="1" firstCol="1" bandRow="1"/>
              <a:tblGrid>
                <a:gridCol w="970015">
                  <a:extLst>
                    <a:ext uri="{9D8B030D-6E8A-4147-A177-3AD203B41FA5}">
                      <a16:colId xmlns:a16="http://schemas.microsoft.com/office/drawing/2014/main" val="2851470237"/>
                    </a:ext>
                  </a:extLst>
                </a:gridCol>
                <a:gridCol w="970015">
                  <a:extLst>
                    <a:ext uri="{9D8B030D-6E8A-4147-A177-3AD203B41FA5}">
                      <a16:colId xmlns:a16="http://schemas.microsoft.com/office/drawing/2014/main" val="2154283047"/>
                    </a:ext>
                  </a:extLst>
                </a:gridCol>
                <a:gridCol w="970015">
                  <a:extLst>
                    <a:ext uri="{9D8B030D-6E8A-4147-A177-3AD203B41FA5}">
                      <a16:colId xmlns:a16="http://schemas.microsoft.com/office/drawing/2014/main" val="3647057924"/>
                    </a:ext>
                  </a:extLst>
                </a:gridCol>
                <a:gridCol w="970015">
                  <a:extLst>
                    <a:ext uri="{9D8B030D-6E8A-4147-A177-3AD203B41FA5}">
                      <a16:colId xmlns:a16="http://schemas.microsoft.com/office/drawing/2014/main" val="446130226"/>
                    </a:ext>
                  </a:extLst>
                </a:gridCol>
                <a:gridCol w="971030">
                  <a:extLst>
                    <a:ext uri="{9D8B030D-6E8A-4147-A177-3AD203B41FA5}">
                      <a16:colId xmlns:a16="http://schemas.microsoft.com/office/drawing/2014/main" val="1632274922"/>
                    </a:ext>
                  </a:extLst>
                </a:gridCol>
                <a:gridCol w="971030">
                  <a:extLst>
                    <a:ext uri="{9D8B030D-6E8A-4147-A177-3AD203B41FA5}">
                      <a16:colId xmlns:a16="http://schemas.microsoft.com/office/drawing/2014/main" val="884516262"/>
                    </a:ext>
                  </a:extLst>
                </a:gridCol>
                <a:gridCol w="971030">
                  <a:extLst>
                    <a:ext uri="{9D8B030D-6E8A-4147-A177-3AD203B41FA5}">
                      <a16:colId xmlns:a16="http://schemas.microsoft.com/office/drawing/2014/main" val="1081010620"/>
                    </a:ext>
                  </a:extLst>
                </a:gridCol>
                <a:gridCol w="971030">
                  <a:extLst>
                    <a:ext uri="{9D8B030D-6E8A-4147-A177-3AD203B41FA5}">
                      <a16:colId xmlns:a16="http://schemas.microsoft.com/office/drawing/2014/main" val="1581182532"/>
                    </a:ext>
                  </a:extLst>
                </a:gridCol>
                <a:gridCol w="971030">
                  <a:extLst>
                    <a:ext uri="{9D8B030D-6E8A-4147-A177-3AD203B41FA5}">
                      <a16:colId xmlns:a16="http://schemas.microsoft.com/office/drawing/2014/main" val="4222770522"/>
                    </a:ext>
                  </a:extLst>
                </a:gridCol>
                <a:gridCol w="971030">
                  <a:extLst>
                    <a:ext uri="{9D8B030D-6E8A-4147-A177-3AD203B41FA5}">
                      <a16:colId xmlns:a16="http://schemas.microsoft.com/office/drawing/2014/main" val="1428442844"/>
                    </a:ext>
                  </a:extLst>
                </a:gridCol>
                <a:gridCol w="971030">
                  <a:extLst>
                    <a:ext uri="{9D8B030D-6E8A-4147-A177-3AD203B41FA5}">
                      <a16:colId xmlns:a16="http://schemas.microsoft.com/office/drawing/2014/main" val="406102389"/>
                    </a:ext>
                  </a:extLst>
                </a:gridCol>
              </a:tblGrid>
              <a:tr h="720250">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B</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Ọ</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C</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Ạ</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P</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85061126"/>
                  </a:ext>
                </a:extLst>
              </a:tr>
              <a:tr h="720250">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Ậ</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Đ</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Ư</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Ợ</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C</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041543499"/>
                  </a:ext>
                </a:extLst>
              </a:tr>
              <a:tr h="720250">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R</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Ề</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U</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Đ</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Ạ</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73846923"/>
                  </a:ext>
                </a:extLst>
              </a:tr>
              <a:tr h="720250">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Á</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Ầ</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498741911"/>
                  </a:ext>
                </a:extLst>
              </a:tr>
              <a:tr h="720250">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L</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Ư</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Ơ</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Ự</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C</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69385001"/>
                  </a:ext>
                </a:extLst>
              </a:tr>
              <a:tr h="720250">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M</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A</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U</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Đ</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Ế</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99238452"/>
                  </a:ext>
                </a:extLst>
              </a:tr>
              <a:tr h="720250">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Q</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U</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Ấ</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Y</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R</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Ầ</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Y</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85446911"/>
                  </a:ext>
                </a:extLst>
              </a:tr>
              <a:tr h="720250">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Đ</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Ứ</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C</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Ê</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S</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U</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89036263"/>
                  </a:ext>
                </a:extLst>
              </a:tr>
              <a:tr h="720250">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C</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Á</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B</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Á</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80696578"/>
                  </a:ext>
                </a:extLst>
              </a:tr>
            </a:tbl>
          </a:graphicData>
        </a:graphic>
      </p:graphicFrame>
    </p:spTree>
    <p:extLst>
      <p:ext uri="{BB962C8B-B14F-4D97-AF65-F5344CB8AC3E}">
        <p14:creationId xmlns:p14="http://schemas.microsoft.com/office/powerpoint/2010/main" val="161292024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55B53527-4CCF-C611-76D0-D5531883F951}"/>
              </a:ext>
            </a:extLst>
          </p:cNvPr>
          <p:cNvGraphicFramePr>
            <a:graphicFrameLocks noGrp="1"/>
          </p:cNvGraphicFramePr>
          <p:nvPr>
            <p:extLst>
              <p:ext uri="{D42A27DB-BD31-4B8C-83A1-F6EECF244321}">
                <p14:modId xmlns:p14="http://schemas.microsoft.com/office/powerpoint/2010/main" val="4139349108"/>
              </p:ext>
            </p:extLst>
          </p:nvPr>
        </p:nvGraphicFramePr>
        <p:xfrm>
          <a:off x="996568" y="101428"/>
          <a:ext cx="10677270" cy="6482250"/>
        </p:xfrm>
        <a:graphic>
          <a:graphicData uri="http://schemas.openxmlformats.org/drawingml/2006/table">
            <a:tbl>
              <a:tblPr firstRow="1" firstCol="1" bandRow="1"/>
              <a:tblGrid>
                <a:gridCol w="970015">
                  <a:extLst>
                    <a:ext uri="{9D8B030D-6E8A-4147-A177-3AD203B41FA5}">
                      <a16:colId xmlns:a16="http://schemas.microsoft.com/office/drawing/2014/main" val="2851470237"/>
                    </a:ext>
                  </a:extLst>
                </a:gridCol>
                <a:gridCol w="970015">
                  <a:extLst>
                    <a:ext uri="{9D8B030D-6E8A-4147-A177-3AD203B41FA5}">
                      <a16:colId xmlns:a16="http://schemas.microsoft.com/office/drawing/2014/main" val="2154283047"/>
                    </a:ext>
                  </a:extLst>
                </a:gridCol>
                <a:gridCol w="970015">
                  <a:extLst>
                    <a:ext uri="{9D8B030D-6E8A-4147-A177-3AD203B41FA5}">
                      <a16:colId xmlns:a16="http://schemas.microsoft.com/office/drawing/2014/main" val="3647057924"/>
                    </a:ext>
                  </a:extLst>
                </a:gridCol>
                <a:gridCol w="970015">
                  <a:extLst>
                    <a:ext uri="{9D8B030D-6E8A-4147-A177-3AD203B41FA5}">
                      <a16:colId xmlns:a16="http://schemas.microsoft.com/office/drawing/2014/main" val="446130226"/>
                    </a:ext>
                  </a:extLst>
                </a:gridCol>
                <a:gridCol w="971030">
                  <a:extLst>
                    <a:ext uri="{9D8B030D-6E8A-4147-A177-3AD203B41FA5}">
                      <a16:colId xmlns:a16="http://schemas.microsoft.com/office/drawing/2014/main" val="1632274922"/>
                    </a:ext>
                  </a:extLst>
                </a:gridCol>
                <a:gridCol w="971030">
                  <a:extLst>
                    <a:ext uri="{9D8B030D-6E8A-4147-A177-3AD203B41FA5}">
                      <a16:colId xmlns:a16="http://schemas.microsoft.com/office/drawing/2014/main" val="884516262"/>
                    </a:ext>
                  </a:extLst>
                </a:gridCol>
                <a:gridCol w="971030">
                  <a:extLst>
                    <a:ext uri="{9D8B030D-6E8A-4147-A177-3AD203B41FA5}">
                      <a16:colId xmlns:a16="http://schemas.microsoft.com/office/drawing/2014/main" val="1081010620"/>
                    </a:ext>
                  </a:extLst>
                </a:gridCol>
                <a:gridCol w="971030">
                  <a:extLst>
                    <a:ext uri="{9D8B030D-6E8A-4147-A177-3AD203B41FA5}">
                      <a16:colId xmlns:a16="http://schemas.microsoft.com/office/drawing/2014/main" val="1581182532"/>
                    </a:ext>
                  </a:extLst>
                </a:gridCol>
                <a:gridCol w="971030">
                  <a:extLst>
                    <a:ext uri="{9D8B030D-6E8A-4147-A177-3AD203B41FA5}">
                      <a16:colId xmlns:a16="http://schemas.microsoft.com/office/drawing/2014/main" val="4222770522"/>
                    </a:ext>
                  </a:extLst>
                </a:gridCol>
                <a:gridCol w="971030">
                  <a:extLst>
                    <a:ext uri="{9D8B030D-6E8A-4147-A177-3AD203B41FA5}">
                      <a16:colId xmlns:a16="http://schemas.microsoft.com/office/drawing/2014/main" val="1428442844"/>
                    </a:ext>
                  </a:extLst>
                </a:gridCol>
                <a:gridCol w="971030">
                  <a:extLst>
                    <a:ext uri="{9D8B030D-6E8A-4147-A177-3AD203B41FA5}">
                      <a16:colId xmlns:a16="http://schemas.microsoft.com/office/drawing/2014/main" val="406102389"/>
                    </a:ext>
                  </a:extLst>
                </a:gridCol>
              </a:tblGrid>
              <a:tr h="720250">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B</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Ọ</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4400" b="1">
                          <a:solidFill>
                            <a:srgbClr val="FF0000"/>
                          </a:solidFill>
                          <a:effectLst/>
                          <a:latin typeface="Tahoma" panose="020B0604030504040204" pitchFamily="34" charset="0"/>
                          <a:ea typeface="Tahoma" panose="020B0604030504040204" pitchFamily="34" charset="0"/>
                          <a:cs typeface="Tahoma" panose="020B0604030504040204" pitchFamily="34" charset="0"/>
                        </a:rPr>
                        <a:t>C</a:t>
                      </a:r>
                      <a:endParaRPr lang="vi-VN" sz="44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Ạ</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P</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85061126"/>
                  </a:ext>
                </a:extLst>
              </a:tr>
              <a:tr h="720250">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4400" b="1">
                          <a:solidFill>
                            <a:srgbClr val="FF0000"/>
                          </a:solidFill>
                          <a:effectLst/>
                          <a:latin typeface="Tahoma" panose="020B0604030504040204" pitchFamily="34" charset="0"/>
                          <a:ea typeface="Tahoma" panose="020B0604030504040204" pitchFamily="34" charset="0"/>
                          <a:cs typeface="Tahoma" panose="020B0604030504040204" pitchFamily="34" charset="0"/>
                        </a:rPr>
                        <a:t>Ầ</a:t>
                      </a:r>
                      <a:endParaRPr lang="vi-VN" sz="44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Đ</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Ư</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Ợ</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C</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041543499"/>
                  </a:ext>
                </a:extLst>
              </a:tr>
              <a:tr h="720250">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R</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Ề</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4400" b="1">
                          <a:solidFill>
                            <a:srgbClr val="FF0000"/>
                          </a:solidFill>
                          <a:effectLst/>
                          <a:latin typeface="Tahoma" panose="020B0604030504040204" pitchFamily="34" charset="0"/>
                          <a:ea typeface="Tahoma" panose="020B0604030504040204" pitchFamily="34" charset="0"/>
                          <a:cs typeface="Tahoma" panose="020B0604030504040204" pitchFamily="34" charset="0"/>
                        </a:rPr>
                        <a:t>U</a:t>
                      </a:r>
                      <a:endParaRPr lang="vi-VN" sz="44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Đ</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Ạ</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73846923"/>
                  </a:ext>
                </a:extLst>
              </a:tr>
              <a:tr h="720250">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Á</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4400" b="1">
                          <a:solidFill>
                            <a:srgbClr val="FF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Ầ</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498741911"/>
                  </a:ext>
                </a:extLst>
              </a:tr>
              <a:tr h="720250">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L</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Ư</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Ơ</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4400" b="1">
                          <a:solidFill>
                            <a:srgbClr val="FF0000"/>
                          </a:solidFill>
                          <a:effectLst/>
                          <a:latin typeface="Tahoma" panose="020B0604030504040204" pitchFamily="34" charset="0"/>
                          <a:ea typeface="Tahoma" panose="020B0604030504040204" pitchFamily="34" charset="0"/>
                          <a:cs typeface="Tahoma" panose="020B0604030504040204" pitchFamily="34" charset="0"/>
                        </a:rPr>
                        <a:t>G</a:t>
                      </a:r>
                      <a:endParaRPr lang="vi-VN" sz="44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Ự</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C</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69385001"/>
                  </a:ext>
                </a:extLst>
              </a:tr>
              <a:tr h="720250">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M</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A</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4400" b="1">
                          <a:solidFill>
                            <a:srgbClr val="FF0000"/>
                          </a:solidFill>
                          <a:effectLst/>
                          <a:latin typeface="Tahoma" panose="020B0604030504040204" pitchFamily="34" charset="0"/>
                          <a:ea typeface="Tahoma" panose="020B0604030504040204" pitchFamily="34" charset="0"/>
                          <a:cs typeface="Tahoma" panose="020B0604030504040204" pitchFamily="34" charset="0"/>
                        </a:rPr>
                        <a:t>U</a:t>
                      </a:r>
                      <a:endParaRPr lang="vi-VN" sz="44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Đ</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Ế</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99238452"/>
                  </a:ext>
                </a:extLst>
              </a:tr>
              <a:tr h="720250">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Q</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U</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Ấ</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4400" b="1">
                          <a:solidFill>
                            <a:srgbClr val="FF0000"/>
                          </a:solidFill>
                          <a:effectLst/>
                          <a:latin typeface="Tahoma" panose="020B0604030504040204" pitchFamily="34" charset="0"/>
                          <a:ea typeface="Tahoma" panose="020B0604030504040204" pitchFamily="34" charset="0"/>
                          <a:cs typeface="Tahoma" panose="020B0604030504040204" pitchFamily="34" charset="0"/>
                        </a:rPr>
                        <a:t>Y</a:t>
                      </a:r>
                      <a:endParaRPr lang="vi-VN" sz="44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R</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Ầ</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Y</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85446911"/>
                  </a:ext>
                </a:extLst>
              </a:tr>
              <a:tr h="720250">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Đ</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Ứ</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C</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4400" b="1">
                          <a:solidFill>
                            <a:srgbClr val="FF0000"/>
                          </a:solidFill>
                          <a:effectLst/>
                          <a:latin typeface="Tahoma" panose="020B0604030504040204" pitchFamily="34" charset="0"/>
                          <a:ea typeface="Tahoma" panose="020B0604030504040204" pitchFamily="34" charset="0"/>
                          <a:cs typeface="Tahoma" panose="020B0604030504040204" pitchFamily="34" charset="0"/>
                        </a:rPr>
                        <a:t>Ệ</a:t>
                      </a:r>
                      <a:endParaRPr lang="vi-VN" sz="44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S</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U</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89036263"/>
                  </a:ext>
                </a:extLst>
              </a:tr>
              <a:tr h="720250">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C</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Á</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B</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Á</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r>
                        <a:rPr lang="en-US" sz="4400" b="1">
                          <a:solidFill>
                            <a:srgbClr val="FF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80696578"/>
                  </a:ext>
                </a:extLst>
              </a:tr>
            </a:tbl>
          </a:graphicData>
        </a:graphic>
      </p:graphicFrame>
    </p:spTree>
    <p:extLst>
      <p:ext uri="{BB962C8B-B14F-4D97-AF65-F5344CB8AC3E}">
        <p14:creationId xmlns:p14="http://schemas.microsoft.com/office/powerpoint/2010/main" val="121411262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9955A4D-45F1-4323-9A26-297E971344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02301" y="953940"/>
            <a:ext cx="5587397" cy="4681627"/>
          </a:xfrm>
          <a:prstGeom prst="rect">
            <a:avLst/>
          </a:prstGeom>
        </p:spPr>
      </p:pic>
      <p:sp>
        <p:nvSpPr>
          <p:cNvPr id="2054" name="WordArt 6"/>
          <p:cNvSpPr>
            <a:spLocks noChangeArrowheads="1" noChangeShapeType="1" noTextEdit="1"/>
          </p:cNvSpPr>
          <p:nvPr/>
        </p:nvSpPr>
        <p:spPr bwMode="auto">
          <a:xfrm>
            <a:off x="773596" y="254000"/>
            <a:ext cx="10644809" cy="1064793"/>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Học</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v</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ới</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Giê-su</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a:ln>
                  <a:noFill/>
                </a:ln>
                <a:solidFill>
                  <a:srgbClr val="FF000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Học</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cùng</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Giê-su</a:t>
            </a:r>
            <a:endPar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endParaRPr>
          </a:p>
        </p:txBody>
      </p:sp>
      <p:sp>
        <p:nvSpPr>
          <p:cNvPr id="8" name="AutoShape 9">
            <a:hlinkClick r:id="rId3" action="ppaction://hlinksldjump"/>
          </p:cNvPr>
          <p:cNvSpPr>
            <a:spLocks noChangeArrowheads="1"/>
          </p:cNvSpPr>
          <p:nvPr/>
        </p:nvSpPr>
        <p:spPr bwMode="auto">
          <a:xfrm>
            <a:off x="1524001" y="5539206"/>
            <a:ext cx="9143999" cy="1064795"/>
          </a:xfrm>
          <a:prstGeom prst="flowChartAlternateProcess">
            <a:avLst/>
          </a:prstGeom>
          <a:solidFill>
            <a:srgbClr val="7030A0">
              <a:alpha val="83000"/>
            </a:srgbClr>
          </a:solidFill>
          <a:ln w="38100">
            <a:solidFill>
              <a:srgbClr val="FFFF00"/>
            </a:solidFill>
            <a:miter lim="800000"/>
            <a:headEnd/>
            <a:tailEnd/>
          </a:ln>
          <a:effectLst/>
        </p:spPr>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6000" b="1" i="0" u="none" strike="noStrike" kern="1200" cap="none" spc="0" normalizeH="0" baseline="0" noProof="0" err="1">
                <a:ln>
                  <a:noFill/>
                </a:ln>
                <a:solidFill>
                  <a:prstClr val="white"/>
                </a:solidFill>
                <a:effectLst>
                  <a:outerShdw blurRad="38100" dist="38100" dir="2700000" algn="tl">
                    <a:srgbClr val="000000"/>
                  </a:outerShdw>
                </a:effectLst>
                <a:uLnTx/>
                <a:uFillTx/>
                <a:latin typeface="Calibri" panose="020F0502020204030204"/>
                <a:ea typeface="+mn-ea"/>
                <a:cs typeface="+mn-cs"/>
              </a:rPr>
              <a:t>TRẮC</a:t>
            </a:r>
            <a:r>
              <a:rPr kumimoji="0" lang="en-US" altLang="en-US" sz="6000" b="1" i="0" u="none" strike="noStrike" kern="1200" cap="none" spc="0" normalizeH="0" baseline="0" noProof="0">
                <a:ln>
                  <a:noFill/>
                </a:ln>
                <a:solidFill>
                  <a:prstClr val="white"/>
                </a:solidFill>
                <a:effectLst>
                  <a:outerShdw blurRad="38100" dist="38100" dir="2700000" algn="tl">
                    <a:srgbClr val="000000"/>
                  </a:outerShdw>
                </a:effectLst>
                <a:uLnTx/>
                <a:uFillTx/>
                <a:latin typeface="Calibri" panose="020F0502020204030204"/>
                <a:ea typeface="+mn-ea"/>
                <a:cs typeface="+mn-cs"/>
              </a:rPr>
              <a:t> </a:t>
            </a:r>
            <a:r>
              <a:rPr kumimoji="0" lang="en-US" altLang="en-US" sz="6000" b="1" i="0" u="none" strike="noStrike" kern="1200" cap="none" spc="0" normalizeH="0" baseline="0" noProof="0" err="1">
                <a:ln>
                  <a:noFill/>
                </a:ln>
                <a:solidFill>
                  <a:prstClr val="white"/>
                </a:solidFill>
                <a:effectLst>
                  <a:outerShdw blurRad="38100" dist="38100" dir="2700000" algn="tl">
                    <a:srgbClr val="000000"/>
                  </a:outerShdw>
                </a:effectLst>
                <a:uLnTx/>
                <a:uFillTx/>
                <a:latin typeface="Calibri" panose="020F0502020204030204"/>
                <a:ea typeface="+mn-ea"/>
                <a:cs typeface="+mn-cs"/>
              </a:rPr>
              <a:t>NGHIỆM</a:t>
            </a:r>
            <a:endParaRPr kumimoji="0" lang="en-US" altLang="en-US" sz="6000" b="1" i="0" u="none" strike="noStrike" kern="1200" cap="none" spc="0" normalizeH="0" baseline="0" noProof="0">
              <a:ln>
                <a:noFill/>
              </a:ln>
              <a:solidFill>
                <a:prstClr val="white"/>
              </a:solidFill>
              <a:effectLst>
                <a:outerShdw blurRad="38100" dist="38100" dir="2700000" algn="tl">
                  <a:srgbClr val="000000"/>
                </a:outerShdw>
              </a:effectLst>
              <a:uLnTx/>
              <a:uFillTx/>
              <a:latin typeface="Calibri" panose="020F0502020204030204"/>
              <a:ea typeface="+mn-ea"/>
              <a:cs typeface="+mn-cs"/>
            </a:endParaRPr>
          </a:p>
        </p:txBody>
      </p:sp>
    </p:spTree>
    <p:extLst>
      <p:ext uri="{BB962C8B-B14F-4D97-AF65-F5344CB8AC3E}">
        <p14:creationId xmlns:p14="http://schemas.microsoft.com/office/powerpoint/2010/main" val="176470080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anim calcmode="lin" valueType="num">
                                      <p:cBhvr>
                                        <p:cTn id="8" dur="500" fill="hold"/>
                                        <p:tgtEl>
                                          <p:spTgt spid="8"/>
                                        </p:tgtEl>
                                        <p:attrNameLst>
                                          <p:attrName>ppt_w</p:attrName>
                                        </p:attrNameLst>
                                      </p:cBhvr>
                                      <p:tavLst>
                                        <p:tav tm="0" fmla="#ppt_w*sin(2.5*pi*$)">
                                          <p:val>
                                            <p:fltVal val="0"/>
                                          </p:val>
                                        </p:tav>
                                        <p:tav tm="100000">
                                          <p:val>
                                            <p:fltVal val="1"/>
                                          </p:val>
                                        </p:tav>
                                      </p:tavLst>
                                    </p:anim>
                                    <p:anim calcmode="lin" valueType="num">
                                      <p:cBhvr>
                                        <p:cTn id="9" dur="500" fill="hold"/>
                                        <p:tgtEl>
                                          <p:spTgt spid="8"/>
                                        </p:tgtEl>
                                        <p:attrNameLst>
                                          <p:attrName>ppt_h</p:attrName>
                                        </p:attrNameLst>
                                      </p:cBhvr>
                                      <p:tavLst>
                                        <p:tav tm="0">
                                          <p:val>
                                            <p:strVal val="#ppt_h"/>
                                          </p:val>
                                        </p:tav>
                                        <p:tav tm="100000">
                                          <p:val>
                                            <p:strVal val="#ppt_h"/>
                                          </p:val>
                                        </p:tav>
                                      </p:tavLst>
                                    </p:anim>
                                  </p:childTnLst>
                                </p:cTn>
                              </p:par>
                            </p:childTnLst>
                          </p:cTn>
                        </p:par>
                        <p:par>
                          <p:cTn id="10" fill="hold">
                            <p:stCondLst>
                              <p:cond delay="950"/>
                            </p:stCondLst>
                            <p:childTnLst>
                              <p:par>
                                <p:cTn id="11" presetID="16" presetClass="entr" presetSubtype="21" fill="hold" grpId="0" nodeType="afterEffect">
                                  <p:stCondLst>
                                    <p:cond delay="0"/>
                                  </p:stCondLst>
                                  <p:childTnLst>
                                    <p:set>
                                      <p:cBhvr>
                                        <p:cTn id="12" dur="1" fill="hold">
                                          <p:stCondLst>
                                            <p:cond delay="0"/>
                                          </p:stCondLst>
                                        </p:cTn>
                                        <p:tgtEl>
                                          <p:spTgt spid="2054"/>
                                        </p:tgtEl>
                                        <p:attrNameLst>
                                          <p:attrName>style.visibility</p:attrName>
                                        </p:attrNameLst>
                                      </p:cBhvr>
                                      <p:to>
                                        <p:strVal val="visible"/>
                                      </p:to>
                                    </p:set>
                                    <p:animEffect transition="in" filter="barn(inVertical)">
                                      <p:cBhvr>
                                        <p:cTn id="13" dur="500"/>
                                        <p:tgtEl>
                                          <p:spTgt spid="2054"/>
                                        </p:tgtEl>
                                      </p:cBhvr>
                                    </p:animEffect>
                                  </p:childTnLst>
                                </p:cTn>
                              </p:par>
                              <p:par>
                                <p:cTn id="14" presetID="21" presetClass="emph" presetSubtype="0" repeatCount="indefinite" fill="hold" grpId="1" nodeType="withEffect">
                                  <p:stCondLst>
                                    <p:cond delay="0"/>
                                  </p:stCondLst>
                                  <p:childTnLst>
                                    <p:animClr clrSpc="hsl" dir="cw">
                                      <p:cBhvr override="childStyle">
                                        <p:cTn id="15" dur="500" fill="hold"/>
                                        <p:tgtEl>
                                          <p:spTgt spid="2054"/>
                                        </p:tgtEl>
                                        <p:attrNameLst>
                                          <p:attrName>style.color</p:attrName>
                                        </p:attrNameLst>
                                      </p:cBhvr>
                                      <p:by>
                                        <p:hsl h="7200000" s="0" l="0"/>
                                      </p:by>
                                    </p:animClr>
                                    <p:animClr clrSpc="hsl" dir="cw">
                                      <p:cBhvr>
                                        <p:cTn id="16" dur="500" fill="hold"/>
                                        <p:tgtEl>
                                          <p:spTgt spid="2054"/>
                                        </p:tgtEl>
                                        <p:attrNameLst>
                                          <p:attrName>fillcolor</p:attrName>
                                        </p:attrNameLst>
                                      </p:cBhvr>
                                      <p:by>
                                        <p:hsl h="7200000" s="0" l="0"/>
                                      </p:by>
                                    </p:animClr>
                                    <p:animClr clrSpc="hsl" dir="cw">
                                      <p:cBhvr>
                                        <p:cTn id="17" dur="500" fill="hold"/>
                                        <p:tgtEl>
                                          <p:spTgt spid="2054"/>
                                        </p:tgtEl>
                                        <p:attrNameLst>
                                          <p:attrName>stroke.color</p:attrName>
                                        </p:attrNameLst>
                                      </p:cBhvr>
                                      <p:by>
                                        <p:hsl h="7200000" s="0" l="0"/>
                                      </p:by>
                                    </p:animClr>
                                    <p:set>
                                      <p:cBhvr>
                                        <p:cTn id="18" dur="500" fill="hold"/>
                                        <p:tgtEl>
                                          <p:spTgt spid="205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4" grpId="0"/>
      <p:bldP spid="2054" grpId="1"/>
      <p:bldP spid="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Đức Giêsu.</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Ông Gioan.</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Ông Phaolô.</a:t>
              </a:r>
            </a:p>
          </p:txBody>
        </p:sp>
      </p:grpSp>
      <p:grpSp>
        <p:nvGrpSpPr>
          <p:cNvPr id="6" name="Group 34"/>
          <p:cNvGrpSpPr>
            <a:grpSpLocks/>
          </p:cNvGrpSpPr>
          <p:nvPr/>
        </p:nvGrpSpPr>
        <p:grpSpPr bwMode="auto">
          <a:xfrm>
            <a:off x="-48965" y="5363029"/>
            <a:ext cx="12240865"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 Ông Gamalien.</a:t>
              </a:r>
              <a:endParaRPr kumimoji="0" lang="vi-VN"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just"/>
            <a:r>
              <a:rPr kumimoji="0" lang="en-US" sz="5400" b="1" i="0" u="none" strike="noStrike" kern="1200" cap="none" spc="0" normalizeH="0" baseline="0" noProof="0" dirty="0">
                <a:ln>
                  <a:noFill/>
                </a:ln>
                <a:solidFill>
                  <a:schemeClr val="tx1"/>
                </a:solidFill>
                <a:effectLst/>
                <a:uLnTx/>
                <a:uFillTx/>
                <a:latin typeface="Verdana" panose="020B0604030504040204" pitchFamily="34" charset="0"/>
                <a:ea typeface="Verdana" panose="020B0604030504040204" pitchFamily="34" charset="0"/>
                <a:cs typeface="Tahoma" panose="020B0604030504040204" pitchFamily="34" charset="0"/>
              </a:rPr>
              <a:t>1</a:t>
            </a:r>
            <a:r>
              <a:rPr kumimoji="0" lang="en-US" sz="5400" b="1" i="0" u="none" strike="noStrike" kern="1200" cap="none" spc="0" normalizeH="0" baseline="0" noProof="0">
                <a:ln>
                  <a:noFill/>
                </a:ln>
                <a:solidFill>
                  <a:schemeClr val="tx1"/>
                </a:solidFill>
                <a:effectLst/>
                <a:uLnTx/>
                <a:uFillTx/>
                <a:latin typeface="Verdana" panose="020B0604030504040204" pitchFamily="34" charset="0"/>
                <a:ea typeface="Verdana" panose="020B0604030504040204" pitchFamily="34" charset="0"/>
                <a:cs typeface="Tahoma" panose="020B0604030504040204" pitchFamily="34" charset="0"/>
              </a:rPr>
              <a:t>. </a:t>
            </a:r>
            <a:r>
              <a:rPr lang="vi-VN" sz="5400" b="1">
                <a:solidFill>
                  <a:schemeClr val="tx1">
                    <a:lumMod val="95000"/>
                    <a:lumOff val="5000"/>
                  </a:schemeClr>
                </a:solidFill>
                <a:latin typeface="Verdana" panose="020B0604030504040204" pitchFamily="34" charset="0"/>
                <a:ea typeface="Verdana" panose="020B0604030504040204" pitchFamily="34" charset="0"/>
              </a:rPr>
              <a:t>CÁC MÔN ĐỆ XIN AI DẠY CHO MÌNH CẦU NGUYỆN? </a:t>
            </a:r>
            <a:endParaRPr lang="vi-VN" sz="5400" b="1" u="sng">
              <a:solidFill>
                <a:srgbClr val="7030A0"/>
              </a:solidFill>
              <a:latin typeface="Verdana" panose="020B0604030504040204" pitchFamily="34" charset="0"/>
              <a:ea typeface="Verdana" panose="020B0604030504040204" pitchFamily="34" charset="0"/>
            </a:endParaRPr>
          </a:p>
        </p:txBody>
      </p:sp>
      <p:grpSp>
        <p:nvGrpSpPr>
          <p:cNvPr id="9" name="Group 33"/>
          <p:cNvGrpSpPr>
            <a:grpSpLocks/>
          </p:cNvGrpSpPr>
          <p:nvPr/>
        </p:nvGrpSpPr>
        <p:grpSpPr bwMode="auto">
          <a:xfrm>
            <a:off x="-48988" y="4508444"/>
            <a:ext cx="12246884" cy="812666"/>
            <a:chOff x="-1896924" y="4695363"/>
            <a:chExt cx="10572108" cy="696557"/>
          </a:xfrm>
          <a:solidFill>
            <a:srgbClr val="00B0F0"/>
          </a:solidFill>
        </p:grpSpPr>
        <p:sp>
          <p:nvSpPr>
            <p:cNvPr id="33" name="Rounded Rectangle 12"/>
            <p:cNvSpPr>
              <a:spLocks noChangeArrowheads="1"/>
            </p:cNvSpPr>
            <p:nvPr/>
          </p:nvSpPr>
          <p:spPr bwMode="auto">
            <a:xfrm>
              <a:off x="-963885" y="4706120"/>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Đức Giêsu.</a:t>
              </a:r>
              <a:endParaRPr kumimoji="0" lang="pt-BR" sz="48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endParaRPr>
            </a:p>
          </p:txBody>
        </p:sp>
        <p:sp>
          <p:nvSpPr>
            <p:cNvPr id="19" name="AutoShape 46"/>
            <p:cNvSpPr>
              <a:spLocks noChangeArrowheads="1"/>
            </p:cNvSpPr>
            <p:nvPr/>
          </p:nvSpPr>
          <p:spPr bwMode="auto">
            <a:xfrm>
              <a:off x="-1896924" y="4695363"/>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srgbClr val="FFFF00"/>
                  </a:solidFill>
                  <a:effectLst>
                    <a:outerShdw blurRad="38100" dist="38100" dir="2700000" algn="tl">
                      <a:srgbClr val="000000"/>
                    </a:outerShdw>
                  </a:effectLst>
                  <a:latin typeface="Times New Roman" pitchFamily="18" charset="0"/>
                  <a:cs typeface="Times New Roman" pitchFamily="18" charset="0"/>
                </a:rPr>
                <a:t>C</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21499153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71551"/>
            <a:ext cx="12192000" cy="5551717"/>
          </a:xfrm>
        </p:spPr>
        <p:txBody>
          <a:bodyPr>
            <a:noAutofit/>
          </a:bodyPr>
          <a:lstStyle/>
          <a:p>
            <a:pPr algn="just">
              <a:lnSpc>
                <a:spcPct val="100000"/>
              </a:lnSpc>
              <a:spcBef>
                <a:spcPts val="450"/>
              </a:spcBef>
              <a:spcAft>
                <a:spcPts val="450"/>
              </a:spcAft>
            </a:pPr>
            <a:r>
              <a:rPr lang="vi-VN" sz="7200" b="1">
                <a:latin typeface="Tahoma" panose="020B0604030504040204" pitchFamily="34" charset="0"/>
                <a:ea typeface="Tahoma" panose="020B0604030504040204" pitchFamily="34" charset="0"/>
                <a:cs typeface="Tahoma" panose="020B0604030504040204" pitchFamily="34" charset="0"/>
              </a:rPr>
              <a:t>Một hôm, Đức Giê-su cầu nguyện ở nơi kia. Người cầu nguyện xong, thì có một người trong nhóm môn đệ nói với Người:</a:t>
            </a:r>
            <a:endParaRPr lang="en-US" sz="7200" b="1">
              <a:latin typeface="Tahoma" panose="020B0604030504040204" pitchFamily="34" charset="0"/>
              <a:ea typeface="Tahoma" panose="020B0604030504040204" pitchFamily="34" charset="0"/>
              <a:cs typeface="Tahoma" panose="020B0604030504040204" pitchFamily="34" charset="0"/>
            </a:endParaRPr>
          </a:p>
        </p:txBody>
      </p:sp>
      <p:sp>
        <p:nvSpPr>
          <p:cNvPr id="3" name="TextBox 2">
            <a:extLst>
              <a:ext uri="{FF2B5EF4-FFF2-40B4-BE49-F238E27FC236}">
                <a16:creationId xmlns:a16="http://schemas.microsoft.com/office/drawing/2014/main" id="{660EDB3B-D92F-4149-A43E-A60728ADD0BE}"/>
              </a:ext>
            </a:extLst>
          </p:cNvPr>
          <p:cNvSpPr txBox="1"/>
          <p:nvPr/>
        </p:nvSpPr>
        <p:spPr>
          <a:xfrm>
            <a:off x="0" y="101601"/>
            <a:ext cx="12192000" cy="707886"/>
          </a:xfrm>
          <a:prstGeom prst="rect">
            <a:avLst/>
          </a:prstGeom>
          <a:noFill/>
        </p:spPr>
        <p:txBody>
          <a:bodyPr wrap="square" rtlCol="0">
            <a:spAutoFit/>
          </a:bodyPr>
          <a:lstStyle/>
          <a:p>
            <a:pPr algn="ctr"/>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TIN </a:t>
            </a:r>
            <a:r>
              <a:rPr lang="en-US" sz="4000" b="1" err="1">
                <a:solidFill>
                  <a:srgbClr val="FF0000"/>
                </a:solidFill>
                <a:latin typeface="Tahoma" panose="020B0604030504040204" pitchFamily="34" charset="0"/>
                <a:ea typeface="Tahoma" panose="020B0604030504040204" pitchFamily="34" charset="0"/>
                <a:cs typeface="Tahoma" panose="020B0604030504040204" pitchFamily="34" charset="0"/>
              </a:rPr>
              <a:t>MỪNG</a:t>
            </a:r>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4000" b="1" err="1">
                <a:solidFill>
                  <a:srgbClr val="FF0000"/>
                </a:solidFill>
                <a:latin typeface="Tahoma" panose="020B0604030504040204" pitchFamily="34" charset="0"/>
                <a:ea typeface="Tahoma" panose="020B0604030504040204" pitchFamily="34" charset="0"/>
                <a:cs typeface="Tahoma" panose="020B0604030504040204" pitchFamily="34" charset="0"/>
              </a:rPr>
              <a:t>CHÚA</a:t>
            </a:r>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4000" b="1" err="1">
                <a:solidFill>
                  <a:srgbClr val="FF0000"/>
                </a:solidFill>
                <a:latin typeface="Tahoma" panose="020B0604030504040204" pitchFamily="34" charset="0"/>
                <a:ea typeface="Tahoma" panose="020B0604030504040204" pitchFamily="34" charset="0"/>
                <a:cs typeface="Tahoma" panose="020B0604030504040204" pitchFamily="34" charset="0"/>
              </a:rPr>
              <a:t>GIÊSU</a:t>
            </a:r>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 THEO </a:t>
            </a:r>
            <a:r>
              <a:rPr lang="en-US" sz="4000" b="1" err="1">
                <a:solidFill>
                  <a:srgbClr val="FF0000"/>
                </a:solidFill>
                <a:latin typeface="Tahoma" panose="020B0604030504040204" pitchFamily="34" charset="0"/>
                <a:ea typeface="Tahoma" panose="020B0604030504040204" pitchFamily="34" charset="0"/>
                <a:cs typeface="Tahoma" panose="020B0604030504040204" pitchFamily="34" charset="0"/>
              </a:rPr>
              <a:t>THÁNH</a:t>
            </a:r>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 LU-CA</a:t>
            </a:r>
            <a:endParaRPr lang="en-US" sz="4000"/>
          </a:p>
        </p:txBody>
      </p:sp>
    </p:spTree>
    <p:extLst>
      <p:ext uri="{BB962C8B-B14F-4D97-AF65-F5344CB8AC3E}">
        <p14:creationId xmlns:p14="http://schemas.microsoft.com/office/powerpoint/2010/main" val="3633898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lang="vi-VN" sz="4800" b="1">
                  <a:solidFill>
                    <a:prstClr val="black"/>
                  </a:solidFill>
                  <a:latin typeface="Times New Roman" pitchFamily="18" charset="0"/>
                  <a:cs typeface="Times New Roman" pitchFamily="18" charset="0"/>
                </a:rPr>
                <a:t>Xin cho các linh hồn được cứu độ.</a:t>
              </a:r>
              <a:endParaRPr kumimoji="0" lang="it-IT"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Xin cho danh thánh Cha vinh hiển.</a:t>
              </a:r>
              <a:endParaRPr kumimoji="0" lang="vi-VN"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Triều đại Cha mau đến.</a:t>
              </a:r>
            </a:p>
          </p:txBody>
        </p:sp>
      </p:grpSp>
      <p:grpSp>
        <p:nvGrpSpPr>
          <p:cNvPr id="6" name="Group 34"/>
          <p:cNvGrpSpPr>
            <a:grpSpLocks/>
          </p:cNvGrpSpPr>
          <p:nvPr/>
        </p:nvGrpSpPr>
        <p:grpSpPr bwMode="auto">
          <a:xfrm>
            <a:off x="-48965" y="5363029"/>
            <a:ext cx="12240865"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 Chỉ a và b đúng</a:t>
              </a: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just"/>
            <a:r>
              <a:rPr kumimoji="0" lang="en-US" sz="6000" b="1" i="0" u="none" strike="noStrike" kern="1200" cap="none" spc="0" normalizeH="0" baseline="0" noProof="0">
                <a:ln>
                  <a:noFill/>
                </a:ln>
                <a:solidFill>
                  <a:schemeClr val="tx1"/>
                </a:solidFill>
                <a:effectLst/>
                <a:uLnTx/>
                <a:uFillTx/>
                <a:latin typeface="Verdana" panose="020B0604030504040204" pitchFamily="34" charset="0"/>
                <a:ea typeface="Verdana" panose="020B0604030504040204" pitchFamily="34" charset="0"/>
                <a:cs typeface="Tahoma" panose="020B0604030504040204" pitchFamily="34" charset="0"/>
              </a:rPr>
              <a:t>2. </a:t>
            </a:r>
            <a:r>
              <a:rPr lang="vi-VN" sz="6000" b="1">
                <a:solidFill>
                  <a:schemeClr val="tx1"/>
                </a:solidFill>
                <a:latin typeface="Verdana" panose="020B0604030504040204" pitchFamily="34" charset="0"/>
                <a:ea typeface="Verdana" panose="020B0604030504040204" pitchFamily="34" charset="0"/>
              </a:rPr>
              <a:t>NHỮNG Ý ĐẦU TIÊN CỦA LỜI CẦU NGUYỆN LÀ GÌ?</a:t>
            </a:r>
          </a:p>
        </p:txBody>
      </p:sp>
      <p:grpSp>
        <p:nvGrpSpPr>
          <p:cNvPr id="9" name="Group 33"/>
          <p:cNvGrpSpPr>
            <a:grpSpLocks/>
          </p:cNvGrpSpPr>
          <p:nvPr/>
        </p:nvGrpSpPr>
        <p:grpSpPr bwMode="auto">
          <a:xfrm>
            <a:off x="-48988" y="5366531"/>
            <a:ext cx="12240885" cy="806783"/>
            <a:chOff x="-1896924" y="4689645"/>
            <a:chExt cx="10566931" cy="691518"/>
          </a:xfrm>
          <a:solidFill>
            <a:srgbClr val="00B0F0"/>
          </a:solidFill>
        </p:grpSpPr>
        <p:sp>
          <p:nvSpPr>
            <p:cNvPr id="33" name="Rounded Rectangle 12"/>
            <p:cNvSpPr>
              <a:spLocks noChangeArrowheads="1"/>
            </p:cNvSpPr>
            <p:nvPr/>
          </p:nvSpPr>
          <p:spPr bwMode="auto">
            <a:xfrm>
              <a:off x="-969062" y="4689645"/>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pt-BR" sz="48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Chỉ a và b đúng</a:t>
              </a:r>
              <a:endParaRPr kumimoji="0" lang="it-IT" sz="48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endParaRPr>
            </a:p>
          </p:txBody>
        </p:sp>
        <p:sp>
          <p:nvSpPr>
            <p:cNvPr id="19" name="AutoShape 46"/>
            <p:cNvSpPr>
              <a:spLocks noChangeArrowheads="1"/>
            </p:cNvSpPr>
            <p:nvPr/>
          </p:nvSpPr>
          <p:spPr bwMode="auto">
            <a:xfrm>
              <a:off x="-1896924" y="4695363"/>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rPr>
                <a:t>D</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4886659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36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Xin cho chúng con ngày nào có lương thực ngày ấy.</a:t>
              </a:r>
              <a:endParaRPr kumimoji="0" lang="vi-VN" sz="40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vi-VN"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Xin đừng để chúng con sa chước cám dỗ.</a:t>
              </a:r>
              <a:endPar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Xin tha tội chúng con.</a:t>
              </a:r>
            </a:p>
          </p:txBody>
        </p:sp>
      </p:grpSp>
      <p:grpSp>
        <p:nvGrpSpPr>
          <p:cNvPr id="6" name="Group 34"/>
          <p:cNvGrpSpPr>
            <a:grpSpLocks/>
          </p:cNvGrpSpPr>
          <p:nvPr/>
        </p:nvGrpSpPr>
        <p:grpSpPr bwMode="auto">
          <a:xfrm>
            <a:off x="-48965" y="5363029"/>
            <a:ext cx="12240865"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 Cả a, b và c đúng.</a:t>
              </a: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just"/>
            <a:r>
              <a:rPr lang="en-US" sz="5400" b="1">
                <a:solidFill>
                  <a:schemeClr val="tx1"/>
                </a:solidFill>
                <a:latin typeface="Verdana" panose="020B0604030504040204" pitchFamily="34" charset="0"/>
                <a:ea typeface="Verdana" panose="020B0604030504040204" pitchFamily="34" charset="0"/>
                <a:cs typeface="Tahoma" panose="020B0604030504040204" pitchFamily="34" charset="0"/>
              </a:rPr>
              <a:t>3</a:t>
            </a:r>
            <a:r>
              <a:rPr kumimoji="0" lang="en-US" sz="5400" b="1" i="0" u="none" strike="noStrike" kern="1200" cap="none" spc="0" normalizeH="0" baseline="0" noProof="0">
                <a:ln>
                  <a:noFill/>
                </a:ln>
                <a:solidFill>
                  <a:schemeClr val="tx1"/>
                </a:solidFill>
                <a:effectLst/>
                <a:uLnTx/>
                <a:uFillTx/>
                <a:latin typeface="Verdana" panose="020B0604030504040204" pitchFamily="34" charset="0"/>
                <a:ea typeface="Verdana" panose="020B0604030504040204" pitchFamily="34" charset="0"/>
                <a:cs typeface="Tahoma" panose="020B0604030504040204" pitchFamily="34" charset="0"/>
              </a:rPr>
              <a:t>. </a:t>
            </a:r>
            <a:r>
              <a:rPr lang="vi-VN" sz="5400" b="1">
                <a:solidFill>
                  <a:schemeClr val="tx1"/>
                </a:solidFill>
                <a:latin typeface="Verdana" panose="020B0604030504040204" pitchFamily="34" charset="0"/>
                <a:ea typeface="Verdana" panose="020B0604030504040204" pitchFamily="34" charset="0"/>
              </a:rPr>
              <a:t>NHỮNG Ý CẦU NGUYỆN DÀNH CHO CON NGƯỜI LÀ GÌ?</a:t>
            </a:r>
            <a:endParaRPr lang="vi-VN" sz="5400" b="1" u="sng">
              <a:solidFill>
                <a:srgbClr val="7030A0"/>
              </a:solidFill>
              <a:latin typeface="Verdana" panose="020B0604030504040204" pitchFamily="34" charset="0"/>
              <a:ea typeface="Verdana" panose="020B0604030504040204" pitchFamily="34" charset="0"/>
            </a:endParaRPr>
          </a:p>
        </p:txBody>
      </p:sp>
      <p:grpSp>
        <p:nvGrpSpPr>
          <p:cNvPr id="9" name="Group 33"/>
          <p:cNvGrpSpPr>
            <a:grpSpLocks/>
          </p:cNvGrpSpPr>
          <p:nvPr/>
        </p:nvGrpSpPr>
        <p:grpSpPr bwMode="auto">
          <a:xfrm>
            <a:off x="-48988" y="5363257"/>
            <a:ext cx="12248199" cy="802934"/>
            <a:chOff x="-1896924" y="4683021"/>
            <a:chExt cx="10573245" cy="688221"/>
          </a:xfrm>
          <a:solidFill>
            <a:srgbClr val="00B0F0"/>
          </a:solidFill>
        </p:grpSpPr>
        <p:sp>
          <p:nvSpPr>
            <p:cNvPr id="33" name="Rounded Rectangle 12"/>
            <p:cNvSpPr>
              <a:spLocks noChangeArrowheads="1"/>
            </p:cNvSpPr>
            <p:nvPr/>
          </p:nvSpPr>
          <p:spPr bwMode="auto">
            <a:xfrm>
              <a:off x="-962748" y="4683021"/>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pt-BR" sz="48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Cả a, b và c đúng.</a:t>
              </a:r>
              <a:endParaRPr kumimoji="0" lang="vi-VN" sz="48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endParaRPr>
            </a:p>
          </p:txBody>
        </p:sp>
        <p:sp>
          <p:nvSpPr>
            <p:cNvPr id="19" name="AutoShape 46"/>
            <p:cNvSpPr>
              <a:spLocks noChangeArrowheads="1"/>
            </p:cNvSpPr>
            <p:nvPr/>
          </p:nvSpPr>
          <p:spPr bwMode="auto">
            <a:xfrm>
              <a:off x="-1896924" y="4685442"/>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srgbClr val="FFFF00"/>
                  </a:solidFill>
                  <a:effectLst>
                    <a:outerShdw blurRad="38100" dist="38100" dir="2700000" algn="tl">
                      <a:srgbClr val="000000"/>
                    </a:outerShdw>
                  </a:effectLst>
                  <a:latin typeface="Times New Roman" pitchFamily="18" charset="0"/>
                  <a:cs typeface="Times New Roman" pitchFamily="18" charset="0"/>
                </a:rPr>
                <a:t>D</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11049203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Nhận được ơn giải thoát.</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Không mất phần đâu.</a:t>
              </a:r>
              <a:endParaRPr kumimoji="0" lang="vi-VN"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 Nhận được.</a:t>
              </a:r>
            </a:p>
          </p:txBody>
        </p:sp>
      </p:grpSp>
      <p:grpSp>
        <p:nvGrpSpPr>
          <p:cNvPr id="6" name="Group 34"/>
          <p:cNvGrpSpPr>
            <a:grpSpLocks/>
          </p:cNvGrpSpPr>
          <p:nvPr/>
        </p:nvGrpSpPr>
        <p:grpSpPr bwMode="auto">
          <a:xfrm>
            <a:off x="-48965" y="5363029"/>
            <a:ext cx="12240865"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 Nên công chính.</a:t>
              </a: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just"/>
            <a:r>
              <a:rPr lang="en-US" sz="5400" b="1">
                <a:solidFill>
                  <a:schemeClr val="tx1"/>
                </a:solidFill>
                <a:latin typeface="Verdana" panose="020B0604030504040204" pitchFamily="34" charset="0"/>
                <a:ea typeface="Verdana" panose="020B0604030504040204" pitchFamily="34" charset="0"/>
                <a:cs typeface="Tahoma" panose="020B0604030504040204" pitchFamily="34" charset="0"/>
              </a:rPr>
              <a:t>4</a:t>
            </a:r>
            <a:r>
              <a:rPr kumimoji="0" lang="en-US" sz="5400" b="1" i="0" u="none" strike="noStrike" kern="1200" cap="none" spc="0" normalizeH="0" baseline="0" noProof="0">
                <a:ln>
                  <a:noFill/>
                </a:ln>
                <a:solidFill>
                  <a:schemeClr val="tx1"/>
                </a:solidFill>
                <a:effectLst/>
                <a:uLnTx/>
                <a:uFillTx/>
                <a:latin typeface="Verdana" panose="020B0604030504040204" pitchFamily="34" charset="0"/>
                <a:ea typeface="Verdana" panose="020B0604030504040204" pitchFamily="34" charset="0"/>
                <a:cs typeface="Tahoma" panose="020B0604030504040204" pitchFamily="34" charset="0"/>
              </a:rPr>
              <a:t>.</a:t>
            </a:r>
            <a:r>
              <a:rPr lang="vi-VN" sz="5400" b="1">
                <a:solidFill>
                  <a:schemeClr val="tx1"/>
                </a:solidFill>
                <a:latin typeface="Verdana" panose="020B0604030504040204" pitchFamily="34" charset="0"/>
                <a:ea typeface="Verdana" panose="020B0604030504040204" pitchFamily="34" charset="0"/>
              </a:rPr>
              <a:t> ĐỨC GIÊSU DẠY AI XIN THÌ SẼ NHƯ THẾ NÀO?</a:t>
            </a:r>
            <a:endParaRPr lang="vi-VN" sz="5400" b="1" u="sng">
              <a:solidFill>
                <a:srgbClr val="FF0000"/>
              </a:solidFill>
              <a:latin typeface="Verdana" panose="020B0604030504040204" pitchFamily="34" charset="0"/>
              <a:ea typeface="Verdana" panose="020B0604030504040204" pitchFamily="34" charset="0"/>
            </a:endParaRPr>
          </a:p>
        </p:txBody>
      </p:sp>
      <p:grpSp>
        <p:nvGrpSpPr>
          <p:cNvPr id="9" name="Group 33"/>
          <p:cNvGrpSpPr>
            <a:grpSpLocks/>
          </p:cNvGrpSpPr>
          <p:nvPr/>
        </p:nvGrpSpPr>
        <p:grpSpPr bwMode="auto">
          <a:xfrm>
            <a:off x="-48986" y="3647940"/>
            <a:ext cx="12257041" cy="801997"/>
            <a:chOff x="-1896924" y="4695363"/>
            <a:chExt cx="10580877" cy="687411"/>
          </a:xfrm>
          <a:solidFill>
            <a:srgbClr val="00B0F0"/>
          </a:solidFill>
        </p:grpSpPr>
        <p:sp>
          <p:nvSpPr>
            <p:cNvPr id="33" name="Rounded Rectangle 12"/>
            <p:cNvSpPr>
              <a:spLocks noChangeArrowheads="1"/>
            </p:cNvSpPr>
            <p:nvPr/>
          </p:nvSpPr>
          <p:spPr bwMode="auto">
            <a:xfrm>
              <a:off x="-955116" y="4696974"/>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srgbClr val="FFFF00"/>
                  </a:solidFill>
                  <a:effectLst/>
                  <a:uLnTx/>
                  <a:uFillTx/>
                  <a:latin typeface="Times New Roman" panose="02020603050405020304" pitchFamily="18" charset="0"/>
                  <a:ea typeface="+mn-ea"/>
                  <a:cs typeface="+mn-cs"/>
                </a:rPr>
                <a:t> Nhận được.</a:t>
              </a:r>
              <a:endParaRPr kumimoji="0" lang="en-US" sz="4800" b="1" i="0" u="none" strike="noStrike" kern="1200" cap="none" spc="0" normalizeH="0" baseline="0" noProof="0">
                <a:ln>
                  <a:noFill/>
                </a:ln>
                <a:solidFill>
                  <a:srgbClr val="FFFF00"/>
                </a:solidFill>
                <a:effectLst/>
                <a:uLnTx/>
                <a:uFillTx/>
                <a:latin typeface="Times New Roman" panose="02020603050405020304" pitchFamily="18" charset="0"/>
                <a:ea typeface="+mn-ea"/>
                <a:cs typeface="+mn-cs"/>
              </a:endParaRPr>
            </a:p>
          </p:txBody>
        </p:sp>
        <p:sp>
          <p:nvSpPr>
            <p:cNvPr id="19" name="AutoShape 46"/>
            <p:cNvSpPr>
              <a:spLocks noChangeArrowheads="1"/>
            </p:cNvSpPr>
            <p:nvPr/>
          </p:nvSpPr>
          <p:spPr bwMode="auto">
            <a:xfrm>
              <a:off x="-1896924" y="4695363"/>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rPr>
                <a:t>B</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23485893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Nước Trời</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Sự bình an.</a:t>
              </a:r>
              <a:endParaRPr kumimoji="0" lang="vi-VN"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indent="-257175" defTabSz="457200">
                <a:defRPr/>
              </a:pPr>
              <a:r>
                <a:rPr lang="en-US" sz="4800" b="1">
                  <a:solidFill>
                    <a:prstClr val="black"/>
                  </a:solidFill>
                  <a:latin typeface="Times New Roman" pitchFamily="18" charset="0"/>
                  <a:cs typeface="Times New Roman" pitchFamily="18" charset="0"/>
                </a:rPr>
                <a:t> Thánh Thần.</a:t>
              </a:r>
              <a:endPar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grpSp>
      <p:grpSp>
        <p:nvGrpSpPr>
          <p:cNvPr id="6" name="Group 34"/>
          <p:cNvGrpSpPr>
            <a:grpSpLocks/>
          </p:cNvGrpSpPr>
          <p:nvPr/>
        </p:nvGrpSpPr>
        <p:grpSpPr bwMode="auto">
          <a:xfrm>
            <a:off x="-48965" y="5363029"/>
            <a:ext cx="12240865"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 </a:t>
              </a:r>
              <a:r>
                <a:rPr kumimoji="0" lang="vi-VN"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Dư dật của cải.</a:t>
              </a:r>
              <a:endPar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just"/>
            <a:r>
              <a:rPr lang="en-US" sz="5400" b="1">
                <a:solidFill>
                  <a:schemeClr val="tx1"/>
                </a:solidFill>
                <a:latin typeface="Verdana" panose="020B0604030504040204" pitchFamily="34" charset="0"/>
                <a:ea typeface="Verdana" panose="020B0604030504040204" pitchFamily="34" charset="0"/>
                <a:cs typeface="Tahoma" panose="020B0604030504040204" pitchFamily="34" charset="0"/>
              </a:rPr>
              <a:t>5</a:t>
            </a:r>
            <a:r>
              <a:rPr kumimoji="0" lang="en-US" sz="5400" b="1" i="0" u="none" strike="noStrike" kern="1200" cap="none" spc="0" normalizeH="0" baseline="0" noProof="0">
                <a:ln>
                  <a:noFill/>
                </a:ln>
                <a:solidFill>
                  <a:schemeClr val="tx1"/>
                </a:solidFill>
                <a:effectLst/>
                <a:uLnTx/>
                <a:uFillTx/>
                <a:latin typeface="Verdana" panose="020B0604030504040204" pitchFamily="34" charset="0"/>
                <a:ea typeface="Verdana" panose="020B0604030504040204" pitchFamily="34" charset="0"/>
                <a:cs typeface="Tahoma" panose="020B0604030504040204" pitchFamily="34" charset="0"/>
              </a:rPr>
              <a:t>.</a:t>
            </a:r>
            <a:r>
              <a:rPr lang="vi-VN" sz="5400" b="1">
                <a:solidFill>
                  <a:schemeClr val="tx1"/>
                </a:solidFill>
                <a:latin typeface="Verdana" panose="020B0604030504040204" pitchFamily="34" charset="0"/>
                <a:ea typeface="Verdana" panose="020B0604030504040204" pitchFamily="34" charset="0"/>
              </a:rPr>
              <a:t> CHA TRÊN TRỜI SẼ BAN GÌ CHO NHỮNG KẺ KÊU XIN NGƯỜI?</a:t>
            </a:r>
          </a:p>
        </p:txBody>
      </p:sp>
      <p:grpSp>
        <p:nvGrpSpPr>
          <p:cNvPr id="9" name="Group 33"/>
          <p:cNvGrpSpPr>
            <a:grpSpLocks/>
          </p:cNvGrpSpPr>
          <p:nvPr/>
        </p:nvGrpSpPr>
        <p:grpSpPr bwMode="auto">
          <a:xfrm>
            <a:off x="-48988" y="3649570"/>
            <a:ext cx="12240888" cy="813020"/>
            <a:chOff x="-1896924" y="4695363"/>
            <a:chExt cx="10566934" cy="696863"/>
          </a:xfrm>
          <a:solidFill>
            <a:srgbClr val="00B0F0"/>
          </a:solidFill>
        </p:grpSpPr>
        <p:sp>
          <p:nvSpPr>
            <p:cNvPr id="33" name="Rounded Rectangle 12"/>
            <p:cNvSpPr>
              <a:spLocks noChangeArrowheads="1"/>
            </p:cNvSpPr>
            <p:nvPr/>
          </p:nvSpPr>
          <p:spPr bwMode="auto">
            <a:xfrm>
              <a:off x="-969059" y="4706426"/>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srgbClr val="FFFF00"/>
                  </a:solidFill>
                  <a:effectLst/>
                  <a:uLnTx/>
                  <a:uFillTx/>
                  <a:latin typeface="Times New Roman" panose="02020603050405020304" pitchFamily="18" charset="0"/>
                  <a:ea typeface="+mn-ea"/>
                  <a:cs typeface="+mn-cs"/>
                </a:rPr>
                <a:t> Thánh Thần.</a:t>
              </a:r>
            </a:p>
          </p:txBody>
        </p:sp>
        <p:sp>
          <p:nvSpPr>
            <p:cNvPr id="19" name="AutoShape 46"/>
            <p:cNvSpPr>
              <a:spLocks noChangeArrowheads="1"/>
            </p:cNvSpPr>
            <p:nvPr/>
          </p:nvSpPr>
          <p:spPr bwMode="auto">
            <a:xfrm>
              <a:off x="-1896924" y="4695363"/>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srgbClr val="FFFF00"/>
                  </a:solidFill>
                  <a:effectLst>
                    <a:outerShdw blurRad="38100" dist="38100" dir="2700000" algn="tl">
                      <a:srgbClr val="000000"/>
                    </a:outerShdw>
                  </a:effectLst>
                  <a:latin typeface="Times New Roman" pitchFamily="18" charset="0"/>
                  <a:cs typeface="Times New Roman" pitchFamily="18" charset="0"/>
                </a:rPr>
                <a:t>B</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22429774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61E6FF85-6756-434B-A8E1-E10F6E46C57C}"/>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p:blipFill>
        <p:spPr>
          <a:xfrm>
            <a:off x="326070" y="3211551"/>
            <a:ext cx="4022323" cy="3288638"/>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6" name="Thought Bubble: Cloud 5">
            <a:extLst>
              <a:ext uri="{FF2B5EF4-FFF2-40B4-BE49-F238E27FC236}">
                <a16:creationId xmlns:a16="http://schemas.microsoft.com/office/drawing/2014/main" id="{431C5340-3CA1-47F1-8EAE-0D2383149045}"/>
              </a:ext>
            </a:extLst>
          </p:cNvPr>
          <p:cNvSpPr/>
          <p:nvPr/>
        </p:nvSpPr>
        <p:spPr>
          <a:xfrm>
            <a:off x="4467225" y="86845"/>
            <a:ext cx="7724776" cy="6296025"/>
          </a:xfrm>
          <a:prstGeom prst="cloudCallout">
            <a:avLst>
              <a:gd name="adj1" fmla="val -47502"/>
              <a:gd name="adj2" fmla="val 49905"/>
            </a:avLst>
          </a:prstGeo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9F2ADFAF-9DC5-4BFB-A7AD-1DD2DCFFB09F}"/>
              </a:ext>
            </a:extLst>
          </p:cNvPr>
          <p:cNvSpPr txBox="1"/>
          <p:nvPr/>
        </p:nvSpPr>
        <p:spPr>
          <a:xfrm>
            <a:off x="4971947" y="1426414"/>
            <a:ext cx="6234533" cy="3570273"/>
          </a:xfrm>
          <a:prstGeom prst="rect">
            <a:avLst/>
          </a:prstGeom>
          <a:noFill/>
        </p:spPr>
        <p:txBody>
          <a:bodyPr wrap="square">
            <a:spAutoFit/>
          </a:bodyPr>
          <a:lstStyle/>
          <a:p>
            <a:pPr lvl="0" algn="ctr">
              <a:lnSpc>
                <a:spcPct val="107000"/>
              </a:lnSpc>
              <a:spcAft>
                <a:spcPts val="800"/>
              </a:spcAft>
              <a:defRPr/>
            </a:pPr>
            <a:r>
              <a:rPr lang="en-US" sz="5400" b="1">
                <a:solidFill>
                  <a:srgbClr val="FF0000"/>
                </a:solidFill>
                <a:latin typeface="Verdana" panose="020B0604030504040204" pitchFamily="34" charset="0"/>
                <a:ea typeface="Verdana" panose="020B0604030504040204" pitchFamily="34" charset="0"/>
                <a:cs typeface="Times New Roman" panose="02020603050405020304" pitchFamily="18" charset="0"/>
              </a:rPr>
              <a:t>THIẾU NHI THỂ HIỆN SỰ KẾT HỢP VỚI CHÚA NHƯ THẾ NÀO?</a:t>
            </a:r>
            <a:endParaRPr kumimoji="0" lang="en-US" sz="54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95EF6069-D6E0-4AA3-BC00-AEC2B19ED6CD}"/>
              </a:ext>
            </a:extLst>
          </p:cNvPr>
          <p:cNvSpPr txBox="1"/>
          <p:nvPr/>
        </p:nvSpPr>
        <p:spPr>
          <a:xfrm>
            <a:off x="780654" y="725711"/>
            <a:ext cx="2862101"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w="0"/>
                <a:solidFill>
                  <a:srgbClr val="FF0000"/>
                </a:solidFill>
                <a:effectLst>
                  <a:outerShdw blurRad="38100" dist="25400" dir="5400000" algn="ctr" rotWithShape="0">
                    <a:srgbClr val="6E747A">
                      <a:alpha val="43000"/>
                    </a:srgbClr>
                  </a:outerShdw>
                </a:effectLst>
                <a:uLnTx/>
                <a:uFillTx/>
                <a:latin typeface="Algerian" panose="04020705040A02060702" pitchFamily="82" charset="0"/>
                <a:ea typeface="+mn-ea"/>
                <a:cs typeface="+mn-cs"/>
              </a:rPr>
              <a:t>THIẾU NHI YÊU CHÚA</a:t>
            </a:r>
          </a:p>
        </p:txBody>
      </p:sp>
    </p:spTree>
    <p:extLst>
      <p:ext uri="{BB962C8B-B14F-4D97-AF65-F5344CB8AC3E}">
        <p14:creationId xmlns:p14="http://schemas.microsoft.com/office/powerpoint/2010/main" val="593994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left)">
                                      <p:cBhvr>
                                        <p:cTn id="13" dur="1000"/>
                                        <p:tgtEl>
                                          <p:spTgt spid="6"/>
                                        </p:tgtEl>
                                      </p:cBhvr>
                                    </p:animEffect>
                                  </p:childTnLst>
                                </p:cTn>
                              </p:par>
                            </p:childTnLst>
                          </p:cTn>
                        </p:par>
                        <p:par>
                          <p:cTn id="14" fill="hold">
                            <p:stCondLst>
                              <p:cond delay="2000"/>
                            </p:stCondLst>
                            <p:childTnLst>
                              <p:par>
                                <p:cTn id="15" presetID="22" presetClass="entr" presetSubtype="8"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left)">
                                      <p:cBhvr>
                                        <p:cTn id="17" dur="500"/>
                                        <p:tgtEl>
                                          <p:spTgt spid="8"/>
                                        </p:tgtEl>
                                      </p:cBhvr>
                                    </p:animEffect>
                                  </p:childTnLst>
                                </p:cTn>
                              </p:par>
                            </p:childTnLst>
                          </p:cTn>
                        </p:par>
                        <p:par>
                          <p:cTn id="18" fill="hold">
                            <p:stCondLst>
                              <p:cond delay="2500"/>
                            </p:stCondLst>
                            <p:childTnLst>
                              <p:par>
                                <p:cTn id="19" presetID="1" presetClass="entr" presetSubtype="0" fill="hold" nodeType="afterEffect">
                                  <p:stCondLst>
                                    <p:cond delay="0"/>
                                  </p:stCondLst>
                                  <p:childTnLst>
                                    <p:set>
                                      <p:cBhvr>
                                        <p:cTn id="20" dur="1" fill="hold">
                                          <p:stCondLst>
                                            <p:cond delay="0"/>
                                          </p:stCondLst>
                                        </p:cTn>
                                        <p:tgtEl>
                                          <p:spTgt spid="10">
                                            <p:txEl>
                                              <p:pRg st="0" end="0"/>
                                            </p:txEl>
                                          </p:spTgt>
                                        </p:tgtEl>
                                        <p:attrNameLst>
                                          <p:attrName>style.visibility</p:attrName>
                                        </p:attrNameLst>
                                      </p:cBhvr>
                                      <p:to>
                                        <p:strVal val="visible"/>
                                      </p:to>
                                    </p:set>
                                  </p:childTnLst>
                                </p:cTn>
                              </p:par>
                            </p:childTnLst>
                          </p:cTn>
                        </p:par>
                        <p:par>
                          <p:cTn id="21" fill="hold">
                            <p:stCondLst>
                              <p:cond delay="2500"/>
                            </p:stCondLst>
                            <p:childTnLst>
                              <p:par>
                                <p:cTn id="22" presetID="19" presetClass="emph" presetSubtype="0" repeatCount="indefinite" fill="hold" grpId="0" nodeType="afterEffect">
                                  <p:stCondLst>
                                    <p:cond delay="0"/>
                                  </p:stCondLst>
                                  <p:childTnLst>
                                    <p:animClr clrSpc="rgb" dir="cw">
                                      <p:cBhvr override="childStyle">
                                        <p:cTn id="23" dur="1000" fill="hold"/>
                                        <p:tgtEl>
                                          <p:spTgt spid="10">
                                            <p:txEl>
                                              <p:pRg st="0" end="0"/>
                                            </p:txEl>
                                          </p:spTgt>
                                        </p:tgtEl>
                                        <p:attrNameLst>
                                          <p:attrName>style.color</p:attrName>
                                        </p:attrNameLst>
                                      </p:cBhvr>
                                      <p:to>
                                        <a:srgbClr val="3CE250"/>
                                      </p:to>
                                    </p:animClr>
                                    <p:animClr clrSpc="rgb" dir="cw">
                                      <p:cBhvr>
                                        <p:cTn id="24" dur="1000" fill="hold"/>
                                        <p:tgtEl>
                                          <p:spTgt spid="10">
                                            <p:txEl>
                                              <p:pRg st="0" end="0"/>
                                            </p:txEl>
                                          </p:spTgt>
                                        </p:tgtEl>
                                        <p:attrNameLst>
                                          <p:attrName>fillcolor</p:attrName>
                                        </p:attrNameLst>
                                      </p:cBhvr>
                                      <p:to>
                                        <a:srgbClr val="3CE250"/>
                                      </p:to>
                                    </p:animClr>
                                    <p:set>
                                      <p:cBhvr>
                                        <p:cTn id="25" dur="1000" fill="hold"/>
                                        <p:tgtEl>
                                          <p:spTgt spid="10">
                                            <p:txEl>
                                              <p:pRg st="0" end="0"/>
                                            </p:txEl>
                                          </p:spTgt>
                                        </p:tgtEl>
                                        <p:attrNameLst>
                                          <p:attrName>fill.type</p:attrName>
                                        </p:attrNameLst>
                                      </p:cBhvr>
                                      <p:to>
                                        <p:strVal val="solid"/>
                                      </p:to>
                                    </p:set>
                                    <p:set>
                                      <p:cBhvr>
                                        <p:cTn id="26" dur="1000" fill="hold"/>
                                        <p:tgtEl>
                                          <p:spTgt spid="10">
                                            <p:txEl>
                                              <p:pRg st="0" end="0"/>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p:bldP spid="10"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09142" cy="6800850"/>
          </a:xfrm>
        </p:spPr>
        <p:txBody>
          <a:bodyPr>
            <a:noAutofit/>
          </a:bodyPr>
          <a:lstStyle/>
          <a:p>
            <a:pPr algn="just"/>
            <a:r>
              <a:rPr lang="vi-VN" sz="7200" b="1">
                <a:latin typeface="Tahoma" panose="020B0604030504040204" pitchFamily="34" charset="0"/>
                <a:ea typeface="Tahoma" panose="020B0604030504040204" pitchFamily="34" charset="0"/>
                <a:cs typeface="Tahoma" panose="020B0604030504040204" pitchFamily="34" charset="0"/>
              </a:rPr>
              <a:t>“Thưa Thầy, xin dạy chúng con cầu nguyện, cũng như ông Gio-an đã dạy môn đệ của ông.”  Người bảo các ông : “Khi cầu nguyện, anh em hãy nói :</a:t>
            </a:r>
            <a:endParaRPr lang="en-US" sz="72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079759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800"/>
            <a:ext cx="12109142" cy="6800850"/>
          </a:xfrm>
        </p:spPr>
        <p:txBody>
          <a:bodyPr>
            <a:noAutofit/>
          </a:bodyPr>
          <a:lstStyle/>
          <a:p>
            <a:pPr algn="just"/>
            <a:r>
              <a:rPr lang="vi-VN" sz="7200" b="1">
                <a:latin typeface="Tahoma" panose="020B0604030504040204" pitchFamily="34" charset="0"/>
                <a:ea typeface="Tahoma" panose="020B0604030504040204" pitchFamily="34" charset="0"/>
                <a:cs typeface="Tahoma" panose="020B0604030504040204" pitchFamily="34" charset="0"/>
              </a:rPr>
              <a:t>“Lạy Cha, xin làm cho danh thánh Cha vinh hiển,</a:t>
            </a:r>
            <a:r>
              <a:rPr lang="en-US" sz="7200" b="1">
                <a:latin typeface="Tahoma" panose="020B0604030504040204" pitchFamily="34" charset="0"/>
                <a:ea typeface="Tahoma" panose="020B0604030504040204" pitchFamily="34" charset="0"/>
                <a:cs typeface="Tahoma" panose="020B0604030504040204" pitchFamily="34" charset="0"/>
              </a:rPr>
              <a:t> </a:t>
            </a:r>
            <a:r>
              <a:rPr lang="vi-VN" sz="7200" b="1">
                <a:latin typeface="Tahoma" panose="020B0604030504040204" pitchFamily="34" charset="0"/>
                <a:ea typeface="Tahoma" panose="020B0604030504040204" pitchFamily="34" charset="0"/>
                <a:cs typeface="Tahoma" panose="020B0604030504040204" pitchFamily="34" charset="0"/>
              </a:rPr>
              <a:t>Triều Đại Cha mau đến,</a:t>
            </a:r>
            <a:r>
              <a:rPr lang="en-US" sz="7200" b="1">
                <a:latin typeface="Tahoma" panose="020B0604030504040204" pitchFamily="34" charset="0"/>
                <a:ea typeface="Tahoma" panose="020B0604030504040204" pitchFamily="34" charset="0"/>
                <a:cs typeface="Tahoma" panose="020B0604030504040204" pitchFamily="34" charset="0"/>
              </a:rPr>
              <a:t> </a:t>
            </a:r>
            <a:r>
              <a:rPr lang="vi-VN" sz="7200" b="1">
                <a:latin typeface="Tahoma" panose="020B0604030504040204" pitchFamily="34" charset="0"/>
                <a:ea typeface="Tahoma" panose="020B0604030504040204" pitchFamily="34" charset="0"/>
                <a:cs typeface="Tahoma" panose="020B0604030504040204" pitchFamily="34" charset="0"/>
              </a:rPr>
              <a:t>xin Cha cho chúng con</a:t>
            </a:r>
            <a:r>
              <a:rPr lang="en-US" sz="7200" b="1">
                <a:latin typeface="Tahoma" panose="020B0604030504040204" pitchFamily="34" charset="0"/>
                <a:ea typeface="Tahoma" panose="020B0604030504040204" pitchFamily="34" charset="0"/>
                <a:cs typeface="Tahoma" panose="020B0604030504040204" pitchFamily="34" charset="0"/>
              </a:rPr>
              <a:t> </a:t>
            </a:r>
            <a:r>
              <a:rPr lang="vi-VN" sz="7200" b="1">
                <a:latin typeface="Tahoma" panose="020B0604030504040204" pitchFamily="34" charset="0"/>
                <a:ea typeface="Tahoma" panose="020B0604030504040204" pitchFamily="34" charset="0"/>
                <a:cs typeface="Tahoma" panose="020B0604030504040204" pitchFamily="34" charset="0"/>
              </a:rPr>
              <a:t>ngày nào có lương thực ngày ấy ;</a:t>
            </a:r>
            <a:endParaRPr lang="en-US" sz="72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4813367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800"/>
            <a:ext cx="12109142" cy="6800850"/>
          </a:xfrm>
        </p:spPr>
        <p:txBody>
          <a:bodyPr>
            <a:noAutofit/>
          </a:bodyPr>
          <a:lstStyle/>
          <a:p>
            <a:pPr algn="just"/>
            <a:r>
              <a:rPr lang="vi-VN" sz="7200" b="1">
                <a:latin typeface="Tahoma" panose="020B0604030504040204" pitchFamily="34" charset="0"/>
                <a:ea typeface="Tahoma" panose="020B0604030504040204" pitchFamily="34" charset="0"/>
                <a:cs typeface="Tahoma" panose="020B0604030504040204" pitchFamily="34" charset="0"/>
              </a:rPr>
              <a:t>xin tha tội cho chúng con,</a:t>
            </a:r>
            <a:br>
              <a:rPr lang="vi-VN" sz="7200" b="1">
                <a:latin typeface="Tahoma" panose="020B0604030504040204" pitchFamily="34" charset="0"/>
                <a:ea typeface="Tahoma" panose="020B0604030504040204" pitchFamily="34" charset="0"/>
                <a:cs typeface="Tahoma" panose="020B0604030504040204" pitchFamily="34" charset="0"/>
              </a:rPr>
            </a:br>
            <a:r>
              <a:rPr lang="vi-VN" sz="7200" b="1">
                <a:latin typeface="Tahoma" panose="020B0604030504040204" pitchFamily="34" charset="0"/>
                <a:ea typeface="Tahoma" panose="020B0604030504040204" pitchFamily="34" charset="0"/>
                <a:cs typeface="Tahoma" panose="020B0604030504040204" pitchFamily="34" charset="0"/>
              </a:rPr>
              <a:t>vì chính chúng con cũng tha</a:t>
            </a:r>
            <a:r>
              <a:rPr lang="en-US" sz="7200" b="1">
                <a:latin typeface="Tahoma" panose="020B0604030504040204" pitchFamily="34" charset="0"/>
                <a:ea typeface="Tahoma" panose="020B0604030504040204" pitchFamily="34" charset="0"/>
                <a:cs typeface="Tahoma" panose="020B0604030504040204" pitchFamily="34" charset="0"/>
              </a:rPr>
              <a:t> </a:t>
            </a:r>
            <a:r>
              <a:rPr lang="vi-VN" sz="7200" b="1">
                <a:latin typeface="Tahoma" panose="020B0604030504040204" pitchFamily="34" charset="0"/>
                <a:ea typeface="Tahoma" panose="020B0604030504040204" pitchFamily="34" charset="0"/>
                <a:cs typeface="Tahoma" panose="020B0604030504040204" pitchFamily="34" charset="0"/>
              </a:rPr>
              <a:t>cho mọi người mắc lỗi với chúng con,</a:t>
            </a:r>
            <a:r>
              <a:rPr lang="en-US" sz="7200" b="1">
                <a:latin typeface="Tahoma" panose="020B0604030504040204" pitchFamily="34" charset="0"/>
                <a:ea typeface="Tahoma" panose="020B0604030504040204" pitchFamily="34" charset="0"/>
                <a:cs typeface="Tahoma" panose="020B0604030504040204" pitchFamily="34" charset="0"/>
              </a:rPr>
              <a:t> </a:t>
            </a:r>
            <a:r>
              <a:rPr lang="vi-VN" sz="7200" b="1">
                <a:latin typeface="Tahoma" panose="020B0604030504040204" pitchFamily="34" charset="0"/>
                <a:ea typeface="Tahoma" panose="020B0604030504040204" pitchFamily="34" charset="0"/>
                <a:cs typeface="Tahoma" panose="020B0604030504040204" pitchFamily="34" charset="0"/>
              </a:rPr>
              <a:t>và xin đừng để chúng con sa chước cám dỗ.”</a:t>
            </a:r>
            <a:endParaRPr lang="en-US" sz="72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33556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800"/>
            <a:ext cx="12109142" cy="6800850"/>
          </a:xfrm>
        </p:spPr>
        <p:txBody>
          <a:bodyPr>
            <a:noAutofit/>
          </a:bodyPr>
          <a:lstStyle/>
          <a:p>
            <a:pPr algn="just"/>
            <a:r>
              <a:rPr lang="vi-VN" sz="8000" b="1">
                <a:latin typeface="Tahoma" panose="020B0604030504040204" pitchFamily="34" charset="0"/>
                <a:ea typeface="Tahoma" panose="020B0604030504040204" pitchFamily="34" charset="0"/>
                <a:cs typeface="Tahoma" panose="020B0604030504040204" pitchFamily="34" charset="0"/>
              </a:rPr>
              <a:t>Người còn nói với các ông : “Ai trong anh em có một người bạn, và nửa đêm đến nhà người bạn ấy mà nói :</a:t>
            </a:r>
            <a:endParaRPr lang="en-US" sz="80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23360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800"/>
            <a:ext cx="12109142" cy="6800850"/>
          </a:xfrm>
        </p:spPr>
        <p:txBody>
          <a:bodyPr>
            <a:noAutofit/>
          </a:bodyPr>
          <a:lstStyle/>
          <a:p>
            <a:pPr algn="just"/>
            <a:r>
              <a:rPr lang="vi-VN" sz="7200" b="1">
                <a:latin typeface="Tahoma" panose="020B0604030504040204" pitchFamily="34" charset="0"/>
                <a:ea typeface="Tahoma" panose="020B0604030504040204" pitchFamily="34" charset="0"/>
                <a:cs typeface="Tahoma" panose="020B0604030504040204" pitchFamily="34" charset="0"/>
              </a:rPr>
              <a:t>‘Bạn ơi, cho tôi vay ba cái bánh, vì tôi có anh bạn lỡ đường ghé lại nhà, và tôi không có gì dọn cho anh ta ăn cả’, mà người kia từ trong nhà lại đáp :</a:t>
            </a:r>
            <a:endParaRPr lang="en-US" sz="72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6733199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800"/>
            <a:ext cx="12109142" cy="6800850"/>
          </a:xfrm>
        </p:spPr>
        <p:txBody>
          <a:bodyPr>
            <a:noAutofit/>
          </a:bodyPr>
          <a:lstStyle/>
          <a:p>
            <a:pPr algn="just"/>
            <a:r>
              <a:rPr lang="vi-VN" sz="8000" b="1">
                <a:latin typeface="Tahoma" panose="020B0604030504040204" pitchFamily="34" charset="0"/>
                <a:ea typeface="Tahoma" panose="020B0604030504040204" pitchFamily="34" charset="0"/>
                <a:cs typeface="Tahoma" panose="020B0604030504040204" pitchFamily="34" charset="0"/>
              </a:rPr>
              <a:t>‘Xin anh đừng quấy rầy tôi : cửa đã đóng rồi, các cháu lại ngủ cùng giường với tôi, tôi không thể dậy lấy bánh cho anh được.’ ?</a:t>
            </a:r>
            <a:endParaRPr lang="en-US" sz="80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7276477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800"/>
            <a:ext cx="12109142" cy="6800850"/>
          </a:xfrm>
        </p:spPr>
        <p:txBody>
          <a:bodyPr>
            <a:noAutofit/>
          </a:bodyPr>
          <a:lstStyle/>
          <a:p>
            <a:pPr algn="just"/>
            <a:r>
              <a:rPr lang="vi-VN" sz="7200" b="1">
                <a:latin typeface="Tahoma" panose="020B0604030504040204" pitchFamily="34" charset="0"/>
                <a:ea typeface="Tahoma" panose="020B0604030504040204" pitchFamily="34" charset="0"/>
                <a:cs typeface="Tahoma" panose="020B0604030504040204" pitchFamily="34" charset="0"/>
              </a:rPr>
              <a:t>Thầy nói cho anh em biết : dẫu người kia không dậy để cho người này vì tình bạn, thì cũng sẽ dậy để cho người này tất cả những gì anh ta cần, vì anh ta cứ lì ra đó.</a:t>
            </a:r>
            <a:endParaRPr lang="en-US" sz="72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3582184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6040</TotalTime>
  <Words>1082</Words>
  <Application>Microsoft Office PowerPoint</Application>
  <PresentationFormat>Widescreen</PresentationFormat>
  <Paragraphs>315</Paragraphs>
  <Slides>24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24</vt:i4>
      </vt:variant>
    </vt:vector>
  </HeadingPairs>
  <TitlesOfParts>
    <vt:vector size="33" baseType="lpstr">
      <vt:lpstr>Algerian</vt:lpstr>
      <vt:lpstr>Arial</vt:lpstr>
      <vt:lpstr>Calibri</vt:lpstr>
      <vt:lpstr>Calibri Light</vt:lpstr>
      <vt:lpstr>Montserrat Black</vt:lpstr>
      <vt:lpstr>Tahoma</vt:lpstr>
      <vt:lpstr>Times New Roman</vt:lpstr>
      <vt:lpstr>Verdana</vt:lpstr>
      <vt:lpstr>Office Theme</vt:lpstr>
      <vt:lpstr>PowerPoint Presentation</vt:lpstr>
      <vt:lpstr>Một hôm, Đức Giê-su cầu nguyện ở nơi kia. Người cầu nguyện xong, thì có một người trong nhóm môn đệ nói với Người:</vt:lpstr>
      <vt:lpstr>“Thưa Thầy, xin dạy chúng con cầu nguyện, cũng như ông Gio-an đã dạy môn đệ của ông.”  Người bảo các ông : “Khi cầu nguyện, anh em hãy nói :</vt:lpstr>
      <vt:lpstr>“Lạy Cha, xin làm cho danh thánh Cha vinh hiển, Triều Đại Cha mau đến, xin Cha cho chúng con ngày nào có lương thực ngày ấy ;</vt:lpstr>
      <vt:lpstr>xin tha tội cho chúng con, vì chính chúng con cũng tha cho mọi người mắc lỗi với chúng con, và xin đừng để chúng con sa chước cám dỗ.”</vt:lpstr>
      <vt:lpstr>Người còn nói với các ông : “Ai trong anh em có một người bạn, và nửa đêm đến nhà người bạn ấy mà nói :</vt:lpstr>
      <vt:lpstr>‘Bạn ơi, cho tôi vay ba cái bánh, vì tôi có anh bạn lỡ đường ghé lại nhà, và tôi không có gì dọn cho anh ta ăn cả’, mà người kia từ trong nhà lại đáp :</vt:lpstr>
      <vt:lpstr>‘Xin anh đừng quấy rầy tôi : cửa đã đóng rồi, các cháu lại ngủ cùng giường với tôi, tôi không thể dậy lấy bánh cho anh được.’ ?</vt:lpstr>
      <vt:lpstr>Thầy nói cho anh em biết : dẫu người kia không dậy để cho người này vì tình bạn, thì cũng sẽ dậy để cho người này tất cả những gì anh ta cần, vì anh ta cứ lì ra đó.</vt:lpstr>
      <vt:lpstr>“Thế nên Thầy bảo anh em : anh em cứ xin thì sẽ được, cứ tìm thì sẽ thấy, cứ gõ cửa thì sẽ mở cho. Vì hễ ai xin thì nhận được, ai tìm thì thấy, ai gõ cửa thì sẽ mở cho.</vt:lpstr>
      <vt:lpstr>Ai trong anh em là một người cha, mà khi con xin cá, thì thay vì cá lại lấy rắn mà cho nó ? Hoặc nó xin trứng lại cho nó bò cạp ?</vt:lpstr>
      <vt:lpstr>Vậy nếu anh em vốn là những kẻ xấu mà còn biết cho con cái mình của tốt của lành, </vt:lpstr>
      <vt:lpstr>phương chi Cha trên trời lại không ban Thánh Thần cho những kẻ kêu xin Người sao ?” Đó là Lời Chúa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jacky phan</dc:creator>
  <cp:lastModifiedBy>Mr Tam Nguyen</cp:lastModifiedBy>
  <cp:revision>96</cp:revision>
  <dcterms:created xsi:type="dcterms:W3CDTF">2022-01-14T15:16:50Z</dcterms:created>
  <dcterms:modified xsi:type="dcterms:W3CDTF">2025-07-26T14:26:55Z</dcterms:modified>
</cp:coreProperties>
</file>