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69" r:id="rId6"/>
    <p:sldId id="570" r:id="rId7"/>
    <p:sldId id="586" r:id="rId8"/>
    <p:sldId id="587" r:id="rId9"/>
    <p:sldId id="588" r:id="rId10"/>
    <p:sldId id="589" r:id="rId11"/>
    <p:sldId id="590" r:id="rId12"/>
    <p:sldId id="591" r:id="rId13"/>
    <p:sldId id="592" r:id="rId14"/>
    <p:sldId id="584" r:id="rId15"/>
    <p:sldId id="293" r:id="rId16"/>
    <p:sldId id="571" r:id="rId17"/>
    <p:sldId id="393" r:id="rId18"/>
    <p:sldId id="593" r:id="rId19"/>
    <p:sldId id="260" r:id="rId20"/>
    <p:sldId id="308" r:id="rId21"/>
    <p:sldId id="386" r:id="rId22"/>
    <p:sldId id="387" r:id="rId23"/>
    <p:sldId id="388" r:id="rId24"/>
    <p:sldId id="391" r:id="rId25"/>
    <p:sldId id="296" r:id="rId2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0" d="100"/>
          <a:sy n="130"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04/07/2025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04/07/2025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XIV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Tuy nhiên các ông phải biết điều này : Triều Đại Thiên Chúa đã đến gần.” Thầy nói cho anh em hay: trong ngày ấy, thành Xơ-đôm còn được xử khoan hồng hơn thành đó.”</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8545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Nhóm Bảy Mươi Hai trở về, hớn hở nói : “Thưa Thầy, nghe đến danh Thầy, cả ma quỷ cũng phải khuất phục chúng con.”</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7237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Đức Giê-su bảo các ông: “Thầy đã thấy Xa-tan như một tia chớp từ trời sa xuống. </a:t>
            </a:r>
            <a:endParaRPr lang="en-US" sz="88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948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Đây, Thầy đã ban cho anh em quyền năng để đạp lên rắn rết, bọ cạp và mọi thế lực Kẻ Thù,</a:t>
            </a:r>
            <a:r>
              <a:rPr lang="en-US" sz="8000" b="1">
                <a:latin typeface="Tahoma" panose="020B0604030504040204" pitchFamily="34" charset="0"/>
                <a:ea typeface="Tahoma" panose="020B0604030504040204" pitchFamily="34" charset="0"/>
                <a:cs typeface="Tahoma" panose="020B0604030504040204" pitchFamily="34" charset="0"/>
              </a:rPr>
              <a:t> </a:t>
            </a:r>
            <a:r>
              <a:rPr lang="vi-VN" sz="8000" b="1">
                <a:latin typeface="Tahoma" panose="020B0604030504040204" pitchFamily="34" charset="0"/>
                <a:ea typeface="Tahoma" panose="020B0604030504040204" pitchFamily="34" charset="0"/>
                <a:cs typeface="Tahoma" panose="020B0604030504040204" pitchFamily="34" charset="0"/>
              </a:rPr>
              <a:t>mà chẳng có gì làm hại được anh em</a:t>
            </a:r>
            <a:r>
              <a:rPr lang="en-US" sz="8000" b="1">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76342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Tuy nhiên, anh em chớ mừng vì quỷ thần phải khuất phục anh em, nhưng hãy mừng vì tên anh em đã được ghi trên trời.”</a:t>
            </a:r>
            <a:r>
              <a:rPr lang="en-US" sz="7200" b="1">
                <a:latin typeface="Tahoma" panose="020B0604030504040204" pitchFamily="34" charset="0"/>
                <a:ea typeface="Tahoma" panose="020B0604030504040204" pitchFamily="34" charset="0"/>
                <a:cs typeface="Tahoma" panose="020B0604030504040204" pitchFamily="34" charset="0"/>
              </a:rPr>
              <a:t> </a:t>
            </a:r>
            <a:r>
              <a:rPr lang="en-US" sz="72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8065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621209" y="272754"/>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11575" y="17582"/>
            <a:ext cx="823508" cy="85298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11575" y="1057100"/>
            <a:ext cx="823508" cy="85298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11575" y="1982196"/>
            <a:ext cx="823509" cy="7723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28592" y="2946996"/>
            <a:ext cx="823510" cy="7723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11575" y="3933313"/>
            <a:ext cx="738761" cy="7723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1961532955"/>
              </p:ext>
            </p:extLst>
          </p:nvPr>
        </p:nvGraphicFramePr>
        <p:xfrm>
          <a:off x="965200" y="70948"/>
          <a:ext cx="10001085" cy="4693565"/>
        </p:xfrm>
        <a:graphic>
          <a:graphicData uri="http://schemas.openxmlformats.org/drawingml/2006/table">
            <a:tbl>
              <a:tblPr firstRow="1" firstCol="1" bandRow="1"/>
              <a:tblGrid>
                <a:gridCol w="908585">
                  <a:extLst>
                    <a:ext uri="{9D8B030D-6E8A-4147-A177-3AD203B41FA5}">
                      <a16:colId xmlns:a16="http://schemas.microsoft.com/office/drawing/2014/main" val="2851470237"/>
                    </a:ext>
                  </a:extLst>
                </a:gridCol>
                <a:gridCol w="908585">
                  <a:extLst>
                    <a:ext uri="{9D8B030D-6E8A-4147-A177-3AD203B41FA5}">
                      <a16:colId xmlns:a16="http://schemas.microsoft.com/office/drawing/2014/main" val="2154283047"/>
                    </a:ext>
                  </a:extLst>
                </a:gridCol>
                <a:gridCol w="908585">
                  <a:extLst>
                    <a:ext uri="{9D8B030D-6E8A-4147-A177-3AD203B41FA5}">
                      <a16:colId xmlns:a16="http://schemas.microsoft.com/office/drawing/2014/main" val="3647057924"/>
                    </a:ext>
                  </a:extLst>
                </a:gridCol>
                <a:gridCol w="908585">
                  <a:extLst>
                    <a:ext uri="{9D8B030D-6E8A-4147-A177-3AD203B41FA5}">
                      <a16:colId xmlns:a16="http://schemas.microsoft.com/office/drawing/2014/main" val="446130226"/>
                    </a:ext>
                  </a:extLst>
                </a:gridCol>
                <a:gridCol w="909535">
                  <a:extLst>
                    <a:ext uri="{9D8B030D-6E8A-4147-A177-3AD203B41FA5}">
                      <a16:colId xmlns:a16="http://schemas.microsoft.com/office/drawing/2014/main" val="1632274922"/>
                    </a:ext>
                  </a:extLst>
                </a:gridCol>
                <a:gridCol w="909535">
                  <a:extLst>
                    <a:ext uri="{9D8B030D-6E8A-4147-A177-3AD203B41FA5}">
                      <a16:colId xmlns:a16="http://schemas.microsoft.com/office/drawing/2014/main" val="884516262"/>
                    </a:ext>
                  </a:extLst>
                </a:gridCol>
                <a:gridCol w="909535">
                  <a:extLst>
                    <a:ext uri="{9D8B030D-6E8A-4147-A177-3AD203B41FA5}">
                      <a16:colId xmlns:a16="http://schemas.microsoft.com/office/drawing/2014/main" val="1081010620"/>
                    </a:ext>
                  </a:extLst>
                </a:gridCol>
                <a:gridCol w="909535">
                  <a:extLst>
                    <a:ext uri="{9D8B030D-6E8A-4147-A177-3AD203B41FA5}">
                      <a16:colId xmlns:a16="http://schemas.microsoft.com/office/drawing/2014/main" val="1581182532"/>
                    </a:ext>
                  </a:extLst>
                </a:gridCol>
                <a:gridCol w="909535">
                  <a:extLst>
                    <a:ext uri="{9D8B030D-6E8A-4147-A177-3AD203B41FA5}">
                      <a16:colId xmlns:a16="http://schemas.microsoft.com/office/drawing/2014/main" val="4222770522"/>
                    </a:ext>
                  </a:extLst>
                </a:gridCol>
                <a:gridCol w="909535">
                  <a:extLst>
                    <a:ext uri="{9D8B030D-6E8A-4147-A177-3AD203B41FA5}">
                      <a16:colId xmlns:a16="http://schemas.microsoft.com/office/drawing/2014/main" val="1428442844"/>
                    </a:ext>
                  </a:extLst>
                </a:gridCol>
                <a:gridCol w="909535">
                  <a:extLst>
                    <a:ext uri="{9D8B030D-6E8A-4147-A177-3AD203B41FA5}">
                      <a16:colId xmlns:a16="http://schemas.microsoft.com/office/drawing/2014/main" val="406102389"/>
                    </a:ext>
                  </a:extLst>
                </a:gridCol>
              </a:tblGrid>
              <a:tr h="938713">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938713">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X</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938713">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73846923"/>
                  </a:ext>
                </a:extLst>
              </a:tr>
              <a:tr h="938713">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938713">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bl>
          </a:graphicData>
        </a:graphic>
      </p:graphicFrame>
      <p:sp>
        <p:nvSpPr>
          <p:cNvPr id="182" name="Rectangle 181">
            <a:extLst>
              <a:ext uri="{FF2B5EF4-FFF2-40B4-BE49-F238E27FC236}">
                <a16:creationId xmlns:a16="http://schemas.microsoft.com/office/drawing/2014/main" id="{6F377E60-25D2-0019-D6DC-249F3991EE0F}"/>
              </a:ext>
            </a:extLst>
          </p:cNvPr>
          <p:cNvSpPr/>
          <p:nvPr/>
        </p:nvSpPr>
        <p:spPr>
          <a:xfrm>
            <a:off x="0" y="5029200"/>
            <a:ext cx="12192000" cy="1817927"/>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1</a:t>
            </a:r>
            <a:r>
              <a:rPr lang="vi-VN" sz="4800" b="1">
                <a:solidFill>
                  <a:srgbClr val="FF0000"/>
                </a:solidFill>
                <a:latin typeface="Verdana" panose="020B0604030504040204" pitchFamily="34" charset="0"/>
                <a:ea typeface="Verdana" panose="020B0604030504040204" pitchFamily="34" charset="0"/>
              </a:rPr>
              <a:t>. THẦY SAI ANH EM ĐI NHƯ CHIÊN CON </a:t>
            </a:r>
            <a:r>
              <a:rPr lang="vi-VN" sz="4800" b="1" u="sng">
                <a:solidFill>
                  <a:srgbClr val="7030A0"/>
                </a:solidFill>
                <a:latin typeface="Verdana" panose="020B0604030504040204" pitchFamily="34" charset="0"/>
                <a:ea typeface="Verdana" panose="020B0604030504040204" pitchFamily="34" charset="0"/>
              </a:rPr>
              <a:t>ĐI VÀO GIỮA GÌ</a:t>
            </a:r>
            <a:r>
              <a:rPr lang="vi-VN" sz="4800" b="1">
                <a:solidFill>
                  <a:srgbClr val="FF0000"/>
                </a:solidFill>
                <a:latin typeface="Verdana" panose="020B0604030504040204" pitchFamily="34" charset="0"/>
                <a:ea typeface="Verdana" panose="020B0604030504040204" pitchFamily="34" charset="0"/>
              </a:rPr>
              <a:t>?</a:t>
            </a:r>
          </a:p>
        </p:txBody>
      </p:sp>
      <p:sp>
        <p:nvSpPr>
          <p:cNvPr id="2" name="Rectangle 1">
            <a:extLst>
              <a:ext uri="{FF2B5EF4-FFF2-40B4-BE49-F238E27FC236}">
                <a16:creationId xmlns:a16="http://schemas.microsoft.com/office/drawing/2014/main" id="{E1A828D6-4882-5FAF-CC1A-3AF386F09A0A}"/>
              </a:ext>
            </a:extLst>
          </p:cNvPr>
          <p:cNvSpPr/>
          <p:nvPr/>
        </p:nvSpPr>
        <p:spPr>
          <a:xfrm>
            <a:off x="2788920" y="289560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3F01AAC-DFA7-B09A-B06E-032B18B98209}"/>
              </a:ext>
            </a:extLst>
          </p:cNvPr>
          <p:cNvSpPr/>
          <p:nvPr/>
        </p:nvSpPr>
        <p:spPr>
          <a:xfrm>
            <a:off x="3695700" y="2895601"/>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B9BBED0-405E-CF05-109B-8250A387D136}"/>
              </a:ext>
            </a:extLst>
          </p:cNvPr>
          <p:cNvSpPr/>
          <p:nvPr/>
        </p:nvSpPr>
        <p:spPr>
          <a:xfrm>
            <a:off x="4606544" y="289584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070CE87-8EC4-CAC9-0E81-FCFCAF03B23C}"/>
              </a:ext>
            </a:extLst>
          </p:cNvPr>
          <p:cNvSpPr/>
          <p:nvPr/>
        </p:nvSpPr>
        <p:spPr>
          <a:xfrm>
            <a:off x="5513324" y="289584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A7F7AA01-5BD4-3704-3460-F3140BEDB4F5}"/>
              </a:ext>
            </a:extLst>
          </p:cNvPr>
          <p:cNvSpPr/>
          <p:nvPr/>
        </p:nvSpPr>
        <p:spPr>
          <a:xfrm>
            <a:off x="6424168" y="289560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25BC4BD5-3321-A7D0-12C6-C1EEC697BA50}"/>
              </a:ext>
            </a:extLst>
          </p:cNvPr>
          <p:cNvSpPr/>
          <p:nvPr/>
        </p:nvSpPr>
        <p:spPr>
          <a:xfrm>
            <a:off x="7335012" y="2895843"/>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F20A2E06-5F69-9091-02CF-860D0A8FA143}"/>
              </a:ext>
            </a:extLst>
          </p:cNvPr>
          <p:cNvSpPr/>
          <p:nvPr/>
        </p:nvSpPr>
        <p:spPr>
          <a:xfrm>
            <a:off x="8241792" y="289584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79BDBB99-69B6-8C08-EB4D-62CF4DB8D1AD}"/>
              </a:ext>
            </a:extLst>
          </p:cNvPr>
          <p:cNvSpPr/>
          <p:nvPr/>
        </p:nvSpPr>
        <p:spPr>
          <a:xfrm>
            <a:off x="3694446" y="383361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22EB72E2-8545-3308-C6C8-C87F8B9C9923}"/>
              </a:ext>
            </a:extLst>
          </p:cNvPr>
          <p:cNvSpPr/>
          <p:nvPr/>
        </p:nvSpPr>
        <p:spPr>
          <a:xfrm>
            <a:off x="4601226" y="3833616"/>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EA1FABC8-1998-2365-6477-AB9C670CB46B}"/>
              </a:ext>
            </a:extLst>
          </p:cNvPr>
          <p:cNvSpPr/>
          <p:nvPr/>
        </p:nvSpPr>
        <p:spPr>
          <a:xfrm>
            <a:off x="5512070" y="3833859"/>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2CF326C2-CB80-1542-78E0-69557EC1E746}"/>
              </a:ext>
            </a:extLst>
          </p:cNvPr>
          <p:cNvSpPr/>
          <p:nvPr/>
        </p:nvSpPr>
        <p:spPr>
          <a:xfrm>
            <a:off x="6418850" y="383386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AF34FCAB-3F47-71C8-837D-350A5B27B5BF}"/>
              </a:ext>
            </a:extLst>
          </p:cNvPr>
          <p:cNvSpPr/>
          <p:nvPr/>
        </p:nvSpPr>
        <p:spPr>
          <a:xfrm>
            <a:off x="7329694" y="383361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682BE090-ECED-0505-D866-F0C430701B74}"/>
              </a:ext>
            </a:extLst>
          </p:cNvPr>
          <p:cNvSpPr/>
          <p:nvPr/>
        </p:nvSpPr>
        <p:spPr>
          <a:xfrm>
            <a:off x="8240538" y="3833858"/>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6BA863A1-65E3-830B-D5A0-C3C8A8F1DD76}"/>
              </a:ext>
            </a:extLst>
          </p:cNvPr>
          <p:cNvSpPr/>
          <p:nvPr/>
        </p:nvSpPr>
        <p:spPr>
          <a:xfrm>
            <a:off x="9147318" y="3833859"/>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07CB561-2F07-C85A-7ACD-F14856CBCC44}"/>
              </a:ext>
            </a:extLst>
          </p:cNvPr>
          <p:cNvSpPr/>
          <p:nvPr/>
        </p:nvSpPr>
        <p:spPr>
          <a:xfrm>
            <a:off x="961169" y="383693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87AD7753-9775-8312-CE64-A41C88C23463}"/>
              </a:ext>
            </a:extLst>
          </p:cNvPr>
          <p:cNvSpPr/>
          <p:nvPr/>
        </p:nvSpPr>
        <p:spPr>
          <a:xfrm>
            <a:off x="1867949" y="3836931"/>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E1B53971-F174-65EF-569C-FA11D8BD430F}"/>
              </a:ext>
            </a:extLst>
          </p:cNvPr>
          <p:cNvSpPr/>
          <p:nvPr/>
        </p:nvSpPr>
        <p:spPr>
          <a:xfrm>
            <a:off x="2778793" y="383717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13322052-9A83-C893-63A8-00DD3F19E563}"/>
              </a:ext>
            </a:extLst>
          </p:cNvPr>
          <p:cNvSpPr/>
          <p:nvPr/>
        </p:nvSpPr>
        <p:spPr>
          <a:xfrm>
            <a:off x="4597755" y="195447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DFC632A1-FBAA-2F6C-2B61-1DA49F9763C5}"/>
              </a:ext>
            </a:extLst>
          </p:cNvPr>
          <p:cNvSpPr/>
          <p:nvPr/>
        </p:nvSpPr>
        <p:spPr>
          <a:xfrm>
            <a:off x="5504535" y="1954471"/>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5A86C368-09B6-3BBE-FE9E-B3F395457CE4}"/>
              </a:ext>
            </a:extLst>
          </p:cNvPr>
          <p:cNvSpPr/>
          <p:nvPr/>
        </p:nvSpPr>
        <p:spPr>
          <a:xfrm>
            <a:off x="6415379" y="195471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5038A033-F57E-F14D-34CE-C547ECFE26F7}"/>
              </a:ext>
            </a:extLst>
          </p:cNvPr>
          <p:cNvSpPr/>
          <p:nvPr/>
        </p:nvSpPr>
        <p:spPr>
          <a:xfrm>
            <a:off x="7322159" y="195471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DACC30D6-8B09-1423-47E9-7C134841193C}"/>
              </a:ext>
            </a:extLst>
          </p:cNvPr>
          <p:cNvSpPr/>
          <p:nvPr/>
        </p:nvSpPr>
        <p:spPr>
          <a:xfrm>
            <a:off x="8233003" y="1954470"/>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8686B970-92BD-5C25-CEDD-67868BDC859E}"/>
              </a:ext>
            </a:extLst>
          </p:cNvPr>
          <p:cNvSpPr/>
          <p:nvPr/>
        </p:nvSpPr>
        <p:spPr>
          <a:xfrm>
            <a:off x="9143847" y="1954713"/>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0F6F67B1-5F77-CD91-3D16-0A1170543239}"/>
              </a:ext>
            </a:extLst>
          </p:cNvPr>
          <p:cNvSpPr/>
          <p:nvPr/>
        </p:nvSpPr>
        <p:spPr>
          <a:xfrm>
            <a:off x="10050627" y="195471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7B6B15BD-D1A5-E827-97FC-9B09B512C6D5}"/>
              </a:ext>
            </a:extLst>
          </p:cNvPr>
          <p:cNvSpPr/>
          <p:nvPr/>
        </p:nvSpPr>
        <p:spPr>
          <a:xfrm>
            <a:off x="3694451" y="1012896"/>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49650E77-4661-84F0-A719-FB039CCA8195}"/>
              </a:ext>
            </a:extLst>
          </p:cNvPr>
          <p:cNvSpPr/>
          <p:nvPr/>
        </p:nvSpPr>
        <p:spPr>
          <a:xfrm>
            <a:off x="4601231" y="1012897"/>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C77E9931-ACE1-3698-4459-A6E42423B5DE}"/>
              </a:ext>
            </a:extLst>
          </p:cNvPr>
          <p:cNvSpPr/>
          <p:nvPr/>
        </p:nvSpPr>
        <p:spPr>
          <a:xfrm>
            <a:off x="5512075" y="1012652"/>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59F4893-808C-3813-C4F7-0B3618E8F58B}"/>
              </a:ext>
            </a:extLst>
          </p:cNvPr>
          <p:cNvSpPr/>
          <p:nvPr/>
        </p:nvSpPr>
        <p:spPr>
          <a:xfrm>
            <a:off x="6422919" y="101289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5EACB1A9-8CF3-7EB3-8A6B-FCB718ED1FE2}"/>
              </a:ext>
            </a:extLst>
          </p:cNvPr>
          <p:cNvSpPr/>
          <p:nvPr/>
        </p:nvSpPr>
        <p:spPr>
          <a:xfrm>
            <a:off x="7329699" y="1012896"/>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735E6BD5-4C8A-F656-D45D-487C8125884C}"/>
              </a:ext>
            </a:extLst>
          </p:cNvPr>
          <p:cNvSpPr/>
          <p:nvPr/>
        </p:nvSpPr>
        <p:spPr>
          <a:xfrm>
            <a:off x="3686822" y="68992"/>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718D39EE-19BF-CD5B-5ADC-11C5664F739D}"/>
              </a:ext>
            </a:extLst>
          </p:cNvPr>
          <p:cNvSpPr/>
          <p:nvPr/>
        </p:nvSpPr>
        <p:spPr>
          <a:xfrm>
            <a:off x="4597666" y="6923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628C5021-567C-87DC-8495-A3C681780FD8}"/>
              </a:ext>
            </a:extLst>
          </p:cNvPr>
          <p:cNvSpPr/>
          <p:nvPr/>
        </p:nvSpPr>
        <p:spPr>
          <a:xfrm>
            <a:off x="5504446" y="69236"/>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8D7BA360-F6E4-703B-7F87-0B4A35EDB908}"/>
              </a:ext>
            </a:extLst>
          </p:cNvPr>
          <p:cNvSpPr/>
          <p:nvPr/>
        </p:nvSpPr>
        <p:spPr>
          <a:xfrm>
            <a:off x="6415290" y="68991"/>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45BD334-5342-25D1-93BB-2704EE9C9961}"/>
              </a:ext>
            </a:extLst>
          </p:cNvPr>
          <p:cNvSpPr/>
          <p:nvPr/>
        </p:nvSpPr>
        <p:spPr>
          <a:xfrm>
            <a:off x="7326134" y="69234"/>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DEBA51B2-A944-6D41-A690-071E75EE32CF}"/>
              </a:ext>
            </a:extLst>
          </p:cNvPr>
          <p:cNvSpPr/>
          <p:nvPr/>
        </p:nvSpPr>
        <p:spPr>
          <a:xfrm>
            <a:off x="8232914" y="69235"/>
            <a:ext cx="906780" cy="922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5474D26C-A0C3-8CA4-551C-734596C67FA5}"/>
              </a:ext>
            </a:extLst>
          </p:cNvPr>
          <p:cNvSpPr/>
          <p:nvPr/>
        </p:nvSpPr>
        <p:spPr>
          <a:xfrm>
            <a:off x="-9644" y="5031126"/>
            <a:ext cx="12192000" cy="1817927"/>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2</a:t>
            </a:r>
            <a:r>
              <a:rPr lang="vi-VN" sz="4800" b="1">
                <a:solidFill>
                  <a:srgbClr val="FF0000"/>
                </a:solidFill>
                <a:latin typeface="Verdana" panose="020B0604030504040204" pitchFamily="34" charset="0"/>
                <a:ea typeface="Verdana" panose="020B0604030504040204" pitchFamily="34" charset="0"/>
              </a:rPr>
              <a:t>. </a:t>
            </a:r>
            <a:r>
              <a:rPr lang="vi-VN" sz="4800" b="1" u="sng">
                <a:solidFill>
                  <a:srgbClr val="7030A0"/>
                </a:solidFill>
                <a:latin typeface="Verdana" panose="020B0604030504040204" pitchFamily="34" charset="0"/>
                <a:ea typeface="Verdana" panose="020B0604030504040204" pitchFamily="34" charset="0"/>
              </a:rPr>
              <a:t>THẦY ĐÃ THẤY GÌ</a:t>
            </a:r>
            <a:r>
              <a:rPr lang="vi-VN" sz="4800" b="1">
                <a:solidFill>
                  <a:srgbClr val="7030A0"/>
                </a:solidFill>
                <a:latin typeface="Verdana" panose="020B0604030504040204" pitchFamily="34" charset="0"/>
                <a:ea typeface="Verdana" panose="020B0604030504040204" pitchFamily="34" charset="0"/>
              </a:rPr>
              <a:t> </a:t>
            </a:r>
            <a:r>
              <a:rPr lang="vi-VN" sz="4800" b="1">
                <a:solidFill>
                  <a:srgbClr val="FF0000"/>
                </a:solidFill>
                <a:latin typeface="Verdana" panose="020B0604030504040204" pitchFamily="34" charset="0"/>
                <a:ea typeface="Verdana" panose="020B0604030504040204" pitchFamily="34" charset="0"/>
              </a:rPr>
              <a:t>NHƯ MỘT TIA CHỚP TỪ TRỜI SA XUỐNG?</a:t>
            </a:r>
          </a:p>
        </p:txBody>
      </p:sp>
      <p:sp>
        <p:nvSpPr>
          <p:cNvPr id="161" name="Rectangle 160">
            <a:extLst>
              <a:ext uri="{FF2B5EF4-FFF2-40B4-BE49-F238E27FC236}">
                <a16:creationId xmlns:a16="http://schemas.microsoft.com/office/drawing/2014/main" id="{AF4530BE-402C-DA96-2C2A-1290FB78F6A6}"/>
              </a:ext>
            </a:extLst>
          </p:cNvPr>
          <p:cNvSpPr/>
          <p:nvPr/>
        </p:nvSpPr>
        <p:spPr>
          <a:xfrm>
            <a:off x="-7718" y="5033054"/>
            <a:ext cx="12192000" cy="1817927"/>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3</a:t>
            </a:r>
            <a:r>
              <a:rPr lang="vi-VN" sz="4800" b="1">
                <a:solidFill>
                  <a:srgbClr val="FF0000"/>
                </a:solidFill>
                <a:latin typeface="Verdana" panose="020B0604030504040204" pitchFamily="34" charset="0"/>
                <a:ea typeface="Verdana" panose="020B0604030504040204" pitchFamily="34" charset="0"/>
              </a:rPr>
              <a:t>. </a:t>
            </a:r>
            <a:r>
              <a:rPr lang="vi-VN" sz="4800" b="1" u="sng">
                <a:solidFill>
                  <a:srgbClr val="7030A0"/>
                </a:solidFill>
                <a:latin typeface="Verdana" panose="020B0604030504040204" pitchFamily="34" charset="0"/>
                <a:ea typeface="Verdana" panose="020B0604030504040204" pitchFamily="34" charset="0"/>
              </a:rPr>
              <a:t>ĐỪNG MANG THEO CÁI GÌ</a:t>
            </a:r>
            <a:r>
              <a:rPr lang="vi-VN" sz="4800" b="1">
                <a:solidFill>
                  <a:srgbClr val="FF0000"/>
                </a:solidFill>
                <a:latin typeface="Verdana" panose="020B0604030504040204" pitchFamily="34" charset="0"/>
                <a:ea typeface="Verdana" panose="020B0604030504040204" pitchFamily="34" charset="0"/>
              </a:rPr>
              <a:t> CÙNG VỚI BAO BỊ, GIÀY DÉP?</a:t>
            </a:r>
          </a:p>
        </p:txBody>
      </p:sp>
      <p:sp>
        <p:nvSpPr>
          <p:cNvPr id="162" name="Rectangle 161">
            <a:extLst>
              <a:ext uri="{FF2B5EF4-FFF2-40B4-BE49-F238E27FC236}">
                <a16:creationId xmlns:a16="http://schemas.microsoft.com/office/drawing/2014/main" id="{EA1475F4-D31D-53BB-04B3-30DE45C7709D}"/>
              </a:ext>
            </a:extLst>
          </p:cNvPr>
          <p:cNvSpPr/>
          <p:nvPr/>
        </p:nvSpPr>
        <p:spPr>
          <a:xfrm>
            <a:off x="5782" y="5034979"/>
            <a:ext cx="12192000" cy="1817927"/>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VÀO BẤT CỨ THÀNH NÀO MÀ ĐƯỢC NGƯỜI TA </a:t>
            </a:r>
            <a:r>
              <a:rPr lang="vi-VN" sz="4000" b="1" u="sng">
                <a:solidFill>
                  <a:srgbClr val="7030A0"/>
                </a:solidFill>
                <a:latin typeface="Verdana" panose="020B0604030504040204" pitchFamily="34" charset="0"/>
                <a:ea typeface="Verdana" panose="020B0604030504040204" pitchFamily="34" charset="0"/>
              </a:rPr>
              <a:t>NHƯ THẾ NÀO</a:t>
            </a:r>
            <a:r>
              <a:rPr lang="vi-VN" sz="4000" b="1">
                <a:solidFill>
                  <a:srgbClr val="FF0000"/>
                </a:solidFill>
                <a:latin typeface="Verdana" panose="020B0604030504040204" pitchFamily="34" charset="0"/>
                <a:ea typeface="Verdana" panose="020B0604030504040204" pitchFamily="34" charset="0"/>
              </a:rPr>
              <a:t>, THÌ CỨ ĂN NHỮNG GÌ NGƯỜI TA DỌN CHO ANH EM?</a:t>
            </a:r>
          </a:p>
        </p:txBody>
      </p:sp>
      <p:sp>
        <p:nvSpPr>
          <p:cNvPr id="163" name="Rectangle 162">
            <a:extLst>
              <a:ext uri="{FF2B5EF4-FFF2-40B4-BE49-F238E27FC236}">
                <a16:creationId xmlns:a16="http://schemas.microsoft.com/office/drawing/2014/main" id="{0FB9FB06-9CBB-9A00-A453-57273150D831}"/>
              </a:ext>
            </a:extLst>
          </p:cNvPr>
          <p:cNvSpPr/>
          <p:nvPr/>
        </p:nvSpPr>
        <p:spPr>
          <a:xfrm>
            <a:off x="7707" y="4909579"/>
            <a:ext cx="12192000" cy="1817927"/>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5</a:t>
            </a:r>
            <a:r>
              <a:rPr lang="vi-VN" sz="3600" b="1">
                <a:solidFill>
                  <a:srgbClr val="FF0000"/>
                </a:solidFill>
                <a:latin typeface="Verdana" panose="020B0604030504040204" pitchFamily="34" charset="0"/>
                <a:ea typeface="Verdana" panose="020B0604030504040204" pitchFamily="34" charset="0"/>
              </a:rPr>
              <a:t>. </a:t>
            </a:r>
            <a:r>
              <a:rPr lang="vi-VN" sz="3600" b="1" u="sng">
                <a:solidFill>
                  <a:srgbClr val="7030A0"/>
                </a:solidFill>
                <a:latin typeface="Verdana" panose="020B0604030504040204" pitchFamily="34" charset="0"/>
                <a:ea typeface="Verdana" panose="020B0604030504040204" pitchFamily="34" charset="0"/>
              </a:rPr>
              <a:t>CHÚA CHỈ ĐỊNH BAO NHIÊU NGƯỜI </a:t>
            </a:r>
            <a:r>
              <a:rPr lang="vi-VN" sz="3600" b="1">
                <a:solidFill>
                  <a:srgbClr val="FF0000"/>
                </a:solidFill>
                <a:latin typeface="Verdana" panose="020B0604030504040204" pitchFamily="34" charset="0"/>
                <a:ea typeface="Verdana" panose="020B0604030504040204" pitchFamily="34" charset="0"/>
              </a:rPr>
              <a:t>NGƯỜI, VÀ SAI CÁC ÔNG CỨ TỪNG HAI NGƯỜI MỘT ĐI TRƯỚC, VÀO TẤT CẢ CÁC THÀNH, CÁC NƠI MÀ CHÍNH NGƯỜI SẼ ĐẾN?</a:t>
            </a: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54"/>
                                        </p:tgtEl>
                                        <p:attrNameLst>
                                          <p:attrName>style.color</p:attrName>
                                        </p:attrNameLst>
                                      </p:cBhvr>
                                      <p:to>
                                        <a:schemeClr val="accent2"/>
                                      </p:to>
                                    </p:animClr>
                                    <p:animClr clrSpc="rgb" dir="cw">
                                      <p:cBhvr>
                                        <p:cTn id="10" dur="500" fill="hold"/>
                                        <p:tgtEl>
                                          <p:spTgt spid="154"/>
                                        </p:tgtEl>
                                        <p:attrNameLst>
                                          <p:attrName>fillcolor</p:attrName>
                                        </p:attrNameLst>
                                      </p:cBhvr>
                                      <p:to>
                                        <a:schemeClr val="accent2"/>
                                      </p:to>
                                    </p:animClr>
                                    <p:set>
                                      <p:cBhvr>
                                        <p:cTn id="11" dur="500" fill="hold"/>
                                        <p:tgtEl>
                                          <p:spTgt spid="154"/>
                                        </p:tgtEl>
                                        <p:attrNameLst>
                                          <p:attrName>fill.type</p:attrName>
                                        </p:attrNameLst>
                                      </p:cBhvr>
                                      <p:to>
                                        <p:strVal val="solid"/>
                                      </p:to>
                                    </p:set>
                                    <p:set>
                                      <p:cBhvr>
                                        <p:cTn id="12" dur="500" fill="hold"/>
                                        <p:tgtEl>
                                          <p:spTgt spid="154"/>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55"/>
                                        </p:tgtEl>
                                        <p:attrNameLst>
                                          <p:attrName>style.color</p:attrName>
                                        </p:attrNameLst>
                                      </p:cBhvr>
                                      <p:to>
                                        <a:schemeClr val="accent2"/>
                                      </p:to>
                                    </p:animClr>
                                    <p:animClr clrSpc="rgb" dir="cw">
                                      <p:cBhvr>
                                        <p:cTn id="15" dur="500" fill="hold"/>
                                        <p:tgtEl>
                                          <p:spTgt spid="155"/>
                                        </p:tgtEl>
                                        <p:attrNameLst>
                                          <p:attrName>fillcolor</p:attrName>
                                        </p:attrNameLst>
                                      </p:cBhvr>
                                      <p:to>
                                        <a:schemeClr val="accent2"/>
                                      </p:to>
                                    </p:animClr>
                                    <p:set>
                                      <p:cBhvr>
                                        <p:cTn id="16" dur="500" fill="hold"/>
                                        <p:tgtEl>
                                          <p:spTgt spid="155"/>
                                        </p:tgtEl>
                                        <p:attrNameLst>
                                          <p:attrName>fill.type</p:attrName>
                                        </p:attrNameLst>
                                      </p:cBhvr>
                                      <p:to>
                                        <p:strVal val="solid"/>
                                      </p:to>
                                    </p:set>
                                    <p:set>
                                      <p:cBhvr>
                                        <p:cTn id="17" dur="500" fill="hold"/>
                                        <p:tgtEl>
                                          <p:spTgt spid="155"/>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56"/>
                                        </p:tgtEl>
                                        <p:attrNameLst>
                                          <p:attrName>style.color</p:attrName>
                                        </p:attrNameLst>
                                      </p:cBhvr>
                                      <p:to>
                                        <a:schemeClr val="accent2"/>
                                      </p:to>
                                    </p:animClr>
                                    <p:animClr clrSpc="rgb" dir="cw">
                                      <p:cBhvr>
                                        <p:cTn id="20" dur="500" fill="hold"/>
                                        <p:tgtEl>
                                          <p:spTgt spid="156"/>
                                        </p:tgtEl>
                                        <p:attrNameLst>
                                          <p:attrName>fillcolor</p:attrName>
                                        </p:attrNameLst>
                                      </p:cBhvr>
                                      <p:to>
                                        <a:schemeClr val="accent2"/>
                                      </p:to>
                                    </p:animClr>
                                    <p:set>
                                      <p:cBhvr>
                                        <p:cTn id="21" dur="500" fill="hold"/>
                                        <p:tgtEl>
                                          <p:spTgt spid="156"/>
                                        </p:tgtEl>
                                        <p:attrNameLst>
                                          <p:attrName>fill.type</p:attrName>
                                        </p:attrNameLst>
                                      </p:cBhvr>
                                      <p:to>
                                        <p:strVal val="solid"/>
                                      </p:to>
                                    </p:set>
                                    <p:set>
                                      <p:cBhvr>
                                        <p:cTn id="22" dur="500" fill="hold"/>
                                        <p:tgtEl>
                                          <p:spTgt spid="156"/>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57"/>
                                        </p:tgtEl>
                                        <p:attrNameLst>
                                          <p:attrName>style.color</p:attrName>
                                        </p:attrNameLst>
                                      </p:cBhvr>
                                      <p:to>
                                        <a:schemeClr val="accent2"/>
                                      </p:to>
                                    </p:animClr>
                                    <p:animClr clrSpc="rgb" dir="cw">
                                      <p:cBhvr>
                                        <p:cTn id="25" dur="500" fill="hold"/>
                                        <p:tgtEl>
                                          <p:spTgt spid="157"/>
                                        </p:tgtEl>
                                        <p:attrNameLst>
                                          <p:attrName>fillcolor</p:attrName>
                                        </p:attrNameLst>
                                      </p:cBhvr>
                                      <p:to>
                                        <a:schemeClr val="accent2"/>
                                      </p:to>
                                    </p:animClr>
                                    <p:set>
                                      <p:cBhvr>
                                        <p:cTn id="26" dur="500" fill="hold"/>
                                        <p:tgtEl>
                                          <p:spTgt spid="157"/>
                                        </p:tgtEl>
                                        <p:attrNameLst>
                                          <p:attrName>fill.type</p:attrName>
                                        </p:attrNameLst>
                                      </p:cBhvr>
                                      <p:to>
                                        <p:strVal val="solid"/>
                                      </p:to>
                                    </p:set>
                                    <p:set>
                                      <p:cBhvr>
                                        <p:cTn id="27" dur="500" fill="hold"/>
                                        <p:tgtEl>
                                          <p:spTgt spid="157"/>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58"/>
                                        </p:tgtEl>
                                        <p:attrNameLst>
                                          <p:attrName>style.color</p:attrName>
                                        </p:attrNameLst>
                                      </p:cBhvr>
                                      <p:to>
                                        <a:schemeClr val="accent2"/>
                                      </p:to>
                                    </p:animClr>
                                    <p:animClr clrSpc="rgb" dir="cw">
                                      <p:cBhvr>
                                        <p:cTn id="30" dur="500" fill="hold"/>
                                        <p:tgtEl>
                                          <p:spTgt spid="158"/>
                                        </p:tgtEl>
                                        <p:attrNameLst>
                                          <p:attrName>fillcolor</p:attrName>
                                        </p:attrNameLst>
                                      </p:cBhvr>
                                      <p:to>
                                        <a:schemeClr val="accent2"/>
                                      </p:to>
                                    </p:animClr>
                                    <p:set>
                                      <p:cBhvr>
                                        <p:cTn id="31" dur="500" fill="hold"/>
                                        <p:tgtEl>
                                          <p:spTgt spid="158"/>
                                        </p:tgtEl>
                                        <p:attrNameLst>
                                          <p:attrName>fill.type</p:attrName>
                                        </p:attrNameLst>
                                      </p:cBhvr>
                                      <p:to>
                                        <p:strVal val="solid"/>
                                      </p:to>
                                    </p:set>
                                    <p:set>
                                      <p:cBhvr>
                                        <p:cTn id="32" dur="500" fill="hold"/>
                                        <p:tgtEl>
                                          <p:spTgt spid="158"/>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59"/>
                                        </p:tgtEl>
                                        <p:attrNameLst>
                                          <p:attrName>style.color</p:attrName>
                                        </p:attrNameLst>
                                      </p:cBhvr>
                                      <p:to>
                                        <a:schemeClr val="accent2"/>
                                      </p:to>
                                    </p:animClr>
                                    <p:animClr clrSpc="rgb" dir="cw">
                                      <p:cBhvr>
                                        <p:cTn id="35" dur="500" fill="hold"/>
                                        <p:tgtEl>
                                          <p:spTgt spid="159"/>
                                        </p:tgtEl>
                                        <p:attrNameLst>
                                          <p:attrName>fillcolor</p:attrName>
                                        </p:attrNameLst>
                                      </p:cBhvr>
                                      <p:to>
                                        <a:schemeClr val="accent2"/>
                                      </p:to>
                                    </p:animClr>
                                    <p:set>
                                      <p:cBhvr>
                                        <p:cTn id="36" dur="500" fill="hold"/>
                                        <p:tgtEl>
                                          <p:spTgt spid="159"/>
                                        </p:tgtEl>
                                        <p:attrNameLst>
                                          <p:attrName>fill.type</p:attrName>
                                        </p:attrNameLst>
                                      </p:cBhvr>
                                      <p:to>
                                        <p:strVal val="solid"/>
                                      </p:to>
                                    </p:set>
                                    <p:set>
                                      <p:cBhvr>
                                        <p:cTn id="37" dur="500" fill="hold"/>
                                        <p:tgtEl>
                                          <p:spTgt spid="15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6" presetClass="exit" presetSubtype="32" fill="hold" grpId="1" nodeType="clickEffect">
                                  <p:stCondLst>
                                    <p:cond delay="0"/>
                                  </p:stCondLst>
                                  <p:childTnLst>
                                    <p:animEffect transition="out" filter="circle(out)">
                                      <p:cBhvr>
                                        <p:cTn id="41" dur="2000"/>
                                        <p:tgtEl>
                                          <p:spTgt spid="154"/>
                                        </p:tgtEl>
                                      </p:cBhvr>
                                    </p:animEffect>
                                    <p:set>
                                      <p:cBhvr>
                                        <p:cTn id="42" dur="1" fill="hold">
                                          <p:stCondLst>
                                            <p:cond delay="1999"/>
                                          </p:stCondLst>
                                        </p:cTn>
                                        <p:tgtEl>
                                          <p:spTgt spid="154"/>
                                        </p:tgtEl>
                                        <p:attrNameLst>
                                          <p:attrName>style.visibility</p:attrName>
                                        </p:attrNameLst>
                                      </p:cBhvr>
                                      <p:to>
                                        <p:strVal val="hidden"/>
                                      </p:to>
                                    </p:set>
                                  </p:childTnLst>
                                </p:cTn>
                              </p:par>
                              <p:par>
                                <p:cTn id="43" presetID="6" presetClass="exit" presetSubtype="32" fill="hold" grpId="1" nodeType="withEffect">
                                  <p:stCondLst>
                                    <p:cond delay="0"/>
                                  </p:stCondLst>
                                  <p:childTnLst>
                                    <p:animEffect transition="out" filter="circle(out)">
                                      <p:cBhvr>
                                        <p:cTn id="44" dur="2000"/>
                                        <p:tgtEl>
                                          <p:spTgt spid="155"/>
                                        </p:tgtEl>
                                      </p:cBhvr>
                                    </p:animEffect>
                                    <p:set>
                                      <p:cBhvr>
                                        <p:cTn id="45" dur="1" fill="hold">
                                          <p:stCondLst>
                                            <p:cond delay="1999"/>
                                          </p:stCondLst>
                                        </p:cTn>
                                        <p:tgtEl>
                                          <p:spTgt spid="155"/>
                                        </p:tgtEl>
                                        <p:attrNameLst>
                                          <p:attrName>style.visibility</p:attrName>
                                        </p:attrNameLst>
                                      </p:cBhvr>
                                      <p:to>
                                        <p:strVal val="hidden"/>
                                      </p:to>
                                    </p:set>
                                  </p:childTnLst>
                                </p:cTn>
                              </p:par>
                              <p:par>
                                <p:cTn id="46" presetID="6" presetClass="exit" presetSubtype="32" fill="hold" grpId="1" nodeType="withEffect">
                                  <p:stCondLst>
                                    <p:cond delay="0"/>
                                  </p:stCondLst>
                                  <p:childTnLst>
                                    <p:animEffect transition="out" filter="circle(out)">
                                      <p:cBhvr>
                                        <p:cTn id="47" dur="2000"/>
                                        <p:tgtEl>
                                          <p:spTgt spid="156"/>
                                        </p:tgtEl>
                                      </p:cBhvr>
                                    </p:animEffect>
                                    <p:set>
                                      <p:cBhvr>
                                        <p:cTn id="48" dur="1" fill="hold">
                                          <p:stCondLst>
                                            <p:cond delay="1999"/>
                                          </p:stCondLst>
                                        </p:cTn>
                                        <p:tgtEl>
                                          <p:spTgt spid="156"/>
                                        </p:tgtEl>
                                        <p:attrNameLst>
                                          <p:attrName>style.visibility</p:attrName>
                                        </p:attrNameLst>
                                      </p:cBhvr>
                                      <p:to>
                                        <p:strVal val="hidden"/>
                                      </p:to>
                                    </p:set>
                                  </p:childTnLst>
                                </p:cTn>
                              </p:par>
                              <p:par>
                                <p:cTn id="49" presetID="6" presetClass="exit" presetSubtype="32" fill="hold" grpId="1" nodeType="withEffect">
                                  <p:stCondLst>
                                    <p:cond delay="0"/>
                                  </p:stCondLst>
                                  <p:childTnLst>
                                    <p:animEffect transition="out" filter="circle(out)">
                                      <p:cBhvr>
                                        <p:cTn id="50" dur="2000"/>
                                        <p:tgtEl>
                                          <p:spTgt spid="157"/>
                                        </p:tgtEl>
                                      </p:cBhvr>
                                    </p:animEffect>
                                    <p:set>
                                      <p:cBhvr>
                                        <p:cTn id="51" dur="1" fill="hold">
                                          <p:stCondLst>
                                            <p:cond delay="1999"/>
                                          </p:stCondLst>
                                        </p:cTn>
                                        <p:tgtEl>
                                          <p:spTgt spid="157"/>
                                        </p:tgtEl>
                                        <p:attrNameLst>
                                          <p:attrName>style.visibility</p:attrName>
                                        </p:attrNameLst>
                                      </p:cBhvr>
                                      <p:to>
                                        <p:strVal val="hidden"/>
                                      </p:to>
                                    </p:set>
                                  </p:childTnLst>
                                </p:cTn>
                              </p:par>
                              <p:par>
                                <p:cTn id="52" presetID="6" presetClass="exit" presetSubtype="32" fill="hold" grpId="1" nodeType="withEffect">
                                  <p:stCondLst>
                                    <p:cond delay="0"/>
                                  </p:stCondLst>
                                  <p:childTnLst>
                                    <p:animEffect transition="out" filter="circle(out)">
                                      <p:cBhvr>
                                        <p:cTn id="53" dur="2000"/>
                                        <p:tgtEl>
                                          <p:spTgt spid="158"/>
                                        </p:tgtEl>
                                      </p:cBhvr>
                                    </p:animEffect>
                                    <p:set>
                                      <p:cBhvr>
                                        <p:cTn id="54" dur="1" fill="hold">
                                          <p:stCondLst>
                                            <p:cond delay="1999"/>
                                          </p:stCondLst>
                                        </p:cTn>
                                        <p:tgtEl>
                                          <p:spTgt spid="158"/>
                                        </p:tgtEl>
                                        <p:attrNameLst>
                                          <p:attrName>style.visibility</p:attrName>
                                        </p:attrNameLst>
                                      </p:cBhvr>
                                      <p:to>
                                        <p:strVal val="hidden"/>
                                      </p:to>
                                    </p:set>
                                  </p:childTnLst>
                                </p:cTn>
                              </p:par>
                              <p:par>
                                <p:cTn id="55" presetID="6" presetClass="exit" presetSubtype="32" fill="hold" grpId="1" nodeType="withEffect">
                                  <p:stCondLst>
                                    <p:cond delay="0"/>
                                  </p:stCondLst>
                                  <p:childTnLst>
                                    <p:animEffect transition="out" filter="circle(out)">
                                      <p:cBhvr>
                                        <p:cTn id="56" dur="2000"/>
                                        <p:tgtEl>
                                          <p:spTgt spid="159"/>
                                        </p:tgtEl>
                                      </p:cBhvr>
                                    </p:animEffect>
                                    <p:set>
                                      <p:cBhvr>
                                        <p:cTn id="57" dur="1" fill="hold">
                                          <p:stCondLst>
                                            <p:cond delay="1999"/>
                                          </p:stCondLst>
                                        </p:cTn>
                                        <p:tgtEl>
                                          <p:spTgt spid="159"/>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182"/>
                                        </p:tgtEl>
                                      </p:cBhvr>
                                    </p:animEffect>
                                    <p:set>
                                      <p:cBhvr>
                                        <p:cTn id="60"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1" restart="whenNotActive" fill="hold" evtFilter="cancelBubble" nodeType="interactiveSeq">
                <p:stCondLst>
                  <p:cond evt="onClick" delay="0">
                    <p:tgtEl>
                      <p:spTgt spid="20"/>
                    </p:tgtEl>
                  </p:cond>
                </p:stCondLst>
                <p:endSync evt="end" delay="0">
                  <p:rtn val="all"/>
                </p:endSync>
                <p:childTnLst>
                  <p:par>
                    <p:cTn id="62" fill="hold">
                      <p:stCondLst>
                        <p:cond delay="0"/>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60"/>
                                        </p:tgtEl>
                                        <p:attrNameLst>
                                          <p:attrName>style.visibility</p:attrName>
                                        </p:attrNameLst>
                                      </p:cBhvr>
                                      <p:to>
                                        <p:strVal val="visible"/>
                                      </p:to>
                                    </p:set>
                                    <p:animEffect transition="in" filter="circle(in)">
                                      <p:cBhvr>
                                        <p:cTn id="66" dur="2000"/>
                                        <p:tgtEl>
                                          <p:spTgt spid="160"/>
                                        </p:tgtEl>
                                      </p:cBhvr>
                                    </p:animEffect>
                                  </p:childTnLst>
                                </p:cTn>
                              </p:par>
                              <p:par>
                                <p:cTn id="67" presetID="19" presetClass="emph" presetSubtype="0" fill="hold" grpId="0" nodeType="withEffect">
                                  <p:stCondLst>
                                    <p:cond delay="0"/>
                                  </p:stCondLst>
                                  <p:childTnLst>
                                    <p:animClr clrSpc="rgb" dir="cw">
                                      <p:cBhvr override="childStyle">
                                        <p:cTn id="68" dur="500" fill="hold"/>
                                        <p:tgtEl>
                                          <p:spTgt spid="149"/>
                                        </p:tgtEl>
                                        <p:attrNameLst>
                                          <p:attrName>style.color</p:attrName>
                                        </p:attrNameLst>
                                      </p:cBhvr>
                                      <p:to>
                                        <a:schemeClr val="accent2"/>
                                      </p:to>
                                    </p:animClr>
                                    <p:animClr clrSpc="rgb" dir="cw">
                                      <p:cBhvr>
                                        <p:cTn id="69" dur="500" fill="hold"/>
                                        <p:tgtEl>
                                          <p:spTgt spid="149"/>
                                        </p:tgtEl>
                                        <p:attrNameLst>
                                          <p:attrName>fillcolor</p:attrName>
                                        </p:attrNameLst>
                                      </p:cBhvr>
                                      <p:to>
                                        <a:schemeClr val="accent2"/>
                                      </p:to>
                                    </p:animClr>
                                    <p:set>
                                      <p:cBhvr>
                                        <p:cTn id="70" dur="500" fill="hold"/>
                                        <p:tgtEl>
                                          <p:spTgt spid="149"/>
                                        </p:tgtEl>
                                        <p:attrNameLst>
                                          <p:attrName>fill.type</p:attrName>
                                        </p:attrNameLst>
                                      </p:cBhvr>
                                      <p:to>
                                        <p:strVal val="solid"/>
                                      </p:to>
                                    </p:set>
                                    <p:set>
                                      <p:cBhvr>
                                        <p:cTn id="71" dur="500" fill="hold"/>
                                        <p:tgtEl>
                                          <p:spTgt spid="149"/>
                                        </p:tgtEl>
                                        <p:attrNameLst>
                                          <p:attrName>fill.on</p:attrName>
                                        </p:attrNameLst>
                                      </p:cBhvr>
                                      <p:to>
                                        <p:strVal val="true"/>
                                      </p:to>
                                    </p:set>
                                  </p:childTnLst>
                                </p:cTn>
                              </p:par>
                              <p:par>
                                <p:cTn id="72" presetID="19" presetClass="emph" presetSubtype="0" fill="hold" grpId="0" nodeType="withEffect">
                                  <p:stCondLst>
                                    <p:cond delay="0"/>
                                  </p:stCondLst>
                                  <p:childTnLst>
                                    <p:animClr clrSpc="rgb" dir="cw">
                                      <p:cBhvr override="childStyle">
                                        <p:cTn id="73" dur="500" fill="hold"/>
                                        <p:tgtEl>
                                          <p:spTgt spid="150"/>
                                        </p:tgtEl>
                                        <p:attrNameLst>
                                          <p:attrName>style.color</p:attrName>
                                        </p:attrNameLst>
                                      </p:cBhvr>
                                      <p:to>
                                        <a:schemeClr val="accent2"/>
                                      </p:to>
                                    </p:animClr>
                                    <p:animClr clrSpc="rgb" dir="cw">
                                      <p:cBhvr>
                                        <p:cTn id="74" dur="500" fill="hold"/>
                                        <p:tgtEl>
                                          <p:spTgt spid="150"/>
                                        </p:tgtEl>
                                        <p:attrNameLst>
                                          <p:attrName>fillcolor</p:attrName>
                                        </p:attrNameLst>
                                      </p:cBhvr>
                                      <p:to>
                                        <a:schemeClr val="accent2"/>
                                      </p:to>
                                    </p:animClr>
                                    <p:set>
                                      <p:cBhvr>
                                        <p:cTn id="75" dur="500" fill="hold"/>
                                        <p:tgtEl>
                                          <p:spTgt spid="150"/>
                                        </p:tgtEl>
                                        <p:attrNameLst>
                                          <p:attrName>fill.type</p:attrName>
                                        </p:attrNameLst>
                                      </p:cBhvr>
                                      <p:to>
                                        <p:strVal val="solid"/>
                                      </p:to>
                                    </p:set>
                                    <p:set>
                                      <p:cBhvr>
                                        <p:cTn id="76" dur="500" fill="hold"/>
                                        <p:tgtEl>
                                          <p:spTgt spid="150"/>
                                        </p:tgtEl>
                                        <p:attrNameLst>
                                          <p:attrName>fill.on</p:attrName>
                                        </p:attrNameLst>
                                      </p:cBhvr>
                                      <p:to>
                                        <p:strVal val="true"/>
                                      </p:to>
                                    </p:set>
                                  </p:childTnLst>
                                </p:cTn>
                              </p:par>
                              <p:par>
                                <p:cTn id="77" presetID="19" presetClass="emph" presetSubtype="0" fill="hold" grpId="0" nodeType="withEffect">
                                  <p:stCondLst>
                                    <p:cond delay="0"/>
                                  </p:stCondLst>
                                  <p:childTnLst>
                                    <p:animClr clrSpc="rgb" dir="cw">
                                      <p:cBhvr override="childStyle">
                                        <p:cTn id="78" dur="500" fill="hold"/>
                                        <p:tgtEl>
                                          <p:spTgt spid="151"/>
                                        </p:tgtEl>
                                        <p:attrNameLst>
                                          <p:attrName>style.color</p:attrName>
                                        </p:attrNameLst>
                                      </p:cBhvr>
                                      <p:to>
                                        <a:schemeClr val="accent2"/>
                                      </p:to>
                                    </p:animClr>
                                    <p:animClr clrSpc="rgb" dir="cw">
                                      <p:cBhvr>
                                        <p:cTn id="79" dur="500" fill="hold"/>
                                        <p:tgtEl>
                                          <p:spTgt spid="151"/>
                                        </p:tgtEl>
                                        <p:attrNameLst>
                                          <p:attrName>fillcolor</p:attrName>
                                        </p:attrNameLst>
                                      </p:cBhvr>
                                      <p:to>
                                        <a:schemeClr val="accent2"/>
                                      </p:to>
                                    </p:animClr>
                                    <p:set>
                                      <p:cBhvr>
                                        <p:cTn id="80" dur="500" fill="hold"/>
                                        <p:tgtEl>
                                          <p:spTgt spid="151"/>
                                        </p:tgtEl>
                                        <p:attrNameLst>
                                          <p:attrName>fill.type</p:attrName>
                                        </p:attrNameLst>
                                      </p:cBhvr>
                                      <p:to>
                                        <p:strVal val="solid"/>
                                      </p:to>
                                    </p:set>
                                    <p:set>
                                      <p:cBhvr>
                                        <p:cTn id="81" dur="500" fill="hold"/>
                                        <p:tgtEl>
                                          <p:spTgt spid="151"/>
                                        </p:tgtEl>
                                        <p:attrNameLst>
                                          <p:attrName>fill.on</p:attrName>
                                        </p:attrNameLst>
                                      </p:cBhvr>
                                      <p:to>
                                        <p:strVal val="true"/>
                                      </p:to>
                                    </p:set>
                                  </p:childTnLst>
                                </p:cTn>
                              </p:par>
                              <p:par>
                                <p:cTn id="82" presetID="19" presetClass="emph" presetSubtype="0" fill="hold" grpId="0" nodeType="withEffect">
                                  <p:stCondLst>
                                    <p:cond delay="0"/>
                                  </p:stCondLst>
                                  <p:childTnLst>
                                    <p:animClr clrSpc="rgb" dir="cw">
                                      <p:cBhvr override="childStyle">
                                        <p:cTn id="83" dur="500" fill="hold"/>
                                        <p:tgtEl>
                                          <p:spTgt spid="152"/>
                                        </p:tgtEl>
                                        <p:attrNameLst>
                                          <p:attrName>style.color</p:attrName>
                                        </p:attrNameLst>
                                      </p:cBhvr>
                                      <p:to>
                                        <a:schemeClr val="accent2"/>
                                      </p:to>
                                    </p:animClr>
                                    <p:animClr clrSpc="rgb" dir="cw">
                                      <p:cBhvr>
                                        <p:cTn id="84" dur="500" fill="hold"/>
                                        <p:tgtEl>
                                          <p:spTgt spid="152"/>
                                        </p:tgtEl>
                                        <p:attrNameLst>
                                          <p:attrName>fillcolor</p:attrName>
                                        </p:attrNameLst>
                                      </p:cBhvr>
                                      <p:to>
                                        <a:schemeClr val="accent2"/>
                                      </p:to>
                                    </p:animClr>
                                    <p:set>
                                      <p:cBhvr>
                                        <p:cTn id="85" dur="500" fill="hold"/>
                                        <p:tgtEl>
                                          <p:spTgt spid="152"/>
                                        </p:tgtEl>
                                        <p:attrNameLst>
                                          <p:attrName>fill.type</p:attrName>
                                        </p:attrNameLst>
                                      </p:cBhvr>
                                      <p:to>
                                        <p:strVal val="solid"/>
                                      </p:to>
                                    </p:set>
                                    <p:set>
                                      <p:cBhvr>
                                        <p:cTn id="86" dur="500" fill="hold"/>
                                        <p:tgtEl>
                                          <p:spTgt spid="152"/>
                                        </p:tgtEl>
                                        <p:attrNameLst>
                                          <p:attrName>fill.on</p:attrName>
                                        </p:attrNameLst>
                                      </p:cBhvr>
                                      <p:to>
                                        <p:strVal val="true"/>
                                      </p:to>
                                    </p:set>
                                  </p:childTnLst>
                                </p:cTn>
                              </p:par>
                              <p:par>
                                <p:cTn id="87" presetID="19" presetClass="emph" presetSubtype="0" fill="hold" grpId="0" nodeType="withEffect">
                                  <p:stCondLst>
                                    <p:cond delay="0"/>
                                  </p:stCondLst>
                                  <p:childTnLst>
                                    <p:animClr clrSpc="rgb" dir="cw">
                                      <p:cBhvr override="childStyle">
                                        <p:cTn id="88" dur="500" fill="hold"/>
                                        <p:tgtEl>
                                          <p:spTgt spid="153"/>
                                        </p:tgtEl>
                                        <p:attrNameLst>
                                          <p:attrName>style.color</p:attrName>
                                        </p:attrNameLst>
                                      </p:cBhvr>
                                      <p:to>
                                        <a:schemeClr val="accent2"/>
                                      </p:to>
                                    </p:animClr>
                                    <p:animClr clrSpc="rgb" dir="cw">
                                      <p:cBhvr>
                                        <p:cTn id="89" dur="500" fill="hold"/>
                                        <p:tgtEl>
                                          <p:spTgt spid="153"/>
                                        </p:tgtEl>
                                        <p:attrNameLst>
                                          <p:attrName>fillcolor</p:attrName>
                                        </p:attrNameLst>
                                      </p:cBhvr>
                                      <p:to>
                                        <a:schemeClr val="accent2"/>
                                      </p:to>
                                    </p:animClr>
                                    <p:set>
                                      <p:cBhvr>
                                        <p:cTn id="90" dur="500" fill="hold"/>
                                        <p:tgtEl>
                                          <p:spTgt spid="153"/>
                                        </p:tgtEl>
                                        <p:attrNameLst>
                                          <p:attrName>fill.type</p:attrName>
                                        </p:attrNameLst>
                                      </p:cBhvr>
                                      <p:to>
                                        <p:strVal val="solid"/>
                                      </p:to>
                                    </p:set>
                                    <p:set>
                                      <p:cBhvr>
                                        <p:cTn id="91" dur="500" fill="hold"/>
                                        <p:tgtEl>
                                          <p:spTgt spid="153"/>
                                        </p:tgtEl>
                                        <p:attrNameLst>
                                          <p:attrName>fill.on</p:attrName>
                                        </p:attrNameLst>
                                      </p:cBhvr>
                                      <p:to>
                                        <p:strVal val="true"/>
                                      </p:to>
                                    </p:set>
                                  </p:childTnLst>
                                </p:cTn>
                              </p:par>
                            </p:childTnLst>
                          </p:cTn>
                        </p:par>
                      </p:childTnLst>
                    </p:cTn>
                  </p:par>
                  <p:par>
                    <p:cTn id="92" fill="hold">
                      <p:stCondLst>
                        <p:cond delay="indefinite"/>
                      </p:stCondLst>
                      <p:childTnLst>
                        <p:par>
                          <p:cTn id="93" fill="hold">
                            <p:stCondLst>
                              <p:cond delay="0"/>
                            </p:stCondLst>
                            <p:childTnLst>
                              <p:par>
                                <p:cTn id="94" presetID="6" presetClass="exit" presetSubtype="32" fill="hold" grpId="1" nodeType="clickEffect">
                                  <p:stCondLst>
                                    <p:cond delay="0"/>
                                  </p:stCondLst>
                                  <p:childTnLst>
                                    <p:animEffect transition="out" filter="circle(out)">
                                      <p:cBhvr>
                                        <p:cTn id="95" dur="2000"/>
                                        <p:tgtEl>
                                          <p:spTgt spid="149"/>
                                        </p:tgtEl>
                                      </p:cBhvr>
                                    </p:animEffect>
                                    <p:set>
                                      <p:cBhvr>
                                        <p:cTn id="96" dur="1" fill="hold">
                                          <p:stCondLst>
                                            <p:cond delay="1999"/>
                                          </p:stCondLst>
                                        </p:cTn>
                                        <p:tgtEl>
                                          <p:spTgt spid="149"/>
                                        </p:tgtEl>
                                        <p:attrNameLst>
                                          <p:attrName>style.visibility</p:attrName>
                                        </p:attrNameLst>
                                      </p:cBhvr>
                                      <p:to>
                                        <p:strVal val="hidden"/>
                                      </p:to>
                                    </p:set>
                                  </p:childTnLst>
                                </p:cTn>
                              </p:par>
                              <p:par>
                                <p:cTn id="97" presetID="6" presetClass="exit" presetSubtype="32" fill="hold" grpId="1" nodeType="withEffect">
                                  <p:stCondLst>
                                    <p:cond delay="0"/>
                                  </p:stCondLst>
                                  <p:childTnLst>
                                    <p:animEffect transition="out" filter="circle(out)">
                                      <p:cBhvr>
                                        <p:cTn id="98" dur="2000"/>
                                        <p:tgtEl>
                                          <p:spTgt spid="150"/>
                                        </p:tgtEl>
                                      </p:cBhvr>
                                    </p:animEffect>
                                    <p:set>
                                      <p:cBhvr>
                                        <p:cTn id="99" dur="1" fill="hold">
                                          <p:stCondLst>
                                            <p:cond delay="1999"/>
                                          </p:stCondLst>
                                        </p:cTn>
                                        <p:tgtEl>
                                          <p:spTgt spid="150"/>
                                        </p:tgtEl>
                                        <p:attrNameLst>
                                          <p:attrName>style.visibility</p:attrName>
                                        </p:attrNameLst>
                                      </p:cBhvr>
                                      <p:to>
                                        <p:strVal val="hidden"/>
                                      </p:to>
                                    </p:set>
                                  </p:childTnLst>
                                </p:cTn>
                              </p:par>
                              <p:par>
                                <p:cTn id="100" presetID="6" presetClass="exit" presetSubtype="32" fill="hold" grpId="1" nodeType="withEffect">
                                  <p:stCondLst>
                                    <p:cond delay="0"/>
                                  </p:stCondLst>
                                  <p:childTnLst>
                                    <p:animEffect transition="out" filter="circle(out)">
                                      <p:cBhvr>
                                        <p:cTn id="101" dur="2000"/>
                                        <p:tgtEl>
                                          <p:spTgt spid="151"/>
                                        </p:tgtEl>
                                      </p:cBhvr>
                                    </p:animEffect>
                                    <p:set>
                                      <p:cBhvr>
                                        <p:cTn id="102" dur="1" fill="hold">
                                          <p:stCondLst>
                                            <p:cond delay="1999"/>
                                          </p:stCondLst>
                                        </p:cTn>
                                        <p:tgtEl>
                                          <p:spTgt spid="151"/>
                                        </p:tgtEl>
                                        <p:attrNameLst>
                                          <p:attrName>style.visibility</p:attrName>
                                        </p:attrNameLst>
                                      </p:cBhvr>
                                      <p:to>
                                        <p:strVal val="hidden"/>
                                      </p:to>
                                    </p:set>
                                  </p:childTnLst>
                                </p:cTn>
                              </p:par>
                              <p:par>
                                <p:cTn id="103" presetID="6" presetClass="exit" presetSubtype="32" fill="hold" grpId="1" nodeType="withEffect">
                                  <p:stCondLst>
                                    <p:cond delay="0"/>
                                  </p:stCondLst>
                                  <p:childTnLst>
                                    <p:animEffect transition="out" filter="circle(out)">
                                      <p:cBhvr>
                                        <p:cTn id="104" dur="2000"/>
                                        <p:tgtEl>
                                          <p:spTgt spid="152"/>
                                        </p:tgtEl>
                                      </p:cBhvr>
                                    </p:animEffect>
                                    <p:set>
                                      <p:cBhvr>
                                        <p:cTn id="105" dur="1" fill="hold">
                                          <p:stCondLst>
                                            <p:cond delay="1999"/>
                                          </p:stCondLst>
                                        </p:cTn>
                                        <p:tgtEl>
                                          <p:spTgt spid="152"/>
                                        </p:tgtEl>
                                        <p:attrNameLst>
                                          <p:attrName>style.visibility</p:attrName>
                                        </p:attrNameLst>
                                      </p:cBhvr>
                                      <p:to>
                                        <p:strVal val="hidden"/>
                                      </p:to>
                                    </p:set>
                                  </p:childTnLst>
                                </p:cTn>
                              </p:par>
                              <p:par>
                                <p:cTn id="106" presetID="6" presetClass="exit" presetSubtype="32" fill="hold" grpId="1" nodeType="withEffect">
                                  <p:stCondLst>
                                    <p:cond delay="0"/>
                                  </p:stCondLst>
                                  <p:childTnLst>
                                    <p:animEffect transition="out" filter="circle(out)">
                                      <p:cBhvr>
                                        <p:cTn id="107" dur="2000"/>
                                        <p:tgtEl>
                                          <p:spTgt spid="153"/>
                                        </p:tgtEl>
                                      </p:cBhvr>
                                    </p:animEffect>
                                    <p:set>
                                      <p:cBhvr>
                                        <p:cTn id="108" dur="1" fill="hold">
                                          <p:stCondLst>
                                            <p:cond delay="1999"/>
                                          </p:stCondLst>
                                        </p:cTn>
                                        <p:tgtEl>
                                          <p:spTgt spid="153"/>
                                        </p:tgtEl>
                                        <p:attrNameLst>
                                          <p:attrName>style.visibility</p:attrName>
                                        </p:attrNameLst>
                                      </p:cBhvr>
                                      <p:to>
                                        <p:strVal val="hidden"/>
                                      </p:to>
                                    </p:set>
                                  </p:childTnLst>
                                </p:cTn>
                              </p:par>
                              <p:par>
                                <p:cTn id="109" presetID="6" presetClass="exit" presetSubtype="32" fill="hold" grpId="1" nodeType="withEffect">
                                  <p:stCondLst>
                                    <p:cond delay="0"/>
                                  </p:stCondLst>
                                  <p:childTnLst>
                                    <p:animEffect transition="out" filter="circle(out)">
                                      <p:cBhvr>
                                        <p:cTn id="110" dur="2000"/>
                                        <p:tgtEl>
                                          <p:spTgt spid="160"/>
                                        </p:tgtEl>
                                      </p:cBhvr>
                                    </p:animEffect>
                                    <p:set>
                                      <p:cBhvr>
                                        <p:cTn id="111" dur="1" fill="hold">
                                          <p:stCondLst>
                                            <p:cond delay="1999"/>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12" restart="whenNotActive" fill="hold" evtFilter="cancelBubble" nodeType="interactiveSeq">
                <p:stCondLst>
                  <p:cond evt="onClick" delay="0">
                    <p:tgtEl>
                      <p:spTgt spid="21"/>
                    </p:tgtEl>
                  </p:cond>
                </p:stCondLst>
                <p:endSync evt="end" delay="0">
                  <p:rtn val="all"/>
                </p:endSync>
                <p:childTnLst>
                  <p:par>
                    <p:cTn id="113" fill="hold">
                      <p:stCondLst>
                        <p:cond delay="0"/>
                      </p:stCondLst>
                      <p:childTnLst>
                        <p:par>
                          <p:cTn id="114" fill="hold">
                            <p:stCondLst>
                              <p:cond delay="0"/>
                            </p:stCondLst>
                            <p:childTnLst>
                              <p:par>
                                <p:cTn id="115" presetID="6" presetClass="entr" presetSubtype="16" fill="hold" grpId="0" nodeType="clickEffect">
                                  <p:stCondLst>
                                    <p:cond delay="0"/>
                                  </p:stCondLst>
                                  <p:childTnLst>
                                    <p:set>
                                      <p:cBhvr>
                                        <p:cTn id="116" dur="1" fill="hold">
                                          <p:stCondLst>
                                            <p:cond delay="0"/>
                                          </p:stCondLst>
                                        </p:cTn>
                                        <p:tgtEl>
                                          <p:spTgt spid="161"/>
                                        </p:tgtEl>
                                        <p:attrNameLst>
                                          <p:attrName>style.visibility</p:attrName>
                                        </p:attrNameLst>
                                      </p:cBhvr>
                                      <p:to>
                                        <p:strVal val="visible"/>
                                      </p:to>
                                    </p:set>
                                    <p:animEffect transition="in" filter="circle(in)">
                                      <p:cBhvr>
                                        <p:cTn id="117" dur="2000"/>
                                        <p:tgtEl>
                                          <p:spTgt spid="161"/>
                                        </p:tgtEl>
                                      </p:cBhvr>
                                    </p:animEffect>
                                  </p:childTnLst>
                                </p:cTn>
                              </p:par>
                              <p:par>
                                <p:cTn id="118" presetID="19" presetClass="emph" presetSubtype="0" fill="hold" grpId="0" nodeType="withEffect">
                                  <p:stCondLst>
                                    <p:cond delay="0"/>
                                  </p:stCondLst>
                                  <p:childTnLst>
                                    <p:animClr clrSpc="rgb" dir="cw">
                                      <p:cBhvr override="childStyle">
                                        <p:cTn id="119" dur="500" fill="hold"/>
                                        <p:tgtEl>
                                          <p:spTgt spid="142"/>
                                        </p:tgtEl>
                                        <p:attrNameLst>
                                          <p:attrName>style.color</p:attrName>
                                        </p:attrNameLst>
                                      </p:cBhvr>
                                      <p:to>
                                        <a:schemeClr val="accent2"/>
                                      </p:to>
                                    </p:animClr>
                                    <p:animClr clrSpc="rgb" dir="cw">
                                      <p:cBhvr>
                                        <p:cTn id="120" dur="500" fill="hold"/>
                                        <p:tgtEl>
                                          <p:spTgt spid="142"/>
                                        </p:tgtEl>
                                        <p:attrNameLst>
                                          <p:attrName>fillcolor</p:attrName>
                                        </p:attrNameLst>
                                      </p:cBhvr>
                                      <p:to>
                                        <a:schemeClr val="accent2"/>
                                      </p:to>
                                    </p:animClr>
                                    <p:set>
                                      <p:cBhvr>
                                        <p:cTn id="121" dur="500" fill="hold"/>
                                        <p:tgtEl>
                                          <p:spTgt spid="142"/>
                                        </p:tgtEl>
                                        <p:attrNameLst>
                                          <p:attrName>fill.type</p:attrName>
                                        </p:attrNameLst>
                                      </p:cBhvr>
                                      <p:to>
                                        <p:strVal val="solid"/>
                                      </p:to>
                                    </p:set>
                                    <p:set>
                                      <p:cBhvr>
                                        <p:cTn id="122" dur="500" fill="hold"/>
                                        <p:tgtEl>
                                          <p:spTgt spid="142"/>
                                        </p:tgtEl>
                                        <p:attrNameLst>
                                          <p:attrName>fill.on</p:attrName>
                                        </p:attrNameLst>
                                      </p:cBhvr>
                                      <p:to>
                                        <p:strVal val="true"/>
                                      </p:to>
                                    </p:set>
                                  </p:childTnLst>
                                </p:cTn>
                              </p:par>
                              <p:par>
                                <p:cTn id="123" presetID="19" presetClass="emph" presetSubtype="0" fill="hold" grpId="0" nodeType="withEffect">
                                  <p:stCondLst>
                                    <p:cond delay="0"/>
                                  </p:stCondLst>
                                  <p:childTnLst>
                                    <p:animClr clrSpc="rgb" dir="cw">
                                      <p:cBhvr override="childStyle">
                                        <p:cTn id="124" dur="500" fill="hold"/>
                                        <p:tgtEl>
                                          <p:spTgt spid="143"/>
                                        </p:tgtEl>
                                        <p:attrNameLst>
                                          <p:attrName>style.color</p:attrName>
                                        </p:attrNameLst>
                                      </p:cBhvr>
                                      <p:to>
                                        <a:schemeClr val="accent2"/>
                                      </p:to>
                                    </p:animClr>
                                    <p:animClr clrSpc="rgb" dir="cw">
                                      <p:cBhvr>
                                        <p:cTn id="125" dur="500" fill="hold"/>
                                        <p:tgtEl>
                                          <p:spTgt spid="143"/>
                                        </p:tgtEl>
                                        <p:attrNameLst>
                                          <p:attrName>fillcolor</p:attrName>
                                        </p:attrNameLst>
                                      </p:cBhvr>
                                      <p:to>
                                        <a:schemeClr val="accent2"/>
                                      </p:to>
                                    </p:animClr>
                                    <p:set>
                                      <p:cBhvr>
                                        <p:cTn id="126" dur="500" fill="hold"/>
                                        <p:tgtEl>
                                          <p:spTgt spid="143"/>
                                        </p:tgtEl>
                                        <p:attrNameLst>
                                          <p:attrName>fill.type</p:attrName>
                                        </p:attrNameLst>
                                      </p:cBhvr>
                                      <p:to>
                                        <p:strVal val="solid"/>
                                      </p:to>
                                    </p:set>
                                    <p:set>
                                      <p:cBhvr>
                                        <p:cTn id="127" dur="500" fill="hold"/>
                                        <p:tgtEl>
                                          <p:spTgt spid="143"/>
                                        </p:tgtEl>
                                        <p:attrNameLst>
                                          <p:attrName>fill.on</p:attrName>
                                        </p:attrNameLst>
                                      </p:cBhvr>
                                      <p:to>
                                        <p:strVal val="true"/>
                                      </p:to>
                                    </p:set>
                                  </p:childTnLst>
                                </p:cTn>
                              </p:par>
                              <p:par>
                                <p:cTn id="128" presetID="19" presetClass="emph" presetSubtype="0" fill="hold" grpId="0" nodeType="withEffect">
                                  <p:stCondLst>
                                    <p:cond delay="0"/>
                                  </p:stCondLst>
                                  <p:childTnLst>
                                    <p:animClr clrSpc="rgb" dir="cw">
                                      <p:cBhvr override="childStyle">
                                        <p:cTn id="129" dur="500" fill="hold"/>
                                        <p:tgtEl>
                                          <p:spTgt spid="144"/>
                                        </p:tgtEl>
                                        <p:attrNameLst>
                                          <p:attrName>style.color</p:attrName>
                                        </p:attrNameLst>
                                      </p:cBhvr>
                                      <p:to>
                                        <a:schemeClr val="accent2"/>
                                      </p:to>
                                    </p:animClr>
                                    <p:animClr clrSpc="rgb" dir="cw">
                                      <p:cBhvr>
                                        <p:cTn id="130" dur="500" fill="hold"/>
                                        <p:tgtEl>
                                          <p:spTgt spid="144"/>
                                        </p:tgtEl>
                                        <p:attrNameLst>
                                          <p:attrName>fillcolor</p:attrName>
                                        </p:attrNameLst>
                                      </p:cBhvr>
                                      <p:to>
                                        <a:schemeClr val="accent2"/>
                                      </p:to>
                                    </p:animClr>
                                    <p:set>
                                      <p:cBhvr>
                                        <p:cTn id="131" dur="500" fill="hold"/>
                                        <p:tgtEl>
                                          <p:spTgt spid="144"/>
                                        </p:tgtEl>
                                        <p:attrNameLst>
                                          <p:attrName>fill.type</p:attrName>
                                        </p:attrNameLst>
                                      </p:cBhvr>
                                      <p:to>
                                        <p:strVal val="solid"/>
                                      </p:to>
                                    </p:set>
                                    <p:set>
                                      <p:cBhvr>
                                        <p:cTn id="132" dur="500" fill="hold"/>
                                        <p:tgtEl>
                                          <p:spTgt spid="144"/>
                                        </p:tgtEl>
                                        <p:attrNameLst>
                                          <p:attrName>fill.on</p:attrName>
                                        </p:attrNameLst>
                                      </p:cBhvr>
                                      <p:to>
                                        <p:strVal val="true"/>
                                      </p:to>
                                    </p:set>
                                  </p:childTnLst>
                                </p:cTn>
                              </p:par>
                              <p:par>
                                <p:cTn id="133" presetID="19" presetClass="emph" presetSubtype="0" fill="hold" grpId="0" nodeType="withEffect">
                                  <p:stCondLst>
                                    <p:cond delay="0"/>
                                  </p:stCondLst>
                                  <p:childTnLst>
                                    <p:animClr clrSpc="rgb" dir="cw">
                                      <p:cBhvr override="childStyle">
                                        <p:cTn id="134" dur="500" fill="hold"/>
                                        <p:tgtEl>
                                          <p:spTgt spid="145"/>
                                        </p:tgtEl>
                                        <p:attrNameLst>
                                          <p:attrName>style.color</p:attrName>
                                        </p:attrNameLst>
                                      </p:cBhvr>
                                      <p:to>
                                        <a:schemeClr val="accent2"/>
                                      </p:to>
                                    </p:animClr>
                                    <p:animClr clrSpc="rgb" dir="cw">
                                      <p:cBhvr>
                                        <p:cTn id="135" dur="500" fill="hold"/>
                                        <p:tgtEl>
                                          <p:spTgt spid="145"/>
                                        </p:tgtEl>
                                        <p:attrNameLst>
                                          <p:attrName>fillcolor</p:attrName>
                                        </p:attrNameLst>
                                      </p:cBhvr>
                                      <p:to>
                                        <a:schemeClr val="accent2"/>
                                      </p:to>
                                    </p:animClr>
                                    <p:set>
                                      <p:cBhvr>
                                        <p:cTn id="136" dur="500" fill="hold"/>
                                        <p:tgtEl>
                                          <p:spTgt spid="145"/>
                                        </p:tgtEl>
                                        <p:attrNameLst>
                                          <p:attrName>fill.type</p:attrName>
                                        </p:attrNameLst>
                                      </p:cBhvr>
                                      <p:to>
                                        <p:strVal val="solid"/>
                                      </p:to>
                                    </p:set>
                                    <p:set>
                                      <p:cBhvr>
                                        <p:cTn id="137" dur="500" fill="hold"/>
                                        <p:tgtEl>
                                          <p:spTgt spid="145"/>
                                        </p:tgtEl>
                                        <p:attrNameLst>
                                          <p:attrName>fill.on</p:attrName>
                                        </p:attrNameLst>
                                      </p:cBhvr>
                                      <p:to>
                                        <p:strVal val="true"/>
                                      </p:to>
                                    </p:set>
                                  </p:childTnLst>
                                </p:cTn>
                              </p:par>
                              <p:par>
                                <p:cTn id="138" presetID="19" presetClass="emph" presetSubtype="0" fill="hold" grpId="0" nodeType="withEffect">
                                  <p:stCondLst>
                                    <p:cond delay="0"/>
                                  </p:stCondLst>
                                  <p:childTnLst>
                                    <p:animClr clrSpc="rgb" dir="cw">
                                      <p:cBhvr override="childStyle">
                                        <p:cTn id="139" dur="500" fill="hold"/>
                                        <p:tgtEl>
                                          <p:spTgt spid="146"/>
                                        </p:tgtEl>
                                        <p:attrNameLst>
                                          <p:attrName>style.color</p:attrName>
                                        </p:attrNameLst>
                                      </p:cBhvr>
                                      <p:to>
                                        <a:schemeClr val="accent2"/>
                                      </p:to>
                                    </p:animClr>
                                    <p:animClr clrSpc="rgb" dir="cw">
                                      <p:cBhvr>
                                        <p:cTn id="140" dur="500" fill="hold"/>
                                        <p:tgtEl>
                                          <p:spTgt spid="146"/>
                                        </p:tgtEl>
                                        <p:attrNameLst>
                                          <p:attrName>fillcolor</p:attrName>
                                        </p:attrNameLst>
                                      </p:cBhvr>
                                      <p:to>
                                        <a:schemeClr val="accent2"/>
                                      </p:to>
                                    </p:animClr>
                                    <p:set>
                                      <p:cBhvr>
                                        <p:cTn id="141" dur="500" fill="hold"/>
                                        <p:tgtEl>
                                          <p:spTgt spid="146"/>
                                        </p:tgtEl>
                                        <p:attrNameLst>
                                          <p:attrName>fill.type</p:attrName>
                                        </p:attrNameLst>
                                      </p:cBhvr>
                                      <p:to>
                                        <p:strVal val="solid"/>
                                      </p:to>
                                    </p:set>
                                    <p:set>
                                      <p:cBhvr>
                                        <p:cTn id="142" dur="500" fill="hold"/>
                                        <p:tgtEl>
                                          <p:spTgt spid="146"/>
                                        </p:tgtEl>
                                        <p:attrNameLst>
                                          <p:attrName>fill.on</p:attrName>
                                        </p:attrNameLst>
                                      </p:cBhvr>
                                      <p:to>
                                        <p:strVal val="true"/>
                                      </p:to>
                                    </p:set>
                                  </p:childTnLst>
                                </p:cTn>
                              </p:par>
                              <p:par>
                                <p:cTn id="143" presetID="19" presetClass="emph" presetSubtype="0" fill="hold" grpId="0" nodeType="withEffect">
                                  <p:stCondLst>
                                    <p:cond delay="0"/>
                                  </p:stCondLst>
                                  <p:childTnLst>
                                    <p:animClr clrSpc="rgb" dir="cw">
                                      <p:cBhvr override="childStyle">
                                        <p:cTn id="144" dur="500" fill="hold"/>
                                        <p:tgtEl>
                                          <p:spTgt spid="147"/>
                                        </p:tgtEl>
                                        <p:attrNameLst>
                                          <p:attrName>style.color</p:attrName>
                                        </p:attrNameLst>
                                      </p:cBhvr>
                                      <p:to>
                                        <a:schemeClr val="accent2"/>
                                      </p:to>
                                    </p:animClr>
                                    <p:animClr clrSpc="rgb" dir="cw">
                                      <p:cBhvr>
                                        <p:cTn id="145" dur="500" fill="hold"/>
                                        <p:tgtEl>
                                          <p:spTgt spid="147"/>
                                        </p:tgtEl>
                                        <p:attrNameLst>
                                          <p:attrName>fillcolor</p:attrName>
                                        </p:attrNameLst>
                                      </p:cBhvr>
                                      <p:to>
                                        <a:schemeClr val="accent2"/>
                                      </p:to>
                                    </p:animClr>
                                    <p:set>
                                      <p:cBhvr>
                                        <p:cTn id="146" dur="500" fill="hold"/>
                                        <p:tgtEl>
                                          <p:spTgt spid="147"/>
                                        </p:tgtEl>
                                        <p:attrNameLst>
                                          <p:attrName>fill.type</p:attrName>
                                        </p:attrNameLst>
                                      </p:cBhvr>
                                      <p:to>
                                        <p:strVal val="solid"/>
                                      </p:to>
                                    </p:set>
                                    <p:set>
                                      <p:cBhvr>
                                        <p:cTn id="147" dur="500" fill="hold"/>
                                        <p:tgtEl>
                                          <p:spTgt spid="147"/>
                                        </p:tgtEl>
                                        <p:attrNameLst>
                                          <p:attrName>fill.on</p:attrName>
                                        </p:attrNameLst>
                                      </p:cBhvr>
                                      <p:to>
                                        <p:strVal val="true"/>
                                      </p:to>
                                    </p:set>
                                  </p:childTnLst>
                                </p:cTn>
                              </p:par>
                              <p:par>
                                <p:cTn id="148" presetID="19" presetClass="emph" presetSubtype="0" fill="hold" grpId="0" nodeType="withEffect">
                                  <p:stCondLst>
                                    <p:cond delay="0"/>
                                  </p:stCondLst>
                                  <p:childTnLst>
                                    <p:animClr clrSpc="rgb" dir="cw">
                                      <p:cBhvr override="childStyle">
                                        <p:cTn id="149" dur="500" fill="hold"/>
                                        <p:tgtEl>
                                          <p:spTgt spid="148"/>
                                        </p:tgtEl>
                                        <p:attrNameLst>
                                          <p:attrName>style.color</p:attrName>
                                        </p:attrNameLst>
                                      </p:cBhvr>
                                      <p:to>
                                        <a:schemeClr val="accent2"/>
                                      </p:to>
                                    </p:animClr>
                                    <p:animClr clrSpc="rgb" dir="cw">
                                      <p:cBhvr>
                                        <p:cTn id="150" dur="500" fill="hold"/>
                                        <p:tgtEl>
                                          <p:spTgt spid="148"/>
                                        </p:tgtEl>
                                        <p:attrNameLst>
                                          <p:attrName>fillcolor</p:attrName>
                                        </p:attrNameLst>
                                      </p:cBhvr>
                                      <p:to>
                                        <a:schemeClr val="accent2"/>
                                      </p:to>
                                    </p:animClr>
                                    <p:set>
                                      <p:cBhvr>
                                        <p:cTn id="151" dur="500" fill="hold"/>
                                        <p:tgtEl>
                                          <p:spTgt spid="148"/>
                                        </p:tgtEl>
                                        <p:attrNameLst>
                                          <p:attrName>fill.type</p:attrName>
                                        </p:attrNameLst>
                                      </p:cBhvr>
                                      <p:to>
                                        <p:strVal val="solid"/>
                                      </p:to>
                                    </p:set>
                                    <p:set>
                                      <p:cBhvr>
                                        <p:cTn id="152" dur="500" fill="hold"/>
                                        <p:tgtEl>
                                          <p:spTgt spid="148"/>
                                        </p:tgtEl>
                                        <p:attrNameLst>
                                          <p:attrName>fill.on</p:attrName>
                                        </p:attrNameLst>
                                      </p:cBhvr>
                                      <p:to>
                                        <p:strVal val="true"/>
                                      </p:to>
                                    </p:set>
                                  </p:childTnLst>
                                </p:cTn>
                              </p:par>
                            </p:childTnLst>
                          </p:cTn>
                        </p:par>
                      </p:childTnLst>
                    </p:cTn>
                  </p:par>
                  <p:par>
                    <p:cTn id="153" fill="hold">
                      <p:stCondLst>
                        <p:cond delay="indefinite"/>
                      </p:stCondLst>
                      <p:childTnLst>
                        <p:par>
                          <p:cTn id="154" fill="hold">
                            <p:stCondLst>
                              <p:cond delay="0"/>
                            </p:stCondLst>
                            <p:childTnLst>
                              <p:par>
                                <p:cTn id="155" presetID="6" presetClass="exit" presetSubtype="32" fill="hold" grpId="1" nodeType="clickEffect">
                                  <p:stCondLst>
                                    <p:cond delay="0"/>
                                  </p:stCondLst>
                                  <p:childTnLst>
                                    <p:animEffect transition="out" filter="circle(out)">
                                      <p:cBhvr>
                                        <p:cTn id="156" dur="2000"/>
                                        <p:tgtEl>
                                          <p:spTgt spid="142"/>
                                        </p:tgtEl>
                                      </p:cBhvr>
                                    </p:animEffect>
                                    <p:set>
                                      <p:cBhvr>
                                        <p:cTn id="157" dur="1" fill="hold">
                                          <p:stCondLst>
                                            <p:cond delay="1999"/>
                                          </p:stCondLst>
                                        </p:cTn>
                                        <p:tgtEl>
                                          <p:spTgt spid="142"/>
                                        </p:tgtEl>
                                        <p:attrNameLst>
                                          <p:attrName>style.visibility</p:attrName>
                                        </p:attrNameLst>
                                      </p:cBhvr>
                                      <p:to>
                                        <p:strVal val="hidden"/>
                                      </p:to>
                                    </p:set>
                                  </p:childTnLst>
                                </p:cTn>
                              </p:par>
                              <p:par>
                                <p:cTn id="158" presetID="6" presetClass="exit" presetSubtype="32" fill="hold" grpId="1" nodeType="withEffect">
                                  <p:stCondLst>
                                    <p:cond delay="0"/>
                                  </p:stCondLst>
                                  <p:childTnLst>
                                    <p:animEffect transition="out" filter="circle(out)">
                                      <p:cBhvr>
                                        <p:cTn id="159" dur="2000"/>
                                        <p:tgtEl>
                                          <p:spTgt spid="143"/>
                                        </p:tgtEl>
                                      </p:cBhvr>
                                    </p:animEffect>
                                    <p:set>
                                      <p:cBhvr>
                                        <p:cTn id="160" dur="1" fill="hold">
                                          <p:stCondLst>
                                            <p:cond delay="1999"/>
                                          </p:stCondLst>
                                        </p:cTn>
                                        <p:tgtEl>
                                          <p:spTgt spid="143"/>
                                        </p:tgtEl>
                                        <p:attrNameLst>
                                          <p:attrName>style.visibility</p:attrName>
                                        </p:attrNameLst>
                                      </p:cBhvr>
                                      <p:to>
                                        <p:strVal val="hidden"/>
                                      </p:to>
                                    </p:set>
                                  </p:childTnLst>
                                </p:cTn>
                              </p:par>
                              <p:par>
                                <p:cTn id="161" presetID="6" presetClass="exit" presetSubtype="32" fill="hold" grpId="1" nodeType="withEffect">
                                  <p:stCondLst>
                                    <p:cond delay="0"/>
                                  </p:stCondLst>
                                  <p:childTnLst>
                                    <p:animEffect transition="out" filter="circle(out)">
                                      <p:cBhvr>
                                        <p:cTn id="162" dur="2000"/>
                                        <p:tgtEl>
                                          <p:spTgt spid="144"/>
                                        </p:tgtEl>
                                      </p:cBhvr>
                                    </p:animEffect>
                                    <p:set>
                                      <p:cBhvr>
                                        <p:cTn id="163" dur="1" fill="hold">
                                          <p:stCondLst>
                                            <p:cond delay="1999"/>
                                          </p:stCondLst>
                                        </p:cTn>
                                        <p:tgtEl>
                                          <p:spTgt spid="144"/>
                                        </p:tgtEl>
                                        <p:attrNameLst>
                                          <p:attrName>style.visibility</p:attrName>
                                        </p:attrNameLst>
                                      </p:cBhvr>
                                      <p:to>
                                        <p:strVal val="hidden"/>
                                      </p:to>
                                    </p:set>
                                  </p:childTnLst>
                                </p:cTn>
                              </p:par>
                              <p:par>
                                <p:cTn id="164" presetID="6" presetClass="exit" presetSubtype="32" fill="hold" grpId="1" nodeType="withEffect">
                                  <p:stCondLst>
                                    <p:cond delay="0"/>
                                  </p:stCondLst>
                                  <p:childTnLst>
                                    <p:animEffect transition="out" filter="circle(out)">
                                      <p:cBhvr>
                                        <p:cTn id="165" dur="2000"/>
                                        <p:tgtEl>
                                          <p:spTgt spid="145"/>
                                        </p:tgtEl>
                                      </p:cBhvr>
                                    </p:animEffect>
                                    <p:set>
                                      <p:cBhvr>
                                        <p:cTn id="166" dur="1" fill="hold">
                                          <p:stCondLst>
                                            <p:cond delay="1999"/>
                                          </p:stCondLst>
                                        </p:cTn>
                                        <p:tgtEl>
                                          <p:spTgt spid="145"/>
                                        </p:tgtEl>
                                        <p:attrNameLst>
                                          <p:attrName>style.visibility</p:attrName>
                                        </p:attrNameLst>
                                      </p:cBhvr>
                                      <p:to>
                                        <p:strVal val="hidden"/>
                                      </p:to>
                                    </p:set>
                                  </p:childTnLst>
                                </p:cTn>
                              </p:par>
                              <p:par>
                                <p:cTn id="167" presetID="6" presetClass="exit" presetSubtype="32" fill="hold" grpId="1" nodeType="withEffect">
                                  <p:stCondLst>
                                    <p:cond delay="0"/>
                                  </p:stCondLst>
                                  <p:childTnLst>
                                    <p:animEffect transition="out" filter="circle(out)">
                                      <p:cBhvr>
                                        <p:cTn id="168" dur="2000"/>
                                        <p:tgtEl>
                                          <p:spTgt spid="146"/>
                                        </p:tgtEl>
                                      </p:cBhvr>
                                    </p:animEffect>
                                    <p:set>
                                      <p:cBhvr>
                                        <p:cTn id="169" dur="1" fill="hold">
                                          <p:stCondLst>
                                            <p:cond delay="1999"/>
                                          </p:stCondLst>
                                        </p:cTn>
                                        <p:tgtEl>
                                          <p:spTgt spid="146"/>
                                        </p:tgtEl>
                                        <p:attrNameLst>
                                          <p:attrName>style.visibility</p:attrName>
                                        </p:attrNameLst>
                                      </p:cBhvr>
                                      <p:to>
                                        <p:strVal val="hidden"/>
                                      </p:to>
                                    </p:set>
                                  </p:childTnLst>
                                </p:cTn>
                              </p:par>
                              <p:par>
                                <p:cTn id="170" presetID="6" presetClass="exit" presetSubtype="32" fill="hold" grpId="1" nodeType="withEffect">
                                  <p:stCondLst>
                                    <p:cond delay="0"/>
                                  </p:stCondLst>
                                  <p:childTnLst>
                                    <p:animEffect transition="out" filter="circle(out)">
                                      <p:cBhvr>
                                        <p:cTn id="171" dur="2000"/>
                                        <p:tgtEl>
                                          <p:spTgt spid="147"/>
                                        </p:tgtEl>
                                      </p:cBhvr>
                                    </p:animEffect>
                                    <p:set>
                                      <p:cBhvr>
                                        <p:cTn id="172" dur="1" fill="hold">
                                          <p:stCondLst>
                                            <p:cond delay="1999"/>
                                          </p:stCondLst>
                                        </p:cTn>
                                        <p:tgtEl>
                                          <p:spTgt spid="147"/>
                                        </p:tgtEl>
                                        <p:attrNameLst>
                                          <p:attrName>style.visibility</p:attrName>
                                        </p:attrNameLst>
                                      </p:cBhvr>
                                      <p:to>
                                        <p:strVal val="hidden"/>
                                      </p:to>
                                    </p:set>
                                  </p:childTnLst>
                                </p:cTn>
                              </p:par>
                              <p:par>
                                <p:cTn id="173" presetID="6" presetClass="exit" presetSubtype="32" fill="hold" grpId="1" nodeType="withEffect">
                                  <p:stCondLst>
                                    <p:cond delay="0"/>
                                  </p:stCondLst>
                                  <p:childTnLst>
                                    <p:animEffect transition="out" filter="circle(out)">
                                      <p:cBhvr>
                                        <p:cTn id="174" dur="2000"/>
                                        <p:tgtEl>
                                          <p:spTgt spid="148"/>
                                        </p:tgtEl>
                                      </p:cBhvr>
                                    </p:animEffect>
                                    <p:set>
                                      <p:cBhvr>
                                        <p:cTn id="175" dur="1" fill="hold">
                                          <p:stCondLst>
                                            <p:cond delay="1999"/>
                                          </p:stCondLst>
                                        </p:cTn>
                                        <p:tgtEl>
                                          <p:spTgt spid="148"/>
                                        </p:tgtEl>
                                        <p:attrNameLst>
                                          <p:attrName>style.visibility</p:attrName>
                                        </p:attrNameLst>
                                      </p:cBhvr>
                                      <p:to>
                                        <p:strVal val="hidden"/>
                                      </p:to>
                                    </p:set>
                                  </p:childTnLst>
                                </p:cTn>
                              </p:par>
                              <p:par>
                                <p:cTn id="176" presetID="6" presetClass="exit" presetSubtype="32" fill="hold" grpId="1" nodeType="withEffect">
                                  <p:stCondLst>
                                    <p:cond delay="0"/>
                                  </p:stCondLst>
                                  <p:childTnLst>
                                    <p:animEffect transition="out" filter="circle(out)">
                                      <p:cBhvr>
                                        <p:cTn id="177" dur="2000"/>
                                        <p:tgtEl>
                                          <p:spTgt spid="161"/>
                                        </p:tgtEl>
                                      </p:cBhvr>
                                    </p:animEffect>
                                    <p:set>
                                      <p:cBhvr>
                                        <p:cTn id="178" dur="1" fill="hold">
                                          <p:stCondLst>
                                            <p:cond delay="1999"/>
                                          </p:stCondLst>
                                        </p:cTn>
                                        <p:tgtEl>
                                          <p:spTgt spid="16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79" restart="whenNotActive" fill="hold" evtFilter="cancelBubble" nodeType="interactiveSeq">
                <p:stCondLst>
                  <p:cond evt="onClick" delay="0">
                    <p:tgtEl>
                      <p:spTgt spid="22"/>
                    </p:tgtEl>
                  </p:cond>
                </p:stCondLst>
                <p:endSync evt="end" delay="0">
                  <p:rtn val="all"/>
                </p:endSync>
                <p:childTnLst>
                  <p:par>
                    <p:cTn id="180" fill="hold">
                      <p:stCondLst>
                        <p:cond delay="0"/>
                      </p:stCondLst>
                      <p:childTnLst>
                        <p:par>
                          <p:cTn id="181" fill="hold">
                            <p:stCondLst>
                              <p:cond delay="0"/>
                            </p:stCondLst>
                            <p:childTnLst>
                              <p:par>
                                <p:cTn id="182" presetID="6" presetClass="entr" presetSubtype="16" fill="hold" grpId="0" nodeType="clickEffect">
                                  <p:stCondLst>
                                    <p:cond delay="0"/>
                                  </p:stCondLst>
                                  <p:childTnLst>
                                    <p:set>
                                      <p:cBhvr>
                                        <p:cTn id="183" dur="1" fill="hold">
                                          <p:stCondLst>
                                            <p:cond delay="0"/>
                                          </p:stCondLst>
                                        </p:cTn>
                                        <p:tgtEl>
                                          <p:spTgt spid="162"/>
                                        </p:tgtEl>
                                        <p:attrNameLst>
                                          <p:attrName>style.visibility</p:attrName>
                                        </p:attrNameLst>
                                      </p:cBhvr>
                                      <p:to>
                                        <p:strVal val="visible"/>
                                      </p:to>
                                    </p:set>
                                    <p:animEffect transition="in" filter="circle(in)">
                                      <p:cBhvr>
                                        <p:cTn id="184" dur="2000"/>
                                        <p:tgtEl>
                                          <p:spTgt spid="162"/>
                                        </p:tgtEl>
                                      </p:cBhvr>
                                    </p:animEffect>
                                  </p:childTnLst>
                                </p:cTn>
                              </p:par>
                              <p:par>
                                <p:cTn id="185" presetID="19" presetClass="emph" presetSubtype="0" fill="hold" grpId="0" nodeType="withEffect">
                                  <p:stCondLst>
                                    <p:cond delay="0"/>
                                  </p:stCondLst>
                                  <p:childTnLst>
                                    <p:animClr clrSpc="rgb" dir="cw">
                                      <p:cBhvr override="childStyle">
                                        <p:cTn id="186" dur="500" fill="hold"/>
                                        <p:tgtEl>
                                          <p:spTgt spid="2"/>
                                        </p:tgtEl>
                                        <p:attrNameLst>
                                          <p:attrName>style.color</p:attrName>
                                        </p:attrNameLst>
                                      </p:cBhvr>
                                      <p:to>
                                        <a:schemeClr val="accent2"/>
                                      </p:to>
                                    </p:animClr>
                                    <p:animClr clrSpc="rgb" dir="cw">
                                      <p:cBhvr>
                                        <p:cTn id="187" dur="500" fill="hold"/>
                                        <p:tgtEl>
                                          <p:spTgt spid="2"/>
                                        </p:tgtEl>
                                        <p:attrNameLst>
                                          <p:attrName>fillcolor</p:attrName>
                                        </p:attrNameLst>
                                      </p:cBhvr>
                                      <p:to>
                                        <a:schemeClr val="accent2"/>
                                      </p:to>
                                    </p:animClr>
                                    <p:set>
                                      <p:cBhvr>
                                        <p:cTn id="188" dur="500" fill="hold"/>
                                        <p:tgtEl>
                                          <p:spTgt spid="2"/>
                                        </p:tgtEl>
                                        <p:attrNameLst>
                                          <p:attrName>fill.type</p:attrName>
                                        </p:attrNameLst>
                                      </p:cBhvr>
                                      <p:to>
                                        <p:strVal val="solid"/>
                                      </p:to>
                                    </p:set>
                                    <p:set>
                                      <p:cBhvr>
                                        <p:cTn id="189" dur="500" fill="hold"/>
                                        <p:tgtEl>
                                          <p:spTgt spid="2"/>
                                        </p:tgtEl>
                                        <p:attrNameLst>
                                          <p:attrName>fill.on</p:attrName>
                                        </p:attrNameLst>
                                      </p:cBhvr>
                                      <p:to>
                                        <p:strVal val="true"/>
                                      </p:to>
                                    </p:set>
                                  </p:childTnLst>
                                </p:cTn>
                              </p:par>
                              <p:par>
                                <p:cTn id="190" presetID="19" presetClass="emph" presetSubtype="0" fill="hold" grpId="0" nodeType="withEffect">
                                  <p:stCondLst>
                                    <p:cond delay="0"/>
                                  </p:stCondLst>
                                  <p:childTnLst>
                                    <p:animClr clrSpc="rgb" dir="cw">
                                      <p:cBhvr override="childStyle">
                                        <p:cTn id="191" dur="500" fill="hold"/>
                                        <p:tgtEl>
                                          <p:spTgt spid="73"/>
                                        </p:tgtEl>
                                        <p:attrNameLst>
                                          <p:attrName>style.color</p:attrName>
                                        </p:attrNameLst>
                                      </p:cBhvr>
                                      <p:to>
                                        <a:schemeClr val="accent2"/>
                                      </p:to>
                                    </p:animClr>
                                    <p:animClr clrSpc="rgb" dir="cw">
                                      <p:cBhvr>
                                        <p:cTn id="192" dur="500" fill="hold"/>
                                        <p:tgtEl>
                                          <p:spTgt spid="73"/>
                                        </p:tgtEl>
                                        <p:attrNameLst>
                                          <p:attrName>fillcolor</p:attrName>
                                        </p:attrNameLst>
                                      </p:cBhvr>
                                      <p:to>
                                        <a:schemeClr val="accent2"/>
                                      </p:to>
                                    </p:animClr>
                                    <p:set>
                                      <p:cBhvr>
                                        <p:cTn id="193" dur="500" fill="hold"/>
                                        <p:tgtEl>
                                          <p:spTgt spid="73"/>
                                        </p:tgtEl>
                                        <p:attrNameLst>
                                          <p:attrName>fill.type</p:attrName>
                                        </p:attrNameLst>
                                      </p:cBhvr>
                                      <p:to>
                                        <p:strVal val="solid"/>
                                      </p:to>
                                    </p:set>
                                    <p:set>
                                      <p:cBhvr>
                                        <p:cTn id="194" dur="500" fill="hold"/>
                                        <p:tgtEl>
                                          <p:spTgt spid="73"/>
                                        </p:tgtEl>
                                        <p:attrNameLst>
                                          <p:attrName>fill.on</p:attrName>
                                        </p:attrNameLst>
                                      </p:cBhvr>
                                      <p:to>
                                        <p:strVal val="true"/>
                                      </p:to>
                                    </p:set>
                                  </p:childTnLst>
                                </p:cTn>
                              </p:par>
                              <p:par>
                                <p:cTn id="195" presetID="19" presetClass="emph" presetSubtype="0" fill="hold" grpId="0" nodeType="withEffect">
                                  <p:stCondLst>
                                    <p:cond delay="0"/>
                                  </p:stCondLst>
                                  <p:childTnLst>
                                    <p:animClr clrSpc="rgb" dir="cw">
                                      <p:cBhvr override="childStyle">
                                        <p:cTn id="196" dur="500" fill="hold"/>
                                        <p:tgtEl>
                                          <p:spTgt spid="74"/>
                                        </p:tgtEl>
                                        <p:attrNameLst>
                                          <p:attrName>style.color</p:attrName>
                                        </p:attrNameLst>
                                      </p:cBhvr>
                                      <p:to>
                                        <a:schemeClr val="accent2"/>
                                      </p:to>
                                    </p:animClr>
                                    <p:animClr clrSpc="rgb" dir="cw">
                                      <p:cBhvr>
                                        <p:cTn id="197" dur="500" fill="hold"/>
                                        <p:tgtEl>
                                          <p:spTgt spid="74"/>
                                        </p:tgtEl>
                                        <p:attrNameLst>
                                          <p:attrName>fillcolor</p:attrName>
                                        </p:attrNameLst>
                                      </p:cBhvr>
                                      <p:to>
                                        <a:schemeClr val="accent2"/>
                                      </p:to>
                                    </p:animClr>
                                    <p:set>
                                      <p:cBhvr>
                                        <p:cTn id="198" dur="500" fill="hold"/>
                                        <p:tgtEl>
                                          <p:spTgt spid="74"/>
                                        </p:tgtEl>
                                        <p:attrNameLst>
                                          <p:attrName>fill.type</p:attrName>
                                        </p:attrNameLst>
                                      </p:cBhvr>
                                      <p:to>
                                        <p:strVal val="solid"/>
                                      </p:to>
                                    </p:set>
                                    <p:set>
                                      <p:cBhvr>
                                        <p:cTn id="199" dur="500" fill="hold"/>
                                        <p:tgtEl>
                                          <p:spTgt spid="74"/>
                                        </p:tgtEl>
                                        <p:attrNameLst>
                                          <p:attrName>fill.on</p:attrName>
                                        </p:attrNameLst>
                                      </p:cBhvr>
                                      <p:to>
                                        <p:strVal val="true"/>
                                      </p:to>
                                    </p:set>
                                  </p:childTnLst>
                                </p:cTn>
                              </p:par>
                              <p:par>
                                <p:cTn id="200" presetID="19" presetClass="emph" presetSubtype="0" fill="hold" grpId="0" nodeType="withEffect">
                                  <p:stCondLst>
                                    <p:cond delay="0"/>
                                  </p:stCondLst>
                                  <p:childTnLst>
                                    <p:animClr clrSpc="rgb" dir="cw">
                                      <p:cBhvr override="childStyle">
                                        <p:cTn id="201" dur="500" fill="hold"/>
                                        <p:tgtEl>
                                          <p:spTgt spid="75"/>
                                        </p:tgtEl>
                                        <p:attrNameLst>
                                          <p:attrName>style.color</p:attrName>
                                        </p:attrNameLst>
                                      </p:cBhvr>
                                      <p:to>
                                        <a:schemeClr val="accent2"/>
                                      </p:to>
                                    </p:animClr>
                                    <p:animClr clrSpc="rgb" dir="cw">
                                      <p:cBhvr>
                                        <p:cTn id="202" dur="500" fill="hold"/>
                                        <p:tgtEl>
                                          <p:spTgt spid="75"/>
                                        </p:tgtEl>
                                        <p:attrNameLst>
                                          <p:attrName>fillcolor</p:attrName>
                                        </p:attrNameLst>
                                      </p:cBhvr>
                                      <p:to>
                                        <a:schemeClr val="accent2"/>
                                      </p:to>
                                    </p:animClr>
                                    <p:set>
                                      <p:cBhvr>
                                        <p:cTn id="203" dur="500" fill="hold"/>
                                        <p:tgtEl>
                                          <p:spTgt spid="75"/>
                                        </p:tgtEl>
                                        <p:attrNameLst>
                                          <p:attrName>fill.type</p:attrName>
                                        </p:attrNameLst>
                                      </p:cBhvr>
                                      <p:to>
                                        <p:strVal val="solid"/>
                                      </p:to>
                                    </p:set>
                                    <p:set>
                                      <p:cBhvr>
                                        <p:cTn id="204" dur="500" fill="hold"/>
                                        <p:tgtEl>
                                          <p:spTgt spid="75"/>
                                        </p:tgtEl>
                                        <p:attrNameLst>
                                          <p:attrName>fill.on</p:attrName>
                                        </p:attrNameLst>
                                      </p:cBhvr>
                                      <p:to>
                                        <p:strVal val="true"/>
                                      </p:to>
                                    </p:set>
                                  </p:childTnLst>
                                </p:cTn>
                              </p:par>
                              <p:par>
                                <p:cTn id="205" presetID="19" presetClass="emph" presetSubtype="0" fill="hold" grpId="0" nodeType="withEffect">
                                  <p:stCondLst>
                                    <p:cond delay="0"/>
                                  </p:stCondLst>
                                  <p:childTnLst>
                                    <p:animClr clrSpc="rgb" dir="cw">
                                      <p:cBhvr override="childStyle">
                                        <p:cTn id="206" dur="500" fill="hold"/>
                                        <p:tgtEl>
                                          <p:spTgt spid="76"/>
                                        </p:tgtEl>
                                        <p:attrNameLst>
                                          <p:attrName>style.color</p:attrName>
                                        </p:attrNameLst>
                                      </p:cBhvr>
                                      <p:to>
                                        <a:schemeClr val="accent2"/>
                                      </p:to>
                                    </p:animClr>
                                    <p:animClr clrSpc="rgb" dir="cw">
                                      <p:cBhvr>
                                        <p:cTn id="207" dur="500" fill="hold"/>
                                        <p:tgtEl>
                                          <p:spTgt spid="76"/>
                                        </p:tgtEl>
                                        <p:attrNameLst>
                                          <p:attrName>fillcolor</p:attrName>
                                        </p:attrNameLst>
                                      </p:cBhvr>
                                      <p:to>
                                        <a:schemeClr val="accent2"/>
                                      </p:to>
                                    </p:animClr>
                                    <p:set>
                                      <p:cBhvr>
                                        <p:cTn id="208" dur="500" fill="hold"/>
                                        <p:tgtEl>
                                          <p:spTgt spid="76"/>
                                        </p:tgtEl>
                                        <p:attrNameLst>
                                          <p:attrName>fill.type</p:attrName>
                                        </p:attrNameLst>
                                      </p:cBhvr>
                                      <p:to>
                                        <p:strVal val="solid"/>
                                      </p:to>
                                    </p:set>
                                    <p:set>
                                      <p:cBhvr>
                                        <p:cTn id="209" dur="500" fill="hold"/>
                                        <p:tgtEl>
                                          <p:spTgt spid="76"/>
                                        </p:tgtEl>
                                        <p:attrNameLst>
                                          <p:attrName>fill.on</p:attrName>
                                        </p:attrNameLst>
                                      </p:cBhvr>
                                      <p:to>
                                        <p:strVal val="true"/>
                                      </p:to>
                                    </p:set>
                                  </p:childTnLst>
                                </p:cTn>
                              </p:par>
                              <p:par>
                                <p:cTn id="210" presetID="19" presetClass="emph" presetSubtype="0" fill="hold" grpId="0" nodeType="withEffect">
                                  <p:stCondLst>
                                    <p:cond delay="0"/>
                                  </p:stCondLst>
                                  <p:childTnLst>
                                    <p:animClr clrSpc="rgb" dir="cw">
                                      <p:cBhvr override="childStyle">
                                        <p:cTn id="211" dur="500" fill="hold"/>
                                        <p:tgtEl>
                                          <p:spTgt spid="77"/>
                                        </p:tgtEl>
                                        <p:attrNameLst>
                                          <p:attrName>style.color</p:attrName>
                                        </p:attrNameLst>
                                      </p:cBhvr>
                                      <p:to>
                                        <a:schemeClr val="accent2"/>
                                      </p:to>
                                    </p:animClr>
                                    <p:animClr clrSpc="rgb" dir="cw">
                                      <p:cBhvr>
                                        <p:cTn id="212" dur="500" fill="hold"/>
                                        <p:tgtEl>
                                          <p:spTgt spid="77"/>
                                        </p:tgtEl>
                                        <p:attrNameLst>
                                          <p:attrName>fillcolor</p:attrName>
                                        </p:attrNameLst>
                                      </p:cBhvr>
                                      <p:to>
                                        <a:schemeClr val="accent2"/>
                                      </p:to>
                                    </p:animClr>
                                    <p:set>
                                      <p:cBhvr>
                                        <p:cTn id="213" dur="500" fill="hold"/>
                                        <p:tgtEl>
                                          <p:spTgt spid="77"/>
                                        </p:tgtEl>
                                        <p:attrNameLst>
                                          <p:attrName>fill.type</p:attrName>
                                        </p:attrNameLst>
                                      </p:cBhvr>
                                      <p:to>
                                        <p:strVal val="solid"/>
                                      </p:to>
                                    </p:set>
                                    <p:set>
                                      <p:cBhvr>
                                        <p:cTn id="214" dur="500" fill="hold"/>
                                        <p:tgtEl>
                                          <p:spTgt spid="77"/>
                                        </p:tgtEl>
                                        <p:attrNameLst>
                                          <p:attrName>fill.on</p:attrName>
                                        </p:attrNameLst>
                                      </p:cBhvr>
                                      <p:to>
                                        <p:strVal val="true"/>
                                      </p:to>
                                    </p:set>
                                  </p:childTnLst>
                                </p:cTn>
                              </p:par>
                              <p:par>
                                <p:cTn id="215" presetID="19" presetClass="emph" presetSubtype="0" fill="hold" grpId="0" nodeType="withEffect">
                                  <p:stCondLst>
                                    <p:cond delay="0"/>
                                  </p:stCondLst>
                                  <p:childTnLst>
                                    <p:animClr clrSpc="rgb" dir="cw">
                                      <p:cBhvr override="childStyle">
                                        <p:cTn id="216" dur="500" fill="hold"/>
                                        <p:tgtEl>
                                          <p:spTgt spid="86"/>
                                        </p:tgtEl>
                                        <p:attrNameLst>
                                          <p:attrName>style.color</p:attrName>
                                        </p:attrNameLst>
                                      </p:cBhvr>
                                      <p:to>
                                        <a:schemeClr val="accent2"/>
                                      </p:to>
                                    </p:animClr>
                                    <p:animClr clrSpc="rgb" dir="cw">
                                      <p:cBhvr>
                                        <p:cTn id="217" dur="500" fill="hold"/>
                                        <p:tgtEl>
                                          <p:spTgt spid="86"/>
                                        </p:tgtEl>
                                        <p:attrNameLst>
                                          <p:attrName>fillcolor</p:attrName>
                                        </p:attrNameLst>
                                      </p:cBhvr>
                                      <p:to>
                                        <a:schemeClr val="accent2"/>
                                      </p:to>
                                    </p:animClr>
                                    <p:set>
                                      <p:cBhvr>
                                        <p:cTn id="218" dur="500" fill="hold"/>
                                        <p:tgtEl>
                                          <p:spTgt spid="86"/>
                                        </p:tgtEl>
                                        <p:attrNameLst>
                                          <p:attrName>fill.type</p:attrName>
                                        </p:attrNameLst>
                                      </p:cBhvr>
                                      <p:to>
                                        <p:strVal val="solid"/>
                                      </p:to>
                                    </p:set>
                                    <p:set>
                                      <p:cBhvr>
                                        <p:cTn id="219" dur="500" fill="hold"/>
                                        <p:tgtEl>
                                          <p:spTgt spid="86"/>
                                        </p:tgtEl>
                                        <p:attrNameLst>
                                          <p:attrName>fill.on</p:attrName>
                                        </p:attrNameLst>
                                      </p:cBhvr>
                                      <p:to>
                                        <p:strVal val="true"/>
                                      </p:to>
                                    </p:set>
                                  </p:childTnLst>
                                </p:cTn>
                              </p:par>
                            </p:childTnLst>
                          </p:cTn>
                        </p:par>
                      </p:childTnLst>
                    </p:cTn>
                  </p:par>
                  <p:par>
                    <p:cTn id="220" fill="hold">
                      <p:stCondLst>
                        <p:cond delay="indefinite"/>
                      </p:stCondLst>
                      <p:childTnLst>
                        <p:par>
                          <p:cTn id="221" fill="hold">
                            <p:stCondLst>
                              <p:cond delay="0"/>
                            </p:stCondLst>
                            <p:childTnLst>
                              <p:par>
                                <p:cTn id="222" presetID="6" presetClass="exit" presetSubtype="32" fill="hold" grpId="1" nodeType="clickEffect">
                                  <p:stCondLst>
                                    <p:cond delay="0"/>
                                  </p:stCondLst>
                                  <p:childTnLst>
                                    <p:animEffect transition="out" filter="circle(out)">
                                      <p:cBhvr>
                                        <p:cTn id="223" dur="2000"/>
                                        <p:tgtEl>
                                          <p:spTgt spid="2"/>
                                        </p:tgtEl>
                                      </p:cBhvr>
                                    </p:animEffect>
                                    <p:set>
                                      <p:cBhvr>
                                        <p:cTn id="224" dur="1" fill="hold">
                                          <p:stCondLst>
                                            <p:cond delay="1999"/>
                                          </p:stCondLst>
                                        </p:cTn>
                                        <p:tgtEl>
                                          <p:spTgt spid="2"/>
                                        </p:tgtEl>
                                        <p:attrNameLst>
                                          <p:attrName>style.visibility</p:attrName>
                                        </p:attrNameLst>
                                      </p:cBhvr>
                                      <p:to>
                                        <p:strVal val="hidden"/>
                                      </p:to>
                                    </p:set>
                                  </p:childTnLst>
                                </p:cTn>
                              </p:par>
                              <p:par>
                                <p:cTn id="225" presetID="6" presetClass="exit" presetSubtype="32" fill="hold" grpId="1" nodeType="withEffect">
                                  <p:stCondLst>
                                    <p:cond delay="0"/>
                                  </p:stCondLst>
                                  <p:childTnLst>
                                    <p:animEffect transition="out" filter="circle(out)">
                                      <p:cBhvr>
                                        <p:cTn id="226" dur="2000"/>
                                        <p:tgtEl>
                                          <p:spTgt spid="73"/>
                                        </p:tgtEl>
                                      </p:cBhvr>
                                    </p:animEffect>
                                    <p:set>
                                      <p:cBhvr>
                                        <p:cTn id="227" dur="1" fill="hold">
                                          <p:stCondLst>
                                            <p:cond delay="1999"/>
                                          </p:stCondLst>
                                        </p:cTn>
                                        <p:tgtEl>
                                          <p:spTgt spid="73"/>
                                        </p:tgtEl>
                                        <p:attrNameLst>
                                          <p:attrName>style.visibility</p:attrName>
                                        </p:attrNameLst>
                                      </p:cBhvr>
                                      <p:to>
                                        <p:strVal val="hidden"/>
                                      </p:to>
                                    </p:set>
                                  </p:childTnLst>
                                </p:cTn>
                              </p:par>
                              <p:par>
                                <p:cTn id="228" presetID="6" presetClass="exit" presetSubtype="32" fill="hold" grpId="1" nodeType="withEffect">
                                  <p:stCondLst>
                                    <p:cond delay="0"/>
                                  </p:stCondLst>
                                  <p:childTnLst>
                                    <p:animEffect transition="out" filter="circle(out)">
                                      <p:cBhvr>
                                        <p:cTn id="229" dur="2000"/>
                                        <p:tgtEl>
                                          <p:spTgt spid="74"/>
                                        </p:tgtEl>
                                      </p:cBhvr>
                                    </p:animEffect>
                                    <p:set>
                                      <p:cBhvr>
                                        <p:cTn id="230" dur="1" fill="hold">
                                          <p:stCondLst>
                                            <p:cond delay="1999"/>
                                          </p:stCondLst>
                                        </p:cTn>
                                        <p:tgtEl>
                                          <p:spTgt spid="74"/>
                                        </p:tgtEl>
                                        <p:attrNameLst>
                                          <p:attrName>style.visibility</p:attrName>
                                        </p:attrNameLst>
                                      </p:cBhvr>
                                      <p:to>
                                        <p:strVal val="hidden"/>
                                      </p:to>
                                    </p:set>
                                  </p:childTnLst>
                                </p:cTn>
                              </p:par>
                              <p:par>
                                <p:cTn id="231" presetID="6" presetClass="exit" presetSubtype="32" fill="hold" grpId="1" nodeType="withEffect">
                                  <p:stCondLst>
                                    <p:cond delay="0"/>
                                  </p:stCondLst>
                                  <p:childTnLst>
                                    <p:animEffect transition="out" filter="circle(out)">
                                      <p:cBhvr>
                                        <p:cTn id="232" dur="2000"/>
                                        <p:tgtEl>
                                          <p:spTgt spid="75"/>
                                        </p:tgtEl>
                                      </p:cBhvr>
                                    </p:animEffect>
                                    <p:set>
                                      <p:cBhvr>
                                        <p:cTn id="233" dur="1" fill="hold">
                                          <p:stCondLst>
                                            <p:cond delay="1999"/>
                                          </p:stCondLst>
                                        </p:cTn>
                                        <p:tgtEl>
                                          <p:spTgt spid="75"/>
                                        </p:tgtEl>
                                        <p:attrNameLst>
                                          <p:attrName>style.visibility</p:attrName>
                                        </p:attrNameLst>
                                      </p:cBhvr>
                                      <p:to>
                                        <p:strVal val="hidden"/>
                                      </p:to>
                                    </p:set>
                                  </p:childTnLst>
                                </p:cTn>
                              </p:par>
                              <p:par>
                                <p:cTn id="234" presetID="6" presetClass="exit" presetSubtype="32" fill="hold" grpId="1" nodeType="withEffect">
                                  <p:stCondLst>
                                    <p:cond delay="0"/>
                                  </p:stCondLst>
                                  <p:childTnLst>
                                    <p:animEffect transition="out" filter="circle(out)">
                                      <p:cBhvr>
                                        <p:cTn id="235" dur="2000"/>
                                        <p:tgtEl>
                                          <p:spTgt spid="76"/>
                                        </p:tgtEl>
                                      </p:cBhvr>
                                    </p:animEffect>
                                    <p:set>
                                      <p:cBhvr>
                                        <p:cTn id="236" dur="1" fill="hold">
                                          <p:stCondLst>
                                            <p:cond delay="1999"/>
                                          </p:stCondLst>
                                        </p:cTn>
                                        <p:tgtEl>
                                          <p:spTgt spid="76"/>
                                        </p:tgtEl>
                                        <p:attrNameLst>
                                          <p:attrName>style.visibility</p:attrName>
                                        </p:attrNameLst>
                                      </p:cBhvr>
                                      <p:to>
                                        <p:strVal val="hidden"/>
                                      </p:to>
                                    </p:set>
                                  </p:childTnLst>
                                </p:cTn>
                              </p:par>
                              <p:par>
                                <p:cTn id="237" presetID="6" presetClass="exit" presetSubtype="32" fill="hold" grpId="1" nodeType="withEffect">
                                  <p:stCondLst>
                                    <p:cond delay="0"/>
                                  </p:stCondLst>
                                  <p:childTnLst>
                                    <p:animEffect transition="out" filter="circle(out)">
                                      <p:cBhvr>
                                        <p:cTn id="238" dur="2000"/>
                                        <p:tgtEl>
                                          <p:spTgt spid="77"/>
                                        </p:tgtEl>
                                      </p:cBhvr>
                                    </p:animEffect>
                                    <p:set>
                                      <p:cBhvr>
                                        <p:cTn id="239" dur="1" fill="hold">
                                          <p:stCondLst>
                                            <p:cond delay="1999"/>
                                          </p:stCondLst>
                                        </p:cTn>
                                        <p:tgtEl>
                                          <p:spTgt spid="77"/>
                                        </p:tgtEl>
                                        <p:attrNameLst>
                                          <p:attrName>style.visibility</p:attrName>
                                        </p:attrNameLst>
                                      </p:cBhvr>
                                      <p:to>
                                        <p:strVal val="hidden"/>
                                      </p:to>
                                    </p:set>
                                  </p:childTnLst>
                                </p:cTn>
                              </p:par>
                              <p:par>
                                <p:cTn id="240" presetID="6" presetClass="exit" presetSubtype="32" fill="hold" grpId="1" nodeType="withEffect">
                                  <p:stCondLst>
                                    <p:cond delay="0"/>
                                  </p:stCondLst>
                                  <p:childTnLst>
                                    <p:animEffect transition="out" filter="circle(out)">
                                      <p:cBhvr>
                                        <p:cTn id="241" dur="2000"/>
                                        <p:tgtEl>
                                          <p:spTgt spid="86"/>
                                        </p:tgtEl>
                                      </p:cBhvr>
                                    </p:animEffect>
                                    <p:set>
                                      <p:cBhvr>
                                        <p:cTn id="242" dur="1" fill="hold">
                                          <p:stCondLst>
                                            <p:cond delay="1999"/>
                                          </p:stCondLst>
                                        </p:cTn>
                                        <p:tgtEl>
                                          <p:spTgt spid="86"/>
                                        </p:tgtEl>
                                        <p:attrNameLst>
                                          <p:attrName>style.visibility</p:attrName>
                                        </p:attrNameLst>
                                      </p:cBhvr>
                                      <p:to>
                                        <p:strVal val="hidden"/>
                                      </p:to>
                                    </p:set>
                                  </p:childTnLst>
                                </p:cTn>
                              </p:par>
                              <p:par>
                                <p:cTn id="243" presetID="6" presetClass="exit" presetSubtype="32" fill="hold" grpId="1" nodeType="withEffect">
                                  <p:stCondLst>
                                    <p:cond delay="0"/>
                                  </p:stCondLst>
                                  <p:childTnLst>
                                    <p:animEffect transition="out" filter="circle(out)">
                                      <p:cBhvr>
                                        <p:cTn id="244" dur="2000"/>
                                        <p:tgtEl>
                                          <p:spTgt spid="162"/>
                                        </p:tgtEl>
                                      </p:cBhvr>
                                    </p:animEffect>
                                    <p:set>
                                      <p:cBhvr>
                                        <p:cTn id="245" dur="1" fill="hold">
                                          <p:stCondLst>
                                            <p:cond delay="1999"/>
                                          </p:stCondLst>
                                        </p:cTn>
                                        <p:tgtEl>
                                          <p:spTgt spid="16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46" restart="whenNotActive" fill="hold" evtFilter="cancelBubble" nodeType="interactiveSeq">
                <p:stCondLst>
                  <p:cond evt="onClick" delay="0">
                    <p:tgtEl>
                      <p:spTgt spid="23"/>
                    </p:tgtEl>
                  </p:cond>
                </p:stCondLst>
                <p:endSync evt="end" delay="0">
                  <p:rtn val="all"/>
                </p:endSync>
                <p:childTnLst>
                  <p:par>
                    <p:cTn id="247" fill="hold">
                      <p:stCondLst>
                        <p:cond delay="0"/>
                      </p:stCondLst>
                      <p:childTnLst>
                        <p:par>
                          <p:cTn id="248" fill="hold">
                            <p:stCondLst>
                              <p:cond delay="0"/>
                            </p:stCondLst>
                            <p:childTnLst>
                              <p:par>
                                <p:cTn id="249" presetID="6" presetClass="entr" presetSubtype="16" fill="hold" grpId="0" nodeType="clickEffect">
                                  <p:stCondLst>
                                    <p:cond delay="0"/>
                                  </p:stCondLst>
                                  <p:childTnLst>
                                    <p:set>
                                      <p:cBhvr>
                                        <p:cTn id="250" dur="1" fill="hold">
                                          <p:stCondLst>
                                            <p:cond delay="0"/>
                                          </p:stCondLst>
                                        </p:cTn>
                                        <p:tgtEl>
                                          <p:spTgt spid="163"/>
                                        </p:tgtEl>
                                        <p:attrNameLst>
                                          <p:attrName>style.visibility</p:attrName>
                                        </p:attrNameLst>
                                      </p:cBhvr>
                                      <p:to>
                                        <p:strVal val="visible"/>
                                      </p:to>
                                    </p:set>
                                    <p:animEffect transition="in" filter="circle(in)">
                                      <p:cBhvr>
                                        <p:cTn id="251" dur="2000"/>
                                        <p:tgtEl>
                                          <p:spTgt spid="163"/>
                                        </p:tgtEl>
                                      </p:cBhvr>
                                    </p:animEffect>
                                  </p:childTnLst>
                                </p:cTn>
                              </p:par>
                              <p:par>
                                <p:cTn id="252" presetID="19" presetClass="emph" presetSubtype="0" fill="hold" grpId="0" nodeType="withEffect">
                                  <p:stCondLst>
                                    <p:cond delay="0"/>
                                  </p:stCondLst>
                                  <p:childTnLst>
                                    <p:animClr clrSpc="rgb" dir="cw">
                                      <p:cBhvr override="childStyle">
                                        <p:cTn id="253" dur="500" fill="hold"/>
                                        <p:tgtEl>
                                          <p:spTgt spid="88"/>
                                        </p:tgtEl>
                                        <p:attrNameLst>
                                          <p:attrName>style.color</p:attrName>
                                        </p:attrNameLst>
                                      </p:cBhvr>
                                      <p:to>
                                        <a:schemeClr val="accent2"/>
                                      </p:to>
                                    </p:animClr>
                                    <p:animClr clrSpc="rgb" dir="cw">
                                      <p:cBhvr>
                                        <p:cTn id="254" dur="500" fill="hold"/>
                                        <p:tgtEl>
                                          <p:spTgt spid="88"/>
                                        </p:tgtEl>
                                        <p:attrNameLst>
                                          <p:attrName>fillcolor</p:attrName>
                                        </p:attrNameLst>
                                      </p:cBhvr>
                                      <p:to>
                                        <a:schemeClr val="accent2"/>
                                      </p:to>
                                    </p:animClr>
                                    <p:set>
                                      <p:cBhvr>
                                        <p:cTn id="255" dur="500" fill="hold"/>
                                        <p:tgtEl>
                                          <p:spTgt spid="88"/>
                                        </p:tgtEl>
                                        <p:attrNameLst>
                                          <p:attrName>fill.type</p:attrName>
                                        </p:attrNameLst>
                                      </p:cBhvr>
                                      <p:to>
                                        <p:strVal val="solid"/>
                                      </p:to>
                                    </p:set>
                                    <p:set>
                                      <p:cBhvr>
                                        <p:cTn id="256" dur="500" fill="hold"/>
                                        <p:tgtEl>
                                          <p:spTgt spid="88"/>
                                        </p:tgtEl>
                                        <p:attrNameLst>
                                          <p:attrName>fill.on</p:attrName>
                                        </p:attrNameLst>
                                      </p:cBhvr>
                                      <p:to>
                                        <p:strVal val="true"/>
                                      </p:to>
                                    </p:set>
                                  </p:childTnLst>
                                </p:cTn>
                              </p:par>
                              <p:par>
                                <p:cTn id="257" presetID="19" presetClass="emph" presetSubtype="0" fill="hold" grpId="0" nodeType="withEffect">
                                  <p:stCondLst>
                                    <p:cond delay="0"/>
                                  </p:stCondLst>
                                  <p:childTnLst>
                                    <p:animClr clrSpc="rgb" dir="cw">
                                      <p:cBhvr override="childStyle">
                                        <p:cTn id="258" dur="500" fill="hold"/>
                                        <p:tgtEl>
                                          <p:spTgt spid="126"/>
                                        </p:tgtEl>
                                        <p:attrNameLst>
                                          <p:attrName>style.color</p:attrName>
                                        </p:attrNameLst>
                                      </p:cBhvr>
                                      <p:to>
                                        <a:schemeClr val="accent2"/>
                                      </p:to>
                                    </p:animClr>
                                    <p:animClr clrSpc="rgb" dir="cw">
                                      <p:cBhvr>
                                        <p:cTn id="259" dur="500" fill="hold"/>
                                        <p:tgtEl>
                                          <p:spTgt spid="126"/>
                                        </p:tgtEl>
                                        <p:attrNameLst>
                                          <p:attrName>fillcolor</p:attrName>
                                        </p:attrNameLst>
                                      </p:cBhvr>
                                      <p:to>
                                        <a:schemeClr val="accent2"/>
                                      </p:to>
                                    </p:animClr>
                                    <p:set>
                                      <p:cBhvr>
                                        <p:cTn id="260" dur="500" fill="hold"/>
                                        <p:tgtEl>
                                          <p:spTgt spid="126"/>
                                        </p:tgtEl>
                                        <p:attrNameLst>
                                          <p:attrName>fill.type</p:attrName>
                                        </p:attrNameLst>
                                      </p:cBhvr>
                                      <p:to>
                                        <p:strVal val="solid"/>
                                      </p:to>
                                    </p:set>
                                    <p:set>
                                      <p:cBhvr>
                                        <p:cTn id="261" dur="500" fill="hold"/>
                                        <p:tgtEl>
                                          <p:spTgt spid="126"/>
                                        </p:tgtEl>
                                        <p:attrNameLst>
                                          <p:attrName>fill.on</p:attrName>
                                        </p:attrNameLst>
                                      </p:cBhvr>
                                      <p:to>
                                        <p:strVal val="true"/>
                                      </p:to>
                                    </p:set>
                                  </p:childTnLst>
                                </p:cTn>
                              </p:par>
                              <p:par>
                                <p:cTn id="262" presetID="19" presetClass="emph" presetSubtype="0" fill="hold" grpId="0" nodeType="withEffect">
                                  <p:stCondLst>
                                    <p:cond delay="0"/>
                                  </p:stCondLst>
                                  <p:childTnLst>
                                    <p:animClr clrSpc="rgb" dir="cw">
                                      <p:cBhvr override="childStyle">
                                        <p:cTn id="263" dur="500" fill="hold"/>
                                        <p:tgtEl>
                                          <p:spTgt spid="128"/>
                                        </p:tgtEl>
                                        <p:attrNameLst>
                                          <p:attrName>style.color</p:attrName>
                                        </p:attrNameLst>
                                      </p:cBhvr>
                                      <p:to>
                                        <a:schemeClr val="accent2"/>
                                      </p:to>
                                    </p:animClr>
                                    <p:animClr clrSpc="rgb" dir="cw">
                                      <p:cBhvr>
                                        <p:cTn id="264" dur="500" fill="hold"/>
                                        <p:tgtEl>
                                          <p:spTgt spid="128"/>
                                        </p:tgtEl>
                                        <p:attrNameLst>
                                          <p:attrName>fillcolor</p:attrName>
                                        </p:attrNameLst>
                                      </p:cBhvr>
                                      <p:to>
                                        <a:schemeClr val="accent2"/>
                                      </p:to>
                                    </p:animClr>
                                    <p:set>
                                      <p:cBhvr>
                                        <p:cTn id="265" dur="500" fill="hold"/>
                                        <p:tgtEl>
                                          <p:spTgt spid="128"/>
                                        </p:tgtEl>
                                        <p:attrNameLst>
                                          <p:attrName>fill.type</p:attrName>
                                        </p:attrNameLst>
                                      </p:cBhvr>
                                      <p:to>
                                        <p:strVal val="solid"/>
                                      </p:to>
                                    </p:set>
                                    <p:set>
                                      <p:cBhvr>
                                        <p:cTn id="266" dur="500" fill="hold"/>
                                        <p:tgtEl>
                                          <p:spTgt spid="128"/>
                                        </p:tgtEl>
                                        <p:attrNameLst>
                                          <p:attrName>fill.on</p:attrName>
                                        </p:attrNameLst>
                                      </p:cBhvr>
                                      <p:to>
                                        <p:strVal val="true"/>
                                      </p:to>
                                    </p:set>
                                  </p:childTnLst>
                                </p:cTn>
                              </p:par>
                              <p:par>
                                <p:cTn id="267" presetID="19" presetClass="emph" presetSubtype="0" fill="hold" grpId="0" nodeType="withEffect">
                                  <p:stCondLst>
                                    <p:cond delay="0"/>
                                  </p:stCondLst>
                                  <p:childTnLst>
                                    <p:animClr clrSpc="rgb" dir="cw">
                                      <p:cBhvr override="childStyle">
                                        <p:cTn id="268" dur="500" fill="hold"/>
                                        <p:tgtEl>
                                          <p:spTgt spid="129"/>
                                        </p:tgtEl>
                                        <p:attrNameLst>
                                          <p:attrName>style.color</p:attrName>
                                        </p:attrNameLst>
                                      </p:cBhvr>
                                      <p:to>
                                        <a:schemeClr val="accent2"/>
                                      </p:to>
                                    </p:animClr>
                                    <p:animClr clrSpc="rgb" dir="cw">
                                      <p:cBhvr>
                                        <p:cTn id="269" dur="500" fill="hold"/>
                                        <p:tgtEl>
                                          <p:spTgt spid="129"/>
                                        </p:tgtEl>
                                        <p:attrNameLst>
                                          <p:attrName>fillcolor</p:attrName>
                                        </p:attrNameLst>
                                      </p:cBhvr>
                                      <p:to>
                                        <a:schemeClr val="accent2"/>
                                      </p:to>
                                    </p:animClr>
                                    <p:set>
                                      <p:cBhvr>
                                        <p:cTn id="270" dur="500" fill="hold"/>
                                        <p:tgtEl>
                                          <p:spTgt spid="129"/>
                                        </p:tgtEl>
                                        <p:attrNameLst>
                                          <p:attrName>fill.type</p:attrName>
                                        </p:attrNameLst>
                                      </p:cBhvr>
                                      <p:to>
                                        <p:strVal val="solid"/>
                                      </p:to>
                                    </p:set>
                                    <p:set>
                                      <p:cBhvr>
                                        <p:cTn id="271" dur="500" fill="hold"/>
                                        <p:tgtEl>
                                          <p:spTgt spid="129"/>
                                        </p:tgtEl>
                                        <p:attrNameLst>
                                          <p:attrName>fill.on</p:attrName>
                                        </p:attrNameLst>
                                      </p:cBhvr>
                                      <p:to>
                                        <p:strVal val="true"/>
                                      </p:to>
                                    </p:set>
                                  </p:childTnLst>
                                </p:cTn>
                              </p:par>
                              <p:par>
                                <p:cTn id="272" presetID="19" presetClass="emph" presetSubtype="0" fill="hold" grpId="0" nodeType="withEffect">
                                  <p:stCondLst>
                                    <p:cond delay="0"/>
                                  </p:stCondLst>
                                  <p:childTnLst>
                                    <p:animClr clrSpc="rgb" dir="cw">
                                      <p:cBhvr override="childStyle">
                                        <p:cTn id="273" dur="500" fill="hold"/>
                                        <p:tgtEl>
                                          <p:spTgt spid="130"/>
                                        </p:tgtEl>
                                        <p:attrNameLst>
                                          <p:attrName>style.color</p:attrName>
                                        </p:attrNameLst>
                                      </p:cBhvr>
                                      <p:to>
                                        <a:schemeClr val="accent2"/>
                                      </p:to>
                                    </p:animClr>
                                    <p:animClr clrSpc="rgb" dir="cw">
                                      <p:cBhvr>
                                        <p:cTn id="274" dur="500" fill="hold"/>
                                        <p:tgtEl>
                                          <p:spTgt spid="130"/>
                                        </p:tgtEl>
                                        <p:attrNameLst>
                                          <p:attrName>fillcolor</p:attrName>
                                        </p:attrNameLst>
                                      </p:cBhvr>
                                      <p:to>
                                        <a:schemeClr val="accent2"/>
                                      </p:to>
                                    </p:animClr>
                                    <p:set>
                                      <p:cBhvr>
                                        <p:cTn id="275" dur="500" fill="hold"/>
                                        <p:tgtEl>
                                          <p:spTgt spid="130"/>
                                        </p:tgtEl>
                                        <p:attrNameLst>
                                          <p:attrName>fill.type</p:attrName>
                                        </p:attrNameLst>
                                      </p:cBhvr>
                                      <p:to>
                                        <p:strVal val="solid"/>
                                      </p:to>
                                    </p:set>
                                    <p:set>
                                      <p:cBhvr>
                                        <p:cTn id="276" dur="500" fill="hold"/>
                                        <p:tgtEl>
                                          <p:spTgt spid="130"/>
                                        </p:tgtEl>
                                        <p:attrNameLst>
                                          <p:attrName>fill.on</p:attrName>
                                        </p:attrNameLst>
                                      </p:cBhvr>
                                      <p:to>
                                        <p:strVal val="true"/>
                                      </p:to>
                                    </p:set>
                                  </p:childTnLst>
                                </p:cTn>
                              </p:par>
                              <p:par>
                                <p:cTn id="277" presetID="19" presetClass="emph" presetSubtype="0" fill="hold" grpId="0" nodeType="withEffect">
                                  <p:stCondLst>
                                    <p:cond delay="0"/>
                                  </p:stCondLst>
                                  <p:childTnLst>
                                    <p:animClr clrSpc="rgb" dir="cw">
                                      <p:cBhvr override="childStyle">
                                        <p:cTn id="278" dur="500" fill="hold"/>
                                        <p:tgtEl>
                                          <p:spTgt spid="137"/>
                                        </p:tgtEl>
                                        <p:attrNameLst>
                                          <p:attrName>style.color</p:attrName>
                                        </p:attrNameLst>
                                      </p:cBhvr>
                                      <p:to>
                                        <a:schemeClr val="accent2"/>
                                      </p:to>
                                    </p:animClr>
                                    <p:animClr clrSpc="rgb" dir="cw">
                                      <p:cBhvr>
                                        <p:cTn id="279" dur="500" fill="hold"/>
                                        <p:tgtEl>
                                          <p:spTgt spid="137"/>
                                        </p:tgtEl>
                                        <p:attrNameLst>
                                          <p:attrName>fillcolor</p:attrName>
                                        </p:attrNameLst>
                                      </p:cBhvr>
                                      <p:to>
                                        <a:schemeClr val="accent2"/>
                                      </p:to>
                                    </p:animClr>
                                    <p:set>
                                      <p:cBhvr>
                                        <p:cTn id="280" dur="500" fill="hold"/>
                                        <p:tgtEl>
                                          <p:spTgt spid="137"/>
                                        </p:tgtEl>
                                        <p:attrNameLst>
                                          <p:attrName>fill.type</p:attrName>
                                        </p:attrNameLst>
                                      </p:cBhvr>
                                      <p:to>
                                        <p:strVal val="solid"/>
                                      </p:to>
                                    </p:set>
                                    <p:set>
                                      <p:cBhvr>
                                        <p:cTn id="281" dur="500" fill="hold"/>
                                        <p:tgtEl>
                                          <p:spTgt spid="137"/>
                                        </p:tgtEl>
                                        <p:attrNameLst>
                                          <p:attrName>fill.on</p:attrName>
                                        </p:attrNameLst>
                                      </p:cBhvr>
                                      <p:to>
                                        <p:strVal val="true"/>
                                      </p:to>
                                    </p:set>
                                  </p:childTnLst>
                                </p:cTn>
                              </p:par>
                              <p:par>
                                <p:cTn id="282" presetID="19" presetClass="emph" presetSubtype="0" fill="hold" grpId="0" nodeType="withEffect">
                                  <p:stCondLst>
                                    <p:cond delay="0"/>
                                  </p:stCondLst>
                                  <p:childTnLst>
                                    <p:animClr clrSpc="rgb" dir="cw">
                                      <p:cBhvr override="childStyle">
                                        <p:cTn id="283" dur="500" fill="hold"/>
                                        <p:tgtEl>
                                          <p:spTgt spid="138"/>
                                        </p:tgtEl>
                                        <p:attrNameLst>
                                          <p:attrName>style.color</p:attrName>
                                        </p:attrNameLst>
                                      </p:cBhvr>
                                      <p:to>
                                        <a:schemeClr val="accent2"/>
                                      </p:to>
                                    </p:animClr>
                                    <p:animClr clrSpc="rgb" dir="cw">
                                      <p:cBhvr>
                                        <p:cTn id="284" dur="500" fill="hold"/>
                                        <p:tgtEl>
                                          <p:spTgt spid="138"/>
                                        </p:tgtEl>
                                        <p:attrNameLst>
                                          <p:attrName>fillcolor</p:attrName>
                                        </p:attrNameLst>
                                      </p:cBhvr>
                                      <p:to>
                                        <a:schemeClr val="accent2"/>
                                      </p:to>
                                    </p:animClr>
                                    <p:set>
                                      <p:cBhvr>
                                        <p:cTn id="285" dur="500" fill="hold"/>
                                        <p:tgtEl>
                                          <p:spTgt spid="138"/>
                                        </p:tgtEl>
                                        <p:attrNameLst>
                                          <p:attrName>fill.type</p:attrName>
                                        </p:attrNameLst>
                                      </p:cBhvr>
                                      <p:to>
                                        <p:strVal val="solid"/>
                                      </p:to>
                                    </p:set>
                                    <p:set>
                                      <p:cBhvr>
                                        <p:cTn id="286" dur="500" fill="hold"/>
                                        <p:tgtEl>
                                          <p:spTgt spid="138"/>
                                        </p:tgtEl>
                                        <p:attrNameLst>
                                          <p:attrName>fill.on</p:attrName>
                                        </p:attrNameLst>
                                      </p:cBhvr>
                                      <p:to>
                                        <p:strVal val="true"/>
                                      </p:to>
                                    </p:set>
                                  </p:childTnLst>
                                </p:cTn>
                              </p:par>
                              <p:par>
                                <p:cTn id="287" presetID="19" presetClass="emph" presetSubtype="0" fill="hold" grpId="0" nodeType="withEffect">
                                  <p:stCondLst>
                                    <p:cond delay="0"/>
                                  </p:stCondLst>
                                  <p:childTnLst>
                                    <p:animClr clrSpc="rgb" dir="cw">
                                      <p:cBhvr override="childStyle">
                                        <p:cTn id="288" dur="500" fill="hold"/>
                                        <p:tgtEl>
                                          <p:spTgt spid="139"/>
                                        </p:tgtEl>
                                        <p:attrNameLst>
                                          <p:attrName>style.color</p:attrName>
                                        </p:attrNameLst>
                                      </p:cBhvr>
                                      <p:to>
                                        <a:schemeClr val="accent2"/>
                                      </p:to>
                                    </p:animClr>
                                    <p:animClr clrSpc="rgb" dir="cw">
                                      <p:cBhvr>
                                        <p:cTn id="289" dur="500" fill="hold"/>
                                        <p:tgtEl>
                                          <p:spTgt spid="139"/>
                                        </p:tgtEl>
                                        <p:attrNameLst>
                                          <p:attrName>fillcolor</p:attrName>
                                        </p:attrNameLst>
                                      </p:cBhvr>
                                      <p:to>
                                        <a:schemeClr val="accent2"/>
                                      </p:to>
                                    </p:animClr>
                                    <p:set>
                                      <p:cBhvr>
                                        <p:cTn id="290" dur="500" fill="hold"/>
                                        <p:tgtEl>
                                          <p:spTgt spid="139"/>
                                        </p:tgtEl>
                                        <p:attrNameLst>
                                          <p:attrName>fill.type</p:attrName>
                                        </p:attrNameLst>
                                      </p:cBhvr>
                                      <p:to>
                                        <p:strVal val="solid"/>
                                      </p:to>
                                    </p:set>
                                    <p:set>
                                      <p:cBhvr>
                                        <p:cTn id="291" dur="500" fill="hold"/>
                                        <p:tgtEl>
                                          <p:spTgt spid="139"/>
                                        </p:tgtEl>
                                        <p:attrNameLst>
                                          <p:attrName>fill.on</p:attrName>
                                        </p:attrNameLst>
                                      </p:cBhvr>
                                      <p:to>
                                        <p:strVal val="true"/>
                                      </p:to>
                                    </p:set>
                                  </p:childTnLst>
                                </p:cTn>
                              </p:par>
                              <p:par>
                                <p:cTn id="292" presetID="19" presetClass="emph" presetSubtype="0" fill="hold" grpId="0" nodeType="withEffect">
                                  <p:stCondLst>
                                    <p:cond delay="0"/>
                                  </p:stCondLst>
                                  <p:childTnLst>
                                    <p:animClr clrSpc="rgb" dir="cw">
                                      <p:cBhvr override="childStyle">
                                        <p:cTn id="293" dur="500" fill="hold"/>
                                        <p:tgtEl>
                                          <p:spTgt spid="140"/>
                                        </p:tgtEl>
                                        <p:attrNameLst>
                                          <p:attrName>style.color</p:attrName>
                                        </p:attrNameLst>
                                      </p:cBhvr>
                                      <p:to>
                                        <a:schemeClr val="accent2"/>
                                      </p:to>
                                    </p:animClr>
                                    <p:animClr clrSpc="rgb" dir="cw">
                                      <p:cBhvr>
                                        <p:cTn id="294" dur="500" fill="hold"/>
                                        <p:tgtEl>
                                          <p:spTgt spid="140"/>
                                        </p:tgtEl>
                                        <p:attrNameLst>
                                          <p:attrName>fillcolor</p:attrName>
                                        </p:attrNameLst>
                                      </p:cBhvr>
                                      <p:to>
                                        <a:schemeClr val="accent2"/>
                                      </p:to>
                                    </p:animClr>
                                    <p:set>
                                      <p:cBhvr>
                                        <p:cTn id="295" dur="500" fill="hold"/>
                                        <p:tgtEl>
                                          <p:spTgt spid="140"/>
                                        </p:tgtEl>
                                        <p:attrNameLst>
                                          <p:attrName>fill.type</p:attrName>
                                        </p:attrNameLst>
                                      </p:cBhvr>
                                      <p:to>
                                        <p:strVal val="solid"/>
                                      </p:to>
                                    </p:set>
                                    <p:set>
                                      <p:cBhvr>
                                        <p:cTn id="296" dur="500" fill="hold"/>
                                        <p:tgtEl>
                                          <p:spTgt spid="140"/>
                                        </p:tgtEl>
                                        <p:attrNameLst>
                                          <p:attrName>fill.on</p:attrName>
                                        </p:attrNameLst>
                                      </p:cBhvr>
                                      <p:to>
                                        <p:strVal val="true"/>
                                      </p:to>
                                    </p:set>
                                  </p:childTnLst>
                                </p:cTn>
                              </p:par>
                              <p:par>
                                <p:cTn id="297" presetID="19" presetClass="emph" presetSubtype="0" fill="hold" grpId="0" nodeType="withEffect">
                                  <p:stCondLst>
                                    <p:cond delay="0"/>
                                  </p:stCondLst>
                                  <p:childTnLst>
                                    <p:animClr clrSpc="rgb" dir="cw">
                                      <p:cBhvr override="childStyle">
                                        <p:cTn id="298" dur="500" fill="hold"/>
                                        <p:tgtEl>
                                          <p:spTgt spid="141"/>
                                        </p:tgtEl>
                                        <p:attrNameLst>
                                          <p:attrName>style.color</p:attrName>
                                        </p:attrNameLst>
                                      </p:cBhvr>
                                      <p:to>
                                        <a:schemeClr val="accent2"/>
                                      </p:to>
                                    </p:animClr>
                                    <p:animClr clrSpc="rgb" dir="cw">
                                      <p:cBhvr>
                                        <p:cTn id="299" dur="500" fill="hold"/>
                                        <p:tgtEl>
                                          <p:spTgt spid="141"/>
                                        </p:tgtEl>
                                        <p:attrNameLst>
                                          <p:attrName>fillcolor</p:attrName>
                                        </p:attrNameLst>
                                      </p:cBhvr>
                                      <p:to>
                                        <a:schemeClr val="accent2"/>
                                      </p:to>
                                    </p:animClr>
                                    <p:set>
                                      <p:cBhvr>
                                        <p:cTn id="300" dur="500" fill="hold"/>
                                        <p:tgtEl>
                                          <p:spTgt spid="141"/>
                                        </p:tgtEl>
                                        <p:attrNameLst>
                                          <p:attrName>fill.type</p:attrName>
                                        </p:attrNameLst>
                                      </p:cBhvr>
                                      <p:to>
                                        <p:strVal val="solid"/>
                                      </p:to>
                                    </p:set>
                                    <p:set>
                                      <p:cBhvr>
                                        <p:cTn id="301" dur="500" fill="hold"/>
                                        <p:tgtEl>
                                          <p:spTgt spid="141"/>
                                        </p:tgtEl>
                                        <p:attrNameLst>
                                          <p:attrName>fill.on</p:attrName>
                                        </p:attrNameLst>
                                      </p:cBhvr>
                                      <p:to>
                                        <p:strVal val="true"/>
                                      </p:to>
                                    </p:set>
                                  </p:childTnLst>
                                </p:cTn>
                              </p:par>
                            </p:childTnLst>
                          </p:cTn>
                        </p:par>
                      </p:childTnLst>
                    </p:cTn>
                  </p:par>
                  <p:par>
                    <p:cTn id="302" fill="hold">
                      <p:stCondLst>
                        <p:cond delay="indefinite"/>
                      </p:stCondLst>
                      <p:childTnLst>
                        <p:par>
                          <p:cTn id="303" fill="hold">
                            <p:stCondLst>
                              <p:cond delay="0"/>
                            </p:stCondLst>
                            <p:childTnLst>
                              <p:par>
                                <p:cTn id="304" presetID="6" presetClass="exit" presetSubtype="32" fill="hold" grpId="1" nodeType="clickEffect">
                                  <p:stCondLst>
                                    <p:cond delay="0"/>
                                  </p:stCondLst>
                                  <p:childTnLst>
                                    <p:animEffect transition="out" filter="circle(out)">
                                      <p:cBhvr>
                                        <p:cTn id="305" dur="2000"/>
                                        <p:tgtEl>
                                          <p:spTgt spid="88"/>
                                        </p:tgtEl>
                                      </p:cBhvr>
                                    </p:animEffect>
                                    <p:set>
                                      <p:cBhvr>
                                        <p:cTn id="306" dur="1" fill="hold">
                                          <p:stCondLst>
                                            <p:cond delay="1999"/>
                                          </p:stCondLst>
                                        </p:cTn>
                                        <p:tgtEl>
                                          <p:spTgt spid="88"/>
                                        </p:tgtEl>
                                        <p:attrNameLst>
                                          <p:attrName>style.visibility</p:attrName>
                                        </p:attrNameLst>
                                      </p:cBhvr>
                                      <p:to>
                                        <p:strVal val="hidden"/>
                                      </p:to>
                                    </p:set>
                                  </p:childTnLst>
                                </p:cTn>
                              </p:par>
                              <p:par>
                                <p:cTn id="307" presetID="6" presetClass="exit" presetSubtype="32" fill="hold" grpId="1" nodeType="withEffect">
                                  <p:stCondLst>
                                    <p:cond delay="0"/>
                                  </p:stCondLst>
                                  <p:childTnLst>
                                    <p:animEffect transition="out" filter="circle(out)">
                                      <p:cBhvr>
                                        <p:cTn id="308" dur="2000"/>
                                        <p:tgtEl>
                                          <p:spTgt spid="126"/>
                                        </p:tgtEl>
                                      </p:cBhvr>
                                    </p:animEffect>
                                    <p:set>
                                      <p:cBhvr>
                                        <p:cTn id="309" dur="1" fill="hold">
                                          <p:stCondLst>
                                            <p:cond delay="1999"/>
                                          </p:stCondLst>
                                        </p:cTn>
                                        <p:tgtEl>
                                          <p:spTgt spid="126"/>
                                        </p:tgtEl>
                                        <p:attrNameLst>
                                          <p:attrName>style.visibility</p:attrName>
                                        </p:attrNameLst>
                                      </p:cBhvr>
                                      <p:to>
                                        <p:strVal val="hidden"/>
                                      </p:to>
                                    </p:set>
                                  </p:childTnLst>
                                </p:cTn>
                              </p:par>
                              <p:par>
                                <p:cTn id="310" presetID="6" presetClass="exit" presetSubtype="32" fill="hold" grpId="1" nodeType="withEffect">
                                  <p:stCondLst>
                                    <p:cond delay="0"/>
                                  </p:stCondLst>
                                  <p:childTnLst>
                                    <p:animEffect transition="out" filter="circle(out)">
                                      <p:cBhvr>
                                        <p:cTn id="311" dur="2000"/>
                                        <p:tgtEl>
                                          <p:spTgt spid="128"/>
                                        </p:tgtEl>
                                      </p:cBhvr>
                                    </p:animEffect>
                                    <p:set>
                                      <p:cBhvr>
                                        <p:cTn id="312" dur="1" fill="hold">
                                          <p:stCondLst>
                                            <p:cond delay="1999"/>
                                          </p:stCondLst>
                                        </p:cTn>
                                        <p:tgtEl>
                                          <p:spTgt spid="128"/>
                                        </p:tgtEl>
                                        <p:attrNameLst>
                                          <p:attrName>style.visibility</p:attrName>
                                        </p:attrNameLst>
                                      </p:cBhvr>
                                      <p:to>
                                        <p:strVal val="hidden"/>
                                      </p:to>
                                    </p:set>
                                  </p:childTnLst>
                                </p:cTn>
                              </p:par>
                              <p:par>
                                <p:cTn id="313" presetID="6" presetClass="exit" presetSubtype="32" fill="hold" grpId="1" nodeType="withEffect">
                                  <p:stCondLst>
                                    <p:cond delay="0"/>
                                  </p:stCondLst>
                                  <p:childTnLst>
                                    <p:animEffect transition="out" filter="circle(out)">
                                      <p:cBhvr>
                                        <p:cTn id="314" dur="2000"/>
                                        <p:tgtEl>
                                          <p:spTgt spid="129"/>
                                        </p:tgtEl>
                                      </p:cBhvr>
                                    </p:animEffect>
                                    <p:set>
                                      <p:cBhvr>
                                        <p:cTn id="315" dur="1" fill="hold">
                                          <p:stCondLst>
                                            <p:cond delay="1999"/>
                                          </p:stCondLst>
                                        </p:cTn>
                                        <p:tgtEl>
                                          <p:spTgt spid="129"/>
                                        </p:tgtEl>
                                        <p:attrNameLst>
                                          <p:attrName>style.visibility</p:attrName>
                                        </p:attrNameLst>
                                      </p:cBhvr>
                                      <p:to>
                                        <p:strVal val="hidden"/>
                                      </p:to>
                                    </p:set>
                                  </p:childTnLst>
                                </p:cTn>
                              </p:par>
                              <p:par>
                                <p:cTn id="316" presetID="6" presetClass="exit" presetSubtype="32" fill="hold" grpId="1" nodeType="withEffect">
                                  <p:stCondLst>
                                    <p:cond delay="0"/>
                                  </p:stCondLst>
                                  <p:childTnLst>
                                    <p:animEffect transition="out" filter="circle(out)">
                                      <p:cBhvr>
                                        <p:cTn id="317" dur="2000"/>
                                        <p:tgtEl>
                                          <p:spTgt spid="130"/>
                                        </p:tgtEl>
                                      </p:cBhvr>
                                    </p:animEffect>
                                    <p:set>
                                      <p:cBhvr>
                                        <p:cTn id="318" dur="1" fill="hold">
                                          <p:stCondLst>
                                            <p:cond delay="1999"/>
                                          </p:stCondLst>
                                        </p:cTn>
                                        <p:tgtEl>
                                          <p:spTgt spid="130"/>
                                        </p:tgtEl>
                                        <p:attrNameLst>
                                          <p:attrName>style.visibility</p:attrName>
                                        </p:attrNameLst>
                                      </p:cBhvr>
                                      <p:to>
                                        <p:strVal val="hidden"/>
                                      </p:to>
                                    </p:set>
                                  </p:childTnLst>
                                </p:cTn>
                              </p:par>
                              <p:par>
                                <p:cTn id="319" presetID="6" presetClass="exit" presetSubtype="32" fill="hold" grpId="1" nodeType="withEffect">
                                  <p:stCondLst>
                                    <p:cond delay="0"/>
                                  </p:stCondLst>
                                  <p:childTnLst>
                                    <p:animEffect transition="out" filter="circle(out)">
                                      <p:cBhvr>
                                        <p:cTn id="320" dur="2000"/>
                                        <p:tgtEl>
                                          <p:spTgt spid="137"/>
                                        </p:tgtEl>
                                      </p:cBhvr>
                                    </p:animEffect>
                                    <p:set>
                                      <p:cBhvr>
                                        <p:cTn id="321" dur="1" fill="hold">
                                          <p:stCondLst>
                                            <p:cond delay="1999"/>
                                          </p:stCondLst>
                                        </p:cTn>
                                        <p:tgtEl>
                                          <p:spTgt spid="137"/>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2000"/>
                                        <p:tgtEl>
                                          <p:spTgt spid="138"/>
                                        </p:tgtEl>
                                      </p:cBhvr>
                                    </p:animEffect>
                                    <p:set>
                                      <p:cBhvr>
                                        <p:cTn id="324" dur="1" fill="hold">
                                          <p:stCondLst>
                                            <p:cond delay="1999"/>
                                          </p:stCondLst>
                                        </p:cTn>
                                        <p:tgtEl>
                                          <p:spTgt spid="138"/>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139"/>
                                        </p:tgtEl>
                                      </p:cBhvr>
                                    </p:animEffect>
                                    <p:set>
                                      <p:cBhvr>
                                        <p:cTn id="327" dur="1" fill="hold">
                                          <p:stCondLst>
                                            <p:cond delay="1999"/>
                                          </p:stCondLst>
                                        </p:cTn>
                                        <p:tgtEl>
                                          <p:spTgt spid="139"/>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140"/>
                                        </p:tgtEl>
                                      </p:cBhvr>
                                    </p:animEffect>
                                    <p:set>
                                      <p:cBhvr>
                                        <p:cTn id="330" dur="1" fill="hold">
                                          <p:stCondLst>
                                            <p:cond delay="1999"/>
                                          </p:stCondLst>
                                        </p:cTn>
                                        <p:tgtEl>
                                          <p:spTgt spid="140"/>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141"/>
                                        </p:tgtEl>
                                      </p:cBhvr>
                                    </p:animEffect>
                                    <p:set>
                                      <p:cBhvr>
                                        <p:cTn id="333" dur="1" fill="hold">
                                          <p:stCondLst>
                                            <p:cond delay="1999"/>
                                          </p:stCondLst>
                                        </p:cTn>
                                        <p:tgtEl>
                                          <p:spTgt spid="141"/>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63"/>
                                        </p:tgtEl>
                                      </p:cBhvr>
                                    </p:animEffect>
                                    <p:set>
                                      <p:cBhvr>
                                        <p:cTn id="336" dur="1" fill="hold">
                                          <p:stCondLst>
                                            <p:cond delay="1999"/>
                                          </p:stCondLst>
                                        </p:cTn>
                                        <p:tgtEl>
                                          <p:spTgt spid="16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82" grpId="0" animBg="1"/>
      <p:bldP spid="182" grpId="1" animBg="1"/>
      <p:bldP spid="2" grpId="0" animBg="1"/>
      <p:bldP spid="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86" grpId="0" animBg="1"/>
      <p:bldP spid="86" grpId="1" animBg="1"/>
      <p:bldP spid="88" grpId="0" animBg="1"/>
      <p:bldP spid="88" grpId="1" animBg="1"/>
      <p:bldP spid="126" grpId="0" animBg="1"/>
      <p:bldP spid="126" grpId="1" animBg="1"/>
      <p:bldP spid="128" grpId="0" animBg="1"/>
      <p:bldP spid="128" grpId="1" animBg="1"/>
      <p:bldP spid="129" grpId="0" animBg="1"/>
      <p:bldP spid="129" grpId="1" animBg="1"/>
      <p:bldP spid="130" grpId="0" animBg="1"/>
      <p:bldP spid="130"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5EB18A2-CA75-EBC8-1043-D7BD935048F6}"/>
              </a:ext>
            </a:extLst>
          </p:cNvPr>
          <p:cNvGraphicFramePr>
            <a:graphicFrameLocks noGrp="1"/>
          </p:cNvGraphicFramePr>
          <p:nvPr>
            <p:extLst>
              <p:ext uri="{D42A27DB-BD31-4B8C-83A1-F6EECF244321}">
                <p14:modId xmlns:p14="http://schemas.microsoft.com/office/powerpoint/2010/main" val="1070354622"/>
              </p:ext>
            </p:extLst>
          </p:nvPr>
        </p:nvGraphicFramePr>
        <p:xfrm>
          <a:off x="965200" y="70948"/>
          <a:ext cx="10794677" cy="6480325"/>
        </p:xfrm>
        <a:graphic>
          <a:graphicData uri="http://schemas.openxmlformats.org/drawingml/2006/table">
            <a:tbl>
              <a:tblPr firstRow="1" firstCol="1" bandRow="1"/>
              <a:tblGrid>
                <a:gridCol w="980682">
                  <a:extLst>
                    <a:ext uri="{9D8B030D-6E8A-4147-A177-3AD203B41FA5}">
                      <a16:colId xmlns:a16="http://schemas.microsoft.com/office/drawing/2014/main" val="2851470237"/>
                    </a:ext>
                  </a:extLst>
                </a:gridCol>
                <a:gridCol w="980682">
                  <a:extLst>
                    <a:ext uri="{9D8B030D-6E8A-4147-A177-3AD203B41FA5}">
                      <a16:colId xmlns:a16="http://schemas.microsoft.com/office/drawing/2014/main" val="2154283047"/>
                    </a:ext>
                  </a:extLst>
                </a:gridCol>
                <a:gridCol w="980682">
                  <a:extLst>
                    <a:ext uri="{9D8B030D-6E8A-4147-A177-3AD203B41FA5}">
                      <a16:colId xmlns:a16="http://schemas.microsoft.com/office/drawing/2014/main" val="3647057924"/>
                    </a:ext>
                  </a:extLst>
                </a:gridCol>
                <a:gridCol w="980682">
                  <a:extLst>
                    <a:ext uri="{9D8B030D-6E8A-4147-A177-3AD203B41FA5}">
                      <a16:colId xmlns:a16="http://schemas.microsoft.com/office/drawing/2014/main" val="446130226"/>
                    </a:ext>
                  </a:extLst>
                </a:gridCol>
                <a:gridCol w="981707">
                  <a:extLst>
                    <a:ext uri="{9D8B030D-6E8A-4147-A177-3AD203B41FA5}">
                      <a16:colId xmlns:a16="http://schemas.microsoft.com/office/drawing/2014/main" val="1632274922"/>
                    </a:ext>
                  </a:extLst>
                </a:gridCol>
                <a:gridCol w="981707">
                  <a:extLst>
                    <a:ext uri="{9D8B030D-6E8A-4147-A177-3AD203B41FA5}">
                      <a16:colId xmlns:a16="http://schemas.microsoft.com/office/drawing/2014/main" val="884516262"/>
                    </a:ext>
                  </a:extLst>
                </a:gridCol>
                <a:gridCol w="981707">
                  <a:extLst>
                    <a:ext uri="{9D8B030D-6E8A-4147-A177-3AD203B41FA5}">
                      <a16:colId xmlns:a16="http://schemas.microsoft.com/office/drawing/2014/main" val="1081010620"/>
                    </a:ext>
                  </a:extLst>
                </a:gridCol>
                <a:gridCol w="981707">
                  <a:extLst>
                    <a:ext uri="{9D8B030D-6E8A-4147-A177-3AD203B41FA5}">
                      <a16:colId xmlns:a16="http://schemas.microsoft.com/office/drawing/2014/main" val="1581182532"/>
                    </a:ext>
                  </a:extLst>
                </a:gridCol>
                <a:gridCol w="981707">
                  <a:extLst>
                    <a:ext uri="{9D8B030D-6E8A-4147-A177-3AD203B41FA5}">
                      <a16:colId xmlns:a16="http://schemas.microsoft.com/office/drawing/2014/main" val="4222770522"/>
                    </a:ext>
                  </a:extLst>
                </a:gridCol>
                <a:gridCol w="981707">
                  <a:extLst>
                    <a:ext uri="{9D8B030D-6E8A-4147-A177-3AD203B41FA5}">
                      <a16:colId xmlns:a16="http://schemas.microsoft.com/office/drawing/2014/main" val="1428442844"/>
                    </a:ext>
                  </a:extLst>
                </a:gridCol>
                <a:gridCol w="981707">
                  <a:extLst>
                    <a:ext uri="{9D8B030D-6E8A-4147-A177-3AD203B41FA5}">
                      <a16:colId xmlns:a16="http://schemas.microsoft.com/office/drawing/2014/main" val="406102389"/>
                    </a:ext>
                  </a:extLst>
                </a:gridCol>
              </a:tblGrid>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X</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73846923"/>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1296065">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5EB18A2-CA75-EBC8-1043-D7BD935048F6}"/>
              </a:ext>
            </a:extLst>
          </p:cNvPr>
          <p:cNvGraphicFramePr>
            <a:graphicFrameLocks noGrp="1"/>
          </p:cNvGraphicFramePr>
          <p:nvPr>
            <p:extLst>
              <p:ext uri="{D42A27DB-BD31-4B8C-83A1-F6EECF244321}">
                <p14:modId xmlns:p14="http://schemas.microsoft.com/office/powerpoint/2010/main" val="394111101"/>
              </p:ext>
            </p:extLst>
          </p:nvPr>
        </p:nvGraphicFramePr>
        <p:xfrm>
          <a:off x="965200" y="70948"/>
          <a:ext cx="10794677" cy="6480325"/>
        </p:xfrm>
        <a:graphic>
          <a:graphicData uri="http://schemas.openxmlformats.org/drawingml/2006/table">
            <a:tbl>
              <a:tblPr firstRow="1" firstCol="1" bandRow="1"/>
              <a:tblGrid>
                <a:gridCol w="980682">
                  <a:extLst>
                    <a:ext uri="{9D8B030D-6E8A-4147-A177-3AD203B41FA5}">
                      <a16:colId xmlns:a16="http://schemas.microsoft.com/office/drawing/2014/main" val="2851470237"/>
                    </a:ext>
                  </a:extLst>
                </a:gridCol>
                <a:gridCol w="980682">
                  <a:extLst>
                    <a:ext uri="{9D8B030D-6E8A-4147-A177-3AD203B41FA5}">
                      <a16:colId xmlns:a16="http://schemas.microsoft.com/office/drawing/2014/main" val="2154283047"/>
                    </a:ext>
                  </a:extLst>
                </a:gridCol>
                <a:gridCol w="980682">
                  <a:extLst>
                    <a:ext uri="{9D8B030D-6E8A-4147-A177-3AD203B41FA5}">
                      <a16:colId xmlns:a16="http://schemas.microsoft.com/office/drawing/2014/main" val="3647057924"/>
                    </a:ext>
                  </a:extLst>
                </a:gridCol>
                <a:gridCol w="980682">
                  <a:extLst>
                    <a:ext uri="{9D8B030D-6E8A-4147-A177-3AD203B41FA5}">
                      <a16:colId xmlns:a16="http://schemas.microsoft.com/office/drawing/2014/main" val="446130226"/>
                    </a:ext>
                  </a:extLst>
                </a:gridCol>
                <a:gridCol w="981707">
                  <a:extLst>
                    <a:ext uri="{9D8B030D-6E8A-4147-A177-3AD203B41FA5}">
                      <a16:colId xmlns:a16="http://schemas.microsoft.com/office/drawing/2014/main" val="1632274922"/>
                    </a:ext>
                  </a:extLst>
                </a:gridCol>
                <a:gridCol w="981707">
                  <a:extLst>
                    <a:ext uri="{9D8B030D-6E8A-4147-A177-3AD203B41FA5}">
                      <a16:colId xmlns:a16="http://schemas.microsoft.com/office/drawing/2014/main" val="884516262"/>
                    </a:ext>
                  </a:extLst>
                </a:gridCol>
                <a:gridCol w="981707">
                  <a:extLst>
                    <a:ext uri="{9D8B030D-6E8A-4147-A177-3AD203B41FA5}">
                      <a16:colId xmlns:a16="http://schemas.microsoft.com/office/drawing/2014/main" val="1081010620"/>
                    </a:ext>
                  </a:extLst>
                </a:gridCol>
                <a:gridCol w="981707">
                  <a:extLst>
                    <a:ext uri="{9D8B030D-6E8A-4147-A177-3AD203B41FA5}">
                      <a16:colId xmlns:a16="http://schemas.microsoft.com/office/drawing/2014/main" val="1581182532"/>
                    </a:ext>
                  </a:extLst>
                </a:gridCol>
                <a:gridCol w="981707">
                  <a:extLst>
                    <a:ext uri="{9D8B030D-6E8A-4147-A177-3AD203B41FA5}">
                      <a16:colId xmlns:a16="http://schemas.microsoft.com/office/drawing/2014/main" val="4222770522"/>
                    </a:ext>
                  </a:extLst>
                </a:gridCol>
                <a:gridCol w="981707">
                  <a:extLst>
                    <a:ext uri="{9D8B030D-6E8A-4147-A177-3AD203B41FA5}">
                      <a16:colId xmlns:a16="http://schemas.microsoft.com/office/drawing/2014/main" val="1428442844"/>
                    </a:ext>
                  </a:extLst>
                </a:gridCol>
                <a:gridCol w="981707">
                  <a:extLst>
                    <a:ext uri="{9D8B030D-6E8A-4147-A177-3AD203B41FA5}">
                      <a16:colId xmlns:a16="http://schemas.microsoft.com/office/drawing/2014/main" val="406102389"/>
                    </a:ext>
                  </a:extLst>
                </a:gridCol>
              </a:tblGrid>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S</a:t>
                      </a:r>
                      <a:endParaRPr lang="vi-VN" sz="6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X</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Ú</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73846923"/>
                  </a:ext>
                </a:extLst>
              </a:tr>
              <a:tr h="1296065">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Đ</a:t>
                      </a:r>
                      <a:endParaRPr lang="vi-VN" sz="6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1296065">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66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66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bl>
          </a:graphicData>
        </a:graphic>
      </p:graphicFrame>
    </p:spTree>
    <p:extLst>
      <p:ext uri="{BB962C8B-B14F-4D97-AF65-F5344CB8AC3E}">
        <p14:creationId xmlns:p14="http://schemas.microsoft.com/office/powerpoint/2010/main" val="42335165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BA7D47-B79B-40E5-BF16-F2CD7C626C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861" y="1079720"/>
            <a:ext cx="5322277" cy="4459486"/>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000" b="1">
                <a:latin typeface="Tahoma" panose="020B0604030504040204" pitchFamily="34" charset="0"/>
                <a:ea typeface="Tahoma" panose="020B0604030504040204" pitchFamily="34" charset="0"/>
                <a:cs typeface="Tahoma" panose="020B0604030504040204" pitchFamily="34" charset="0"/>
              </a:rPr>
              <a:t>Khi ấy, Chúa Giê-su chỉ định bảy mươi hai môn đệ khác, và sai các ông cứ từng hai người một đi trước, vào tất cả các thành, các nơi mà chính Người sẽ đến. Người bảo các ông:</a:t>
            </a:r>
            <a:endParaRPr lang="en-US" sz="60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Giữa rừng hoang.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Giữa xã hội.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Giữa bầy sói.</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Giữa đồng cỏ xanh.</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lumMod val="95000"/>
                    <a:lumOff val="5000"/>
                  </a:schemeClr>
                </a:solidFill>
                <a:latin typeface="Verdana" panose="020B0604030504040204" pitchFamily="34" charset="0"/>
                <a:ea typeface="Verdana" panose="020B0604030504040204" pitchFamily="34" charset="0"/>
              </a:rPr>
              <a:t>ĐỨC GIÊSU SAI CÁC MÔN ĐỆ NHƯ CHIÊN CON </a:t>
            </a:r>
            <a:r>
              <a:rPr lang="vi-VN" sz="5400" b="1" u="sng">
                <a:solidFill>
                  <a:srgbClr val="7030A0"/>
                </a:solidFill>
                <a:latin typeface="Verdana" panose="020B0604030504040204" pitchFamily="34" charset="0"/>
                <a:ea typeface="Verdana" panose="020B0604030504040204" pitchFamily="34" charset="0"/>
              </a:rPr>
              <a:t>ĐI VÀO ĐÂU?</a:t>
            </a:r>
          </a:p>
        </p:txBody>
      </p:sp>
      <p:grpSp>
        <p:nvGrpSpPr>
          <p:cNvPr id="9" name="Group 33"/>
          <p:cNvGrpSpPr>
            <a:grpSpLocks/>
          </p:cNvGrpSpPr>
          <p:nvPr/>
        </p:nvGrpSpPr>
        <p:grpSpPr bwMode="auto">
          <a:xfrm>
            <a:off x="-48988" y="3649924"/>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Giữa bầy sói.</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it-IT" sz="4800" b="1">
                  <a:solidFill>
                    <a:prstClr val="black"/>
                  </a:solidFill>
                  <a:latin typeface="Times New Roman" pitchFamily="18" charset="0"/>
                  <a:cs typeface="Times New Roman" pitchFamily="18" charset="0"/>
                </a:rPr>
                <a:t>Giầy dép.</a:t>
              </a:r>
              <a:endPar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Bao bị.</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Túi tiền.</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đều sai.</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5400" b="1" u="sng">
                <a:solidFill>
                  <a:srgbClr val="7030A0"/>
                </a:solidFill>
                <a:latin typeface="Verdana" panose="020B0604030504040204" pitchFamily="34" charset="0"/>
                <a:ea typeface="Verdana" panose="020B0604030504040204" pitchFamily="34" charset="0"/>
              </a:rPr>
              <a:t>ĐÂY LÀ</a:t>
            </a:r>
            <a:r>
              <a:rPr lang="vi-VN" sz="5400" b="1">
                <a:solidFill>
                  <a:schemeClr val="tx1"/>
                </a:solidFill>
                <a:latin typeface="Verdana" panose="020B0604030504040204" pitchFamily="34" charset="0"/>
                <a:ea typeface="Verdana" panose="020B0604030504040204" pitchFamily="34" charset="0"/>
              </a:rPr>
              <a:t> NHỮNG THỨ MÀ CÁC MÔN ĐỆ CÓ THỂ CẦM ĐI THEO MÌNH:</a:t>
            </a:r>
          </a:p>
        </p:txBody>
      </p:sp>
      <p:grpSp>
        <p:nvGrpSpPr>
          <p:cNvPr id="9" name="Group 33"/>
          <p:cNvGrpSpPr>
            <a:grpSpLocks/>
          </p:cNvGrpSpPr>
          <p:nvPr/>
        </p:nvGrpSpPr>
        <p:grpSpPr bwMode="auto">
          <a:xfrm>
            <a:off x="-48988" y="5361451"/>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 đều sai.</a:t>
              </a:r>
              <a:endPar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Bình an cho nhà này.</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Hãy sám hối và tin vào Tin Mừng.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Anh em hãy ăn năn hối cải.</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Anh em hãy trở lại cùng Thiên Chúa.</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60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chemeClr val="tx1"/>
                </a:solidFill>
                <a:latin typeface="Verdana" panose="020B0604030504040204" pitchFamily="34" charset="0"/>
                <a:ea typeface="Verdana" panose="020B0604030504040204" pitchFamily="34" charset="0"/>
              </a:rPr>
              <a:t>KHI VÀO BẤT CỨ NHÀ NÀO, </a:t>
            </a:r>
            <a:r>
              <a:rPr lang="vi-VN" sz="6000" b="1" u="sng">
                <a:solidFill>
                  <a:srgbClr val="7030A0"/>
                </a:solidFill>
                <a:latin typeface="Verdana" panose="020B0604030504040204" pitchFamily="34" charset="0"/>
                <a:ea typeface="Verdana" panose="020B0604030504040204" pitchFamily="34" charset="0"/>
              </a:rPr>
              <a:t>CÂU ĐẦU TIÊN ANH EM NÓI LÀ GÌ?</a:t>
            </a:r>
          </a:p>
        </p:txBody>
      </p:sp>
      <p:grpSp>
        <p:nvGrpSpPr>
          <p:cNvPr id="9" name="Group 33"/>
          <p:cNvGrpSpPr>
            <a:grpSpLocks/>
          </p:cNvGrpSpPr>
          <p:nvPr/>
        </p:nvGrpSpPr>
        <p:grpSpPr bwMode="auto">
          <a:xfrm>
            <a:off x="-48988" y="4494572"/>
            <a:ext cx="12248199" cy="802935"/>
            <a:chOff x="-1896924" y="4683020"/>
            <a:chExt cx="10573245" cy="688222"/>
          </a:xfrm>
          <a:solidFill>
            <a:srgbClr val="00B0F0"/>
          </a:solidFill>
        </p:grpSpPr>
        <p:sp>
          <p:nvSpPr>
            <p:cNvPr id="33" name="Rounded Rectangle 12"/>
            <p:cNvSpPr>
              <a:spLocks noChangeArrowheads="1"/>
            </p:cNvSpPr>
            <p:nvPr/>
          </p:nvSpPr>
          <p:spPr bwMode="auto">
            <a:xfrm>
              <a:off x="-962748" y="46830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Bình an cho nhà này.</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Đạp lên rắn rết, bò cạp và mọi thế lực Kẻ Thù.</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Chữa những người đau yếu.</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Khuất phục ma quỷ.</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8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4800" b="1">
                <a:solidFill>
                  <a:schemeClr val="tx1"/>
                </a:solidFill>
                <a:latin typeface="Verdana" panose="020B0604030504040204" pitchFamily="34" charset="0"/>
                <a:ea typeface="Verdana" panose="020B0604030504040204" pitchFamily="34" charset="0"/>
              </a:rPr>
              <a:t> </a:t>
            </a:r>
            <a:r>
              <a:rPr lang="vi-VN" sz="4800" b="1" u="sng">
                <a:solidFill>
                  <a:srgbClr val="7030A0"/>
                </a:solidFill>
                <a:latin typeface="Verdana" panose="020B0604030504040204" pitchFamily="34" charset="0"/>
                <a:ea typeface="Verdana" panose="020B0604030504040204" pitchFamily="34" charset="0"/>
              </a:rPr>
              <a:t>ĐÂY LÀ NHỮNG QUYỀN NĂNG </a:t>
            </a:r>
            <a:r>
              <a:rPr lang="vi-VN" sz="4800" b="1">
                <a:solidFill>
                  <a:schemeClr val="tx1"/>
                </a:solidFill>
                <a:latin typeface="Verdana" panose="020B0604030504040204" pitchFamily="34" charset="0"/>
                <a:ea typeface="Verdana" panose="020B0604030504040204" pitchFamily="34" charset="0"/>
              </a:rPr>
              <a:t>ĐỨC GIÊSU BAN CHO CÁC MÔN ĐỆ KHI SAI CÁC ÔNG ĐI:</a:t>
            </a:r>
            <a:endParaRPr lang="vi-VN" sz="4800" b="1" u="sng">
              <a:solidFill>
                <a:srgbClr val="FF000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6" y="5341442"/>
            <a:ext cx="12257041" cy="813476"/>
            <a:chOff x="-1896924" y="4683911"/>
            <a:chExt cx="10580877" cy="697252"/>
          </a:xfrm>
          <a:solidFill>
            <a:srgbClr val="00B0F0"/>
          </a:solidFill>
        </p:grpSpPr>
        <p:sp>
          <p:nvSpPr>
            <p:cNvPr id="33" name="Rounded Rectangle 12"/>
            <p:cNvSpPr>
              <a:spLocks noChangeArrowheads="1"/>
            </p:cNvSpPr>
            <p:nvPr/>
          </p:nvSpPr>
          <p:spPr bwMode="auto">
            <a:xfrm>
              <a:off x="-955116" y="468391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Cả a, b và c đúng.</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Nhiều bệnh nhân đau được chữa lành</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Tên anh em đã được ghi trên trời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a:t>
              </a:r>
              <a:r>
                <a:rPr lang="vi-VN" sz="4800" b="1">
                  <a:solidFill>
                    <a:prstClr val="black"/>
                  </a:solidFill>
                  <a:latin typeface="Times New Roman" pitchFamily="18" charset="0"/>
                  <a:cs typeface="Times New Roman" pitchFamily="18" charset="0"/>
                </a:rPr>
                <a:t>Nhiều người ngoại được biết Thiên Chúa</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Vì nhiều người nghe anh em mà trở lại</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ĐỨC GIÊSU NÓI ANH EM HÃY VUI MỪNG </a:t>
            </a:r>
            <a:r>
              <a:rPr lang="vi-VN" sz="5400" b="1" u="sng">
                <a:solidFill>
                  <a:srgbClr val="7030A0"/>
                </a:solidFill>
                <a:latin typeface="Verdana" panose="020B0604030504040204" pitchFamily="34" charset="0"/>
                <a:ea typeface="Verdana" panose="020B0604030504040204" pitchFamily="34" charset="0"/>
              </a:rPr>
              <a:t>VÌ ĐIỀU GÌ</a:t>
            </a:r>
            <a:r>
              <a:rPr lang="vi-VN" sz="54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2750425"/>
            <a:ext cx="12240888" cy="802859"/>
            <a:chOff x="-1896924" y="4695363"/>
            <a:chExt cx="10566934" cy="688152"/>
          </a:xfrm>
          <a:solidFill>
            <a:srgbClr val="00B0F0"/>
          </a:solidFill>
        </p:grpSpPr>
        <p:sp>
          <p:nvSpPr>
            <p:cNvPr id="33" name="Rounded Rectangle 12"/>
            <p:cNvSpPr>
              <a:spLocks noChangeArrowheads="1"/>
            </p:cNvSpPr>
            <p:nvPr/>
          </p:nvSpPr>
          <p:spPr bwMode="auto">
            <a:xfrm>
              <a:off x="-969059" y="469771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Tên anh em đã được ghi trên trời</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3974101"/>
          </a:xfrm>
          <a:prstGeom prst="rect">
            <a:avLst/>
          </a:prstGeom>
          <a:noFill/>
        </p:spPr>
        <p:txBody>
          <a:bodyPr wrap="square">
            <a:spAutoFit/>
          </a:bodyPr>
          <a:lstStyle/>
          <a:p>
            <a:pPr lvl="0" algn="ctr">
              <a:lnSpc>
                <a:spcPct val="107000"/>
              </a:lnSpc>
              <a:spcAft>
                <a:spcPts val="800"/>
              </a:spcAft>
              <a:defRPr/>
            </a:pPr>
            <a:r>
              <a:rPr lang="en-US" sz="4800" b="1">
                <a:solidFill>
                  <a:srgbClr val="FF0000"/>
                </a:solidFill>
                <a:latin typeface="Verdana" panose="020B0604030504040204" pitchFamily="34" charset="0"/>
                <a:ea typeface="Verdana" panose="020B0604030504040204" pitchFamily="34" charset="0"/>
                <a:cs typeface="Times New Roman" panose="02020603050405020304" pitchFamily="18" charset="0"/>
              </a:rPr>
              <a:t>ĐƯỢC CHÚA SAI ĐI, THIẾU NHI ĐÁP TRẢ LẠI TIẾNG CHÚA NHƯ THẾ NÀO?</a:t>
            </a:r>
            <a:endParaRPr kumimoji="0" lang="en-US" sz="48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“Lúa chín đầy đồng mà thợ gặt lại ít. Vậy anh em hãy xin chủ mùa gặt sai thợ ra gặt lúa về. Anh em hãy ra đi. Này Thầy sai anh em đi như chiên con đi vào giữa bầy sói.</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Đừng mang theo túi tiền, bao bị, giày dép. Cũng đừng chào hỏi ai dọc đường. Vào bất cứ nhà nào, trước tiên hãy nói: “Bình an cho nhà này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Nếu ở đó, có ai đáng hưởng bình an, thì bình an của anh em sẽ ở lại với người ấy ; bằng không thì bình an đó sẽ trở lại với anh em.</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290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Hãy ở lại nhà ấy, và người ta cho ăn uống thức gì, thì anh em dùng thức đó, vì làm thợ thì đáng được trả công. Đừng đi hết nhà nọ đến nhà kia.</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308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Vào bất cứ thành nào mà được người ta tiếp đón, thì cứ ăn những gì người ta dọn cho anh em.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47042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Hãy chữa những người đau yếu trong thành, và nói với họ : “Triều Đại Thiên Chúa đã đến gần các ông.”</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177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6400" b="1">
                <a:latin typeface="Tahoma" panose="020B0604030504040204" pitchFamily="34" charset="0"/>
                <a:ea typeface="Tahoma" panose="020B0604030504040204" pitchFamily="34" charset="0"/>
                <a:cs typeface="Tahoma" panose="020B0604030504040204" pitchFamily="34" charset="0"/>
              </a:rPr>
              <a:t>Nhưng vào bất cứ thành nào mà người ta không tiếp đón, thì anh em ra các quảng trường mà nói: “Ngay cả bụi trong thành các ông dính chân chúng tôi, chúng tôi cũng xin giũ trả lại các ông.</a:t>
            </a:r>
            <a:endParaRPr lang="en-US" sz="64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22014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3702</TotalTime>
  <Words>1051</Words>
  <Application>Microsoft Office PowerPoint</Application>
  <PresentationFormat>Widescreen</PresentationFormat>
  <Paragraphs>212</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Chúa Giê-su chỉ định bảy mươi hai môn đệ khác, và sai các ông cứ từng hai người một đi trước, vào tất cả các thành, các nơi mà chính Người sẽ đến. Người bảo các ông:</vt:lpstr>
      <vt:lpstr>“Lúa chín đầy đồng mà thợ gặt lại ít. Vậy anh em hãy xin chủ mùa gặt sai thợ ra gặt lúa về. Anh em hãy ra đi. Này Thầy sai anh em đi như chiên con đi vào giữa bầy sói.</vt:lpstr>
      <vt:lpstr>Đừng mang theo túi tiền, bao bị, giày dép. Cũng đừng chào hỏi ai dọc đường. Vào bất cứ nhà nào, trước tiên hãy nói: “Bình an cho nhà này !”</vt:lpstr>
      <vt:lpstr>Nếu ở đó, có ai đáng hưởng bình an, thì bình an của anh em sẽ ở lại với người ấy ; bằng không thì bình an đó sẽ trở lại với anh em.</vt:lpstr>
      <vt:lpstr>Hãy ở lại nhà ấy, và người ta cho ăn uống thức gì, thì anh em dùng thức đó, vì làm thợ thì đáng được trả công. Đừng đi hết nhà nọ đến nhà kia.</vt:lpstr>
      <vt:lpstr>Vào bất cứ thành nào mà được người ta tiếp đón, thì cứ ăn những gì người ta dọn cho anh em. </vt:lpstr>
      <vt:lpstr>Hãy chữa những người đau yếu trong thành, và nói với họ : “Triều Đại Thiên Chúa đã đến gần các ông.”</vt:lpstr>
      <vt:lpstr>Nhưng vào bất cứ thành nào mà người ta không tiếp đón, thì anh em ra các quảng trường mà nói: “Ngay cả bụi trong thành các ông dính chân chúng tôi, chúng tôi cũng xin giũ trả lại các ông.</vt:lpstr>
      <vt:lpstr>Tuy nhiên các ông phải biết điều này : Triều Đại Thiên Chúa đã đến gần.” Thầy nói cho anh em hay: trong ngày ấy, thành Xơ-đôm còn được xử khoan hồng hơn thành đó.”</vt:lpstr>
      <vt:lpstr>Nhóm Bảy Mươi Hai trở về, hớn hở nói : “Thưa Thầy, nghe đến danh Thầy, cả ma quỷ cũng phải khuất phục chúng con.”</vt:lpstr>
      <vt:lpstr>Đức Giê-su bảo các ông: “Thầy đã thấy Xa-tan như một tia chớp từ trời sa xuống. </vt:lpstr>
      <vt:lpstr>Đây, Thầy đã ban cho anh em quyền năng để đạp lên rắn rết, bọ cạp và mọi thế lực Kẻ Thù, mà chẳng có gì làm hại được anh em.</vt:lpstr>
      <vt:lpstr>Tuy nhiên, anh em chớ mừng vì quỷ thần phải khuất phục anh em, nhưng hãy mừng vì tên anh em đã được ghi trên trời.”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82</cp:revision>
  <dcterms:created xsi:type="dcterms:W3CDTF">2022-01-14T15:16:50Z</dcterms:created>
  <dcterms:modified xsi:type="dcterms:W3CDTF">2025-07-04T11:27:56Z</dcterms:modified>
</cp:coreProperties>
</file>