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69" r:id="rId6"/>
    <p:sldId id="570" r:id="rId7"/>
    <p:sldId id="293" r:id="rId8"/>
    <p:sldId id="294" r:id="rId9"/>
    <p:sldId id="393" r:id="rId10"/>
    <p:sldId id="579" r:id="rId11"/>
    <p:sldId id="260" r:id="rId12"/>
    <p:sldId id="308" r:id="rId13"/>
    <p:sldId id="386" r:id="rId14"/>
    <p:sldId id="387" r:id="rId15"/>
    <p:sldId id="388" r:id="rId16"/>
    <p:sldId id="391" r:id="rId17"/>
    <p:sldId id="29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11/06/2022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11/06/2022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noProof="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LỄ CHÚA BA NGÔI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NIỀM</a:t>
            </a:r>
            <a:r>
              <a:rPr kumimoji="0" lang="en-US" sz="4000" b="1" i="0" u="none" strike="noStrike" kern="1200" cap="none" spc="0" normalizeH="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 VUI</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BÌNH AN</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E79DE0-3B51-508E-13DE-F62A324AFB15}"/>
              </a:ext>
            </a:extLst>
          </p:cNvPr>
          <p:cNvGraphicFramePr>
            <a:graphicFrameLocks noGrp="1"/>
          </p:cNvGraphicFramePr>
          <p:nvPr>
            <p:extLst>
              <p:ext uri="{D42A27DB-BD31-4B8C-83A1-F6EECF244321}">
                <p14:modId xmlns:p14="http://schemas.microsoft.com/office/powerpoint/2010/main" val="122181004"/>
              </p:ext>
            </p:extLst>
          </p:nvPr>
        </p:nvGraphicFramePr>
        <p:xfrm>
          <a:off x="904240" y="88252"/>
          <a:ext cx="11054079" cy="6221106"/>
        </p:xfrm>
        <a:graphic>
          <a:graphicData uri="http://schemas.openxmlformats.org/drawingml/2006/table">
            <a:tbl>
              <a:tblPr firstRow="1" firstCol="1" bandRow="1"/>
              <a:tblGrid>
                <a:gridCol w="1004439">
                  <a:extLst>
                    <a:ext uri="{9D8B030D-6E8A-4147-A177-3AD203B41FA5}">
                      <a16:colId xmlns:a16="http://schemas.microsoft.com/office/drawing/2014/main" val="1830699297"/>
                    </a:ext>
                  </a:extLst>
                </a:gridCol>
                <a:gridCol w="1004439">
                  <a:extLst>
                    <a:ext uri="{9D8B030D-6E8A-4147-A177-3AD203B41FA5}">
                      <a16:colId xmlns:a16="http://schemas.microsoft.com/office/drawing/2014/main" val="2798328770"/>
                    </a:ext>
                  </a:extLst>
                </a:gridCol>
                <a:gridCol w="1004439">
                  <a:extLst>
                    <a:ext uri="{9D8B030D-6E8A-4147-A177-3AD203B41FA5}">
                      <a16:colId xmlns:a16="http://schemas.microsoft.com/office/drawing/2014/main" val="2851470237"/>
                    </a:ext>
                  </a:extLst>
                </a:gridCol>
                <a:gridCol w="1004439">
                  <a:extLst>
                    <a:ext uri="{9D8B030D-6E8A-4147-A177-3AD203B41FA5}">
                      <a16:colId xmlns:a16="http://schemas.microsoft.com/office/drawing/2014/main" val="2154283047"/>
                    </a:ext>
                  </a:extLst>
                </a:gridCol>
                <a:gridCol w="1004439">
                  <a:extLst>
                    <a:ext uri="{9D8B030D-6E8A-4147-A177-3AD203B41FA5}">
                      <a16:colId xmlns:a16="http://schemas.microsoft.com/office/drawing/2014/main" val="3647057924"/>
                    </a:ext>
                  </a:extLst>
                </a:gridCol>
                <a:gridCol w="1004439">
                  <a:extLst>
                    <a:ext uri="{9D8B030D-6E8A-4147-A177-3AD203B41FA5}">
                      <a16:colId xmlns:a16="http://schemas.microsoft.com/office/drawing/2014/main" val="446130226"/>
                    </a:ext>
                  </a:extLst>
                </a:gridCol>
                <a:gridCol w="1005489">
                  <a:extLst>
                    <a:ext uri="{9D8B030D-6E8A-4147-A177-3AD203B41FA5}">
                      <a16:colId xmlns:a16="http://schemas.microsoft.com/office/drawing/2014/main" val="1632274922"/>
                    </a:ext>
                  </a:extLst>
                </a:gridCol>
                <a:gridCol w="1005489">
                  <a:extLst>
                    <a:ext uri="{9D8B030D-6E8A-4147-A177-3AD203B41FA5}">
                      <a16:colId xmlns:a16="http://schemas.microsoft.com/office/drawing/2014/main" val="884516262"/>
                    </a:ext>
                  </a:extLst>
                </a:gridCol>
                <a:gridCol w="1005489">
                  <a:extLst>
                    <a:ext uri="{9D8B030D-6E8A-4147-A177-3AD203B41FA5}">
                      <a16:colId xmlns:a16="http://schemas.microsoft.com/office/drawing/2014/main" val="1081010620"/>
                    </a:ext>
                  </a:extLst>
                </a:gridCol>
                <a:gridCol w="1005489">
                  <a:extLst>
                    <a:ext uri="{9D8B030D-6E8A-4147-A177-3AD203B41FA5}">
                      <a16:colId xmlns:a16="http://schemas.microsoft.com/office/drawing/2014/main" val="1581182532"/>
                    </a:ext>
                  </a:extLst>
                </a:gridCol>
                <a:gridCol w="1005489">
                  <a:extLst>
                    <a:ext uri="{9D8B030D-6E8A-4147-A177-3AD203B41FA5}">
                      <a16:colId xmlns:a16="http://schemas.microsoft.com/office/drawing/2014/main" val="4222770522"/>
                    </a:ext>
                  </a:extLst>
                </a:gridCol>
              </a:tblGrid>
              <a:tr h="1036851">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Í</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036851">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1036851">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036851">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Ừ</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036851">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Ộ</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1036851">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6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6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6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bl>
          </a:graphicData>
        </a:graphic>
      </p:graphicFrame>
    </p:spTree>
    <p:extLst>
      <p:ext uri="{BB962C8B-B14F-4D97-AF65-F5344CB8AC3E}">
        <p14:creationId xmlns:p14="http://schemas.microsoft.com/office/powerpoint/2010/main" val="62958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Thần Khí Sự Thật.</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Đức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Chúa Cha.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Ngôn sứ Môsê.</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AI ĐẾN</a:t>
            </a:r>
            <a:r>
              <a:rPr lang="vi-VN" sz="5400" b="1">
                <a:solidFill>
                  <a:schemeClr val="tx1">
                    <a:lumMod val="95000"/>
                    <a:lumOff val="5000"/>
                  </a:schemeClr>
                </a:solidFill>
                <a:latin typeface="Verdana" panose="020B0604030504040204" pitchFamily="34" charset="0"/>
                <a:ea typeface="Verdana" panose="020B0604030504040204" pitchFamily="34" charset="0"/>
              </a:rPr>
              <a:t> SẼ DẪN ANH EM TỚI SỰ THẬT TOÀN VẸN?</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3364"/>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Thần Khí Sự Thật.</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Hạnh phúc vĩnh cửu.</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Sự cứu độ của Thiên Chúa</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Sự thật toàn vẹn.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Sự sống muôn đời.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chemeClr val="tx1"/>
                </a:solidFill>
                <a:latin typeface="Verdana" panose="020B0604030504040204" pitchFamily="34" charset="0"/>
                <a:ea typeface="Verdana" panose="020B0604030504040204" pitchFamily="34" charset="0"/>
              </a:rPr>
              <a:t>THẦN KHÍ SỰ THẬT SẼ DẪN ANH EM TỚI </a:t>
            </a:r>
            <a:r>
              <a:rPr lang="vi-VN" sz="5400" b="1" u="sng">
                <a:solidFill>
                  <a:srgbClr val="FF0000"/>
                </a:solidFill>
                <a:latin typeface="Verdana" panose="020B0604030504040204" pitchFamily="34" charset="0"/>
                <a:ea typeface="Verdana" panose="020B0604030504040204" pitchFamily="34" charset="0"/>
              </a:rPr>
              <a:t>ĐIỀU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3990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Sự thật toàn vẹn.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Ngày phán xét của thế giới đang đến.</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Sự phục sinh của Đức Giêsu.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Cuộc thương khó của Đức Giêsu.</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Những điều sẽ xảy đến.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THẦN KHÍ SỰ THẬT LOAN BÁO CHO ANH EM </a:t>
            </a:r>
            <a:r>
              <a:rPr lang="vi-VN" sz="5400" b="1" u="sng">
                <a:solidFill>
                  <a:srgbClr val="FF0000"/>
                </a:solidFill>
                <a:latin typeface="Verdana" panose="020B0604030504040204" pitchFamily="34" charset="0"/>
                <a:ea typeface="Verdana" panose="020B0604030504040204" pitchFamily="34" charset="0"/>
              </a:rPr>
              <a:t>NHỮNG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5364133"/>
            <a:ext cx="12248199" cy="801518"/>
            <a:chOff x="-1896924" y="4684239"/>
            <a:chExt cx="10573245" cy="687003"/>
          </a:xfrm>
          <a:solidFill>
            <a:srgbClr val="00B0F0"/>
          </a:solidFill>
        </p:grpSpPr>
        <p:sp>
          <p:nvSpPr>
            <p:cNvPr id="33" name="Rounded Rectangle 12"/>
            <p:cNvSpPr>
              <a:spLocks noChangeArrowheads="1"/>
            </p:cNvSpPr>
            <p:nvPr/>
          </p:nvSpPr>
          <p:spPr bwMode="auto">
            <a:xfrm>
              <a:off x="-962748" y="468423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Những điều sẽ xảy đến.</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thượng tế.</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Thần Khí Sự Thật.</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tông đồ.</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Người Do thái.</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u="sng">
                <a:solidFill>
                  <a:srgbClr val="FF0000"/>
                </a:solidFill>
                <a:latin typeface="Verdana" panose="020B0604030504040204" pitchFamily="34" charset="0"/>
                <a:ea typeface="Verdana" panose="020B0604030504040204" pitchFamily="34" charset="0"/>
              </a:rPr>
              <a:t>AI</a:t>
            </a:r>
            <a:r>
              <a:rPr lang="vi-VN" sz="5400" b="1">
                <a:solidFill>
                  <a:schemeClr val="tx1"/>
                </a:solidFill>
                <a:latin typeface="Verdana" panose="020B0604030504040204" pitchFamily="34" charset="0"/>
                <a:ea typeface="Verdana" panose="020B0604030504040204" pitchFamily="34" charset="0"/>
              </a:rPr>
              <a:t> SẼ TÔN VINH ĐỨC GIÊSU?</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2752060"/>
            <a:ext cx="12257041" cy="813476"/>
            <a:chOff x="-1896924" y="4683911"/>
            <a:chExt cx="10580877" cy="697252"/>
          </a:xfrm>
          <a:solidFill>
            <a:srgbClr val="00B0F0"/>
          </a:solidFill>
        </p:grpSpPr>
        <p:sp>
          <p:nvSpPr>
            <p:cNvPr id="33" name="Rounded Rectangle 12"/>
            <p:cNvSpPr>
              <a:spLocks noChangeArrowheads="1"/>
            </p:cNvSpPr>
            <p:nvPr/>
          </p:nvSpPr>
          <p:spPr bwMode="auto">
            <a:xfrm>
              <a:off x="-955116" y="468391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Thần Khí Sự Thật.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Giáo Hội.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Chúa Thánh Thần.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Chúa Cha.</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Các ngôn sứ.</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ĐỨC GIÊSU NÓI : MỌI SỰ </a:t>
            </a:r>
            <a:r>
              <a:rPr lang="vi-VN" sz="5400" b="1" u="sng">
                <a:solidFill>
                  <a:srgbClr val="FF0000"/>
                </a:solidFill>
                <a:latin typeface="Verdana" panose="020B0604030504040204" pitchFamily="34" charset="0"/>
                <a:ea typeface="Verdana" panose="020B0604030504040204" pitchFamily="34" charset="0"/>
              </a:rPr>
              <a:t>AI CÓ</a:t>
            </a:r>
            <a:r>
              <a:rPr lang="vi-VN" sz="5400" b="1">
                <a:solidFill>
                  <a:schemeClr val="tx1"/>
                </a:solidFill>
                <a:latin typeface="Verdana" panose="020B0604030504040204" pitchFamily="34" charset="0"/>
                <a:ea typeface="Verdana" panose="020B0604030504040204" pitchFamily="34" charset="0"/>
              </a:rPr>
              <a:t> ĐỀU LÀ CỦA THẦY?</a:t>
            </a:r>
          </a:p>
        </p:txBody>
      </p:sp>
      <p:grpSp>
        <p:nvGrpSpPr>
          <p:cNvPr id="9" name="Group 33"/>
          <p:cNvGrpSpPr>
            <a:grpSpLocks/>
          </p:cNvGrpSpPr>
          <p:nvPr/>
        </p:nvGrpSpPr>
        <p:grpSpPr bwMode="auto">
          <a:xfrm>
            <a:off x="-48988" y="3647858"/>
            <a:ext cx="12240888" cy="802865"/>
            <a:chOff x="-1896924" y="4695363"/>
            <a:chExt cx="10566934" cy="688156"/>
          </a:xfrm>
          <a:solidFill>
            <a:srgbClr val="00B0F0"/>
          </a:solidFill>
        </p:grpSpPr>
        <p:sp>
          <p:nvSpPr>
            <p:cNvPr id="33" name="Rounded Rectangle 12"/>
            <p:cNvSpPr>
              <a:spLocks noChangeArrowheads="1"/>
            </p:cNvSpPr>
            <p:nvPr/>
          </p:nvSpPr>
          <p:spPr bwMode="auto">
            <a:xfrm>
              <a:off x="-969059" y="46977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Chúa Cha.</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715332" cy="3985899"/>
          </a:xfrm>
          <a:prstGeom prst="rect">
            <a:avLst/>
          </a:prstGeom>
          <a:noFill/>
        </p:spPr>
        <p:txBody>
          <a:bodyPr wrap="square">
            <a:spAutoFit/>
          </a:bodyPr>
          <a:lstStyle/>
          <a:p>
            <a:pPr lvl="0" algn="ctr">
              <a:lnSpc>
                <a:spcPct val="107000"/>
              </a:lnSpc>
              <a:spcAft>
                <a:spcPts val="800"/>
              </a:spcAft>
              <a:defRPr/>
            </a:pPr>
            <a:r>
              <a:rPr lang="en-US" sz="4000" b="1">
                <a:solidFill>
                  <a:srgbClr val="FF0000"/>
                </a:solidFill>
                <a:latin typeface="Verdana" panose="020B0604030504040204" pitchFamily="34" charset="0"/>
                <a:ea typeface="Verdana" panose="020B0604030504040204" pitchFamily="34" charset="0"/>
                <a:cs typeface="Times New Roman" panose="02020603050405020304" pitchFamily="18" charset="0"/>
              </a:rPr>
              <a:t>ĐỂ NÊN MỘT TRONG TÌNH YÊU NHƯ BA NGÔI THIÊN CHÚA, THIẾU NHI LÀM GÌ ĐỂ GIA ĐÌNH LUÔN ĐẦY TRÀN TÌNH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“Thầy còn nhiều điều phải nói với anh em. Nhưng bây giờ, anh em không có sức chịu nổi.</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GIOAN</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Khi nào Thần Khí sự thật đến, Người sẽ dẫn anh em tới sự thật toàn vẹn. Người sẽ không tự mình nói điều gì, nhưng tất cả những gì Người nghe,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sẽ nói lại, và loan báo cho anh em biết những điều sẽ xảy đến.</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Người sẽ tôn vinh Thầy, vì Người sẽ lấy những gì là của Thầy mà loan báo cho anh em.</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Mọi sự Chúa Cha có đều là của Thầy. Vì thế, Thầy đã nói : Người lấy những gì là của Thầy mà loan báo cho anh em.”</a:t>
            </a:r>
            <a:r>
              <a:rPr lang="en-US" sz="8000" b="1">
                <a:latin typeface="Tahoma" panose="020B0604030504040204" pitchFamily="34" charset="0"/>
                <a:ea typeface="Tahoma" panose="020B0604030504040204" pitchFamily="34" charset="0"/>
                <a:cs typeface="Tahoma" panose="020B0604030504040204" pitchFamily="34" charset="0"/>
              </a:rPr>
              <a:t> </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15655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0184" y="974673"/>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3679" y="1779255"/>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52744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73679" y="335958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412495" y="418155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163217301"/>
              </p:ext>
            </p:extLst>
          </p:nvPr>
        </p:nvGraphicFramePr>
        <p:xfrm>
          <a:off x="1375028" y="88253"/>
          <a:ext cx="9191372" cy="4807842"/>
        </p:xfrm>
        <a:graphic>
          <a:graphicData uri="http://schemas.openxmlformats.org/drawingml/2006/table">
            <a:tbl>
              <a:tblPr firstRow="1" firstCol="1" bandRow="1"/>
              <a:tblGrid>
                <a:gridCol w="835182">
                  <a:extLst>
                    <a:ext uri="{9D8B030D-6E8A-4147-A177-3AD203B41FA5}">
                      <a16:colId xmlns:a16="http://schemas.microsoft.com/office/drawing/2014/main" val="1830699297"/>
                    </a:ext>
                  </a:extLst>
                </a:gridCol>
                <a:gridCol w="835182">
                  <a:extLst>
                    <a:ext uri="{9D8B030D-6E8A-4147-A177-3AD203B41FA5}">
                      <a16:colId xmlns:a16="http://schemas.microsoft.com/office/drawing/2014/main" val="2798328770"/>
                    </a:ext>
                  </a:extLst>
                </a:gridCol>
                <a:gridCol w="835182">
                  <a:extLst>
                    <a:ext uri="{9D8B030D-6E8A-4147-A177-3AD203B41FA5}">
                      <a16:colId xmlns:a16="http://schemas.microsoft.com/office/drawing/2014/main" val="2851470237"/>
                    </a:ext>
                  </a:extLst>
                </a:gridCol>
                <a:gridCol w="835182">
                  <a:extLst>
                    <a:ext uri="{9D8B030D-6E8A-4147-A177-3AD203B41FA5}">
                      <a16:colId xmlns:a16="http://schemas.microsoft.com/office/drawing/2014/main" val="2154283047"/>
                    </a:ext>
                  </a:extLst>
                </a:gridCol>
                <a:gridCol w="835182">
                  <a:extLst>
                    <a:ext uri="{9D8B030D-6E8A-4147-A177-3AD203B41FA5}">
                      <a16:colId xmlns:a16="http://schemas.microsoft.com/office/drawing/2014/main" val="3647057924"/>
                    </a:ext>
                  </a:extLst>
                </a:gridCol>
                <a:gridCol w="835182">
                  <a:extLst>
                    <a:ext uri="{9D8B030D-6E8A-4147-A177-3AD203B41FA5}">
                      <a16:colId xmlns:a16="http://schemas.microsoft.com/office/drawing/2014/main" val="446130226"/>
                    </a:ext>
                  </a:extLst>
                </a:gridCol>
                <a:gridCol w="836056">
                  <a:extLst>
                    <a:ext uri="{9D8B030D-6E8A-4147-A177-3AD203B41FA5}">
                      <a16:colId xmlns:a16="http://schemas.microsoft.com/office/drawing/2014/main" val="1632274922"/>
                    </a:ext>
                  </a:extLst>
                </a:gridCol>
                <a:gridCol w="836056">
                  <a:extLst>
                    <a:ext uri="{9D8B030D-6E8A-4147-A177-3AD203B41FA5}">
                      <a16:colId xmlns:a16="http://schemas.microsoft.com/office/drawing/2014/main" val="884516262"/>
                    </a:ext>
                  </a:extLst>
                </a:gridCol>
                <a:gridCol w="836056">
                  <a:extLst>
                    <a:ext uri="{9D8B030D-6E8A-4147-A177-3AD203B41FA5}">
                      <a16:colId xmlns:a16="http://schemas.microsoft.com/office/drawing/2014/main" val="1081010620"/>
                    </a:ext>
                  </a:extLst>
                </a:gridCol>
                <a:gridCol w="836056">
                  <a:extLst>
                    <a:ext uri="{9D8B030D-6E8A-4147-A177-3AD203B41FA5}">
                      <a16:colId xmlns:a16="http://schemas.microsoft.com/office/drawing/2014/main" val="1581182532"/>
                    </a:ext>
                  </a:extLst>
                </a:gridCol>
                <a:gridCol w="836056">
                  <a:extLst>
                    <a:ext uri="{9D8B030D-6E8A-4147-A177-3AD203B41FA5}">
                      <a16:colId xmlns:a16="http://schemas.microsoft.com/office/drawing/2014/main" val="4222770522"/>
                    </a:ext>
                  </a:extLst>
                </a:gridCol>
              </a:tblGrid>
              <a:tr h="346844">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346844">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346844">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346844">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346844">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346844">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54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bl>
          </a:graphicData>
        </a:graphic>
      </p:graphicFrame>
      <p:sp>
        <p:nvSpPr>
          <p:cNvPr id="2" name="Rectangle 1">
            <a:extLst>
              <a:ext uri="{FF2B5EF4-FFF2-40B4-BE49-F238E27FC236}">
                <a16:creationId xmlns:a16="http://schemas.microsoft.com/office/drawing/2014/main" id="{84AC4B2B-7323-6C7C-754D-FA3AAFE871A5}"/>
              </a:ext>
            </a:extLst>
          </p:cNvPr>
          <p:cNvSpPr/>
          <p:nvPr/>
        </p:nvSpPr>
        <p:spPr>
          <a:xfrm>
            <a:off x="3055620" y="8825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782FA8E-8EC3-1890-299F-9B564A4C1EC1}"/>
              </a:ext>
            </a:extLst>
          </p:cNvPr>
          <p:cNvSpPr/>
          <p:nvPr/>
        </p:nvSpPr>
        <p:spPr>
          <a:xfrm>
            <a:off x="3886200" y="8825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823914C-5A97-209F-4B93-F5D0E1C72E82}"/>
              </a:ext>
            </a:extLst>
          </p:cNvPr>
          <p:cNvSpPr/>
          <p:nvPr/>
        </p:nvSpPr>
        <p:spPr>
          <a:xfrm>
            <a:off x="4728592" y="8618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6AE7B1E-2422-9EA4-FA0F-790D37D5112C}"/>
              </a:ext>
            </a:extLst>
          </p:cNvPr>
          <p:cNvSpPr/>
          <p:nvPr/>
        </p:nvSpPr>
        <p:spPr>
          <a:xfrm>
            <a:off x="5559172" y="8618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2EBEAB6-B73F-7741-46F3-4B0AE3E72E2B}"/>
              </a:ext>
            </a:extLst>
          </p:cNvPr>
          <p:cNvSpPr/>
          <p:nvPr/>
        </p:nvSpPr>
        <p:spPr>
          <a:xfrm>
            <a:off x="6386324" y="8825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101F482-8680-BFE8-DC09-15EA84D9093C}"/>
              </a:ext>
            </a:extLst>
          </p:cNvPr>
          <p:cNvSpPr/>
          <p:nvPr/>
        </p:nvSpPr>
        <p:spPr>
          <a:xfrm>
            <a:off x="7228716" y="8618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F61A4CF-3814-FDE9-5FC3-AA7A8E39A5D0}"/>
              </a:ext>
            </a:extLst>
          </p:cNvPr>
          <p:cNvSpPr/>
          <p:nvPr/>
        </p:nvSpPr>
        <p:spPr>
          <a:xfrm>
            <a:off x="8059296" y="8618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A794D88-138F-79E6-B347-83AB247B0881}"/>
              </a:ext>
            </a:extLst>
          </p:cNvPr>
          <p:cNvSpPr/>
          <p:nvPr/>
        </p:nvSpPr>
        <p:spPr>
          <a:xfrm>
            <a:off x="1390268" y="889475"/>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F4547EDB-402B-E82E-C126-ABBFB4668D0E}"/>
              </a:ext>
            </a:extLst>
          </p:cNvPr>
          <p:cNvSpPr/>
          <p:nvPr/>
        </p:nvSpPr>
        <p:spPr>
          <a:xfrm>
            <a:off x="2228468" y="889475"/>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F163ABF-D0FA-069A-F7FB-DAF817BCF892}"/>
              </a:ext>
            </a:extLst>
          </p:cNvPr>
          <p:cNvSpPr/>
          <p:nvPr/>
        </p:nvSpPr>
        <p:spPr>
          <a:xfrm>
            <a:off x="3063240" y="887410"/>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07EEC49-6E8E-4854-2181-E680B4D4AD99}"/>
              </a:ext>
            </a:extLst>
          </p:cNvPr>
          <p:cNvSpPr/>
          <p:nvPr/>
        </p:nvSpPr>
        <p:spPr>
          <a:xfrm>
            <a:off x="3893820" y="887410"/>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B2F854E-39F2-3EF6-AA0E-533555FA01E0}"/>
              </a:ext>
            </a:extLst>
          </p:cNvPr>
          <p:cNvSpPr/>
          <p:nvPr/>
        </p:nvSpPr>
        <p:spPr>
          <a:xfrm>
            <a:off x="4720972" y="889475"/>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DE67677-2685-3A3E-A905-85B5C17C3E0D}"/>
              </a:ext>
            </a:extLst>
          </p:cNvPr>
          <p:cNvSpPr/>
          <p:nvPr/>
        </p:nvSpPr>
        <p:spPr>
          <a:xfrm>
            <a:off x="5563364" y="887410"/>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84155AF-9695-29C4-1F6B-524584760630}"/>
              </a:ext>
            </a:extLst>
          </p:cNvPr>
          <p:cNvSpPr/>
          <p:nvPr/>
        </p:nvSpPr>
        <p:spPr>
          <a:xfrm>
            <a:off x="6393944" y="887410"/>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1B8FC07-AB84-9FE1-01AC-425EC5CC2737}"/>
              </a:ext>
            </a:extLst>
          </p:cNvPr>
          <p:cNvSpPr/>
          <p:nvPr/>
        </p:nvSpPr>
        <p:spPr>
          <a:xfrm>
            <a:off x="7231170" y="898520"/>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076BCABB-6D38-59EC-3BB6-469C5B00D324}"/>
              </a:ext>
            </a:extLst>
          </p:cNvPr>
          <p:cNvSpPr/>
          <p:nvPr/>
        </p:nvSpPr>
        <p:spPr>
          <a:xfrm>
            <a:off x="2220848" y="1692122"/>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5F40D919-BDAB-53E4-2B0B-D1AE23C69F81}"/>
              </a:ext>
            </a:extLst>
          </p:cNvPr>
          <p:cNvSpPr/>
          <p:nvPr/>
        </p:nvSpPr>
        <p:spPr>
          <a:xfrm>
            <a:off x="3051428" y="1692122"/>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83397D66-B39B-6E5A-BC29-BA4F69CE7C2C}"/>
              </a:ext>
            </a:extLst>
          </p:cNvPr>
          <p:cNvSpPr/>
          <p:nvPr/>
        </p:nvSpPr>
        <p:spPr>
          <a:xfrm>
            <a:off x="3893820" y="1690057"/>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C6B8EF3-C209-27DD-C255-9E208F6E66E0}"/>
              </a:ext>
            </a:extLst>
          </p:cNvPr>
          <p:cNvSpPr/>
          <p:nvPr/>
        </p:nvSpPr>
        <p:spPr>
          <a:xfrm>
            <a:off x="4724400" y="1690057"/>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BC8133C-DC15-A3D6-C628-CDEF8800C000}"/>
              </a:ext>
            </a:extLst>
          </p:cNvPr>
          <p:cNvSpPr/>
          <p:nvPr/>
        </p:nvSpPr>
        <p:spPr>
          <a:xfrm>
            <a:off x="5551552" y="1692122"/>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19E06D48-989C-BF78-5E4A-6CFC1509BCA1}"/>
              </a:ext>
            </a:extLst>
          </p:cNvPr>
          <p:cNvSpPr/>
          <p:nvPr/>
        </p:nvSpPr>
        <p:spPr>
          <a:xfrm>
            <a:off x="6393944" y="1690057"/>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9BE8D8D-25AE-4643-E117-99570499AB88}"/>
              </a:ext>
            </a:extLst>
          </p:cNvPr>
          <p:cNvSpPr/>
          <p:nvPr/>
        </p:nvSpPr>
        <p:spPr>
          <a:xfrm>
            <a:off x="7224524" y="1690057"/>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F1B10D-6B0B-7D18-4241-F1A0DCD21F32}"/>
              </a:ext>
            </a:extLst>
          </p:cNvPr>
          <p:cNvSpPr/>
          <p:nvPr/>
        </p:nvSpPr>
        <p:spPr>
          <a:xfrm>
            <a:off x="3055620" y="2492704"/>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171BC89-6365-D6D4-D2F1-19A7745D4963}"/>
              </a:ext>
            </a:extLst>
          </p:cNvPr>
          <p:cNvSpPr/>
          <p:nvPr/>
        </p:nvSpPr>
        <p:spPr>
          <a:xfrm>
            <a:off x="3886200" y="2492704"/>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D93E44F-3F6C-DB7C-807E-E1E6A3BBDBBE}"/>
              </a:ext>
            </a:extLst>
          </p:cNvPr>
          <p:cNvSpPr/>
          <p:nvPr/>
        </p:nvSpPr>
        <p:spPr>
          <a:xfrm>
            <a:off x="4728592" y="2490639"/>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90F973A-7747-BD9E-6129-685116742147}"/>
              </a:ext>
            </a:extLst>
          </p:cNvPr>
          <p:cNvSpPr/>
          <p:nvPr/>
        </p:nvSpPr>
        <p:spPr>
          <a:xfrm>
            <a:off x="5559172" y="2490639"/>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15C33F49-793F-FCD3-CC9A-B55ABFD53A0F}"/>
              </a:ext>
            </a:extLst>
          </p:cNvPr>
          <p:cNvSpPr/>
          <p:nvPr/>
        </p:nvSpPr>
        <p:spPr>
          <a:xfrm>
            <a:off x="6386324" y="2492704"/>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77B4860-3693-19A1-97C3-6C02F7BF69DD}"/>
              </a:ext>
            </a:extLst>
          </p:cNvPr>
          <p:cNvSpPr/>
          <p:nvPr/>
        </p:nvSpPr>
        <p:spPr>
          <a:xfrm>
            <a:off x="7228716" y="2490639"/>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3F6FBAB-6772-5FF2-FE2A-9D9345FDB638}"/>
              </a:ext>
            </a:extLst>
          </p:cNvPr>
          <p:cNvSpPr/>
          <p:nvPr/>
        </p:nvSpPr>
        <p:spPr>
          <a:xfrm>
            <a:off x="8059296" y="2490639"/>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80017CCF-0110-E9FA-49F8-83FD421E7221}"/>
              </a:ext>
            </a:extLst>
          </p:cNvPr>
          <p:cNvSpPr/>
          <p:nvPr/>
        </p:nvSpPr>
        <p:spPr>
          <a:xfrm>
            <a:off x="4724400" y="3299481"/>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0C85269-5A15-879D-0912-B3E3F55C8503}"/>
              </a:ext>
            </a:extLst>
          </p:cNvPr>
          <p:cNvSpPr/>
          <p:nvPr/>
        </p:nvSpPr>
        <p:spPr>
          <a:xfrm>
            <a:off x="5554980" y="3299481"/>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37DDDCA9-CB85-C4C1-D0D0-596CBAE94E71}"/>
              </a:ext>
            </a:extLst>
          </p:cNvPr>
          <p:cNvSpPr/>
          <p:nvPr/>
        </p:nvSpPr>
        <p:spPr>
          <a:xfrm>
            <a:off x="6382132" y="3301546"/>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C9D5398B-18CF-B7F5-A862-FE76F0E77E5C}"/>
              </a:ext>
            </a:extLst>
          </p:cNvPr>
          <p:cNvSpPr/>
          <p:nvPr/>
        </p:nvSpPr>
        <p:spPr>
          <a:xfrm>
            <a:off x="7224524" y="3299481"/>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8740FBD0-E033-EE70-DD47-B5A793495490}"/>
              </a:ext>
            </a:extLst>
          </p:cNvPr>
          <p:cNvSpPr/>
          <p:nvPr/>
        </p:nvSpPr>
        <p:spPr>
          <a:xfrm>
            <a:off x="8055104" y="3299481"/>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4C0F83B-DC25-E124-D346-664EAE9ED3F3}"/>
              </a:ext>
            </a:extLst>
          </p:cNvPr>
          <p:cNvSpPr/>
          <p:nvPr/>
        </p:nvSpPr>
        <p:spPr>
          <a:xfrm>
            <a:off x="3886200" y="410010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E760FF1A-6358-B7A4-7067-E10B3BB84B9E}"/>
              </a:ext>
            </a:extLst>
          </p:cNvPr>
          <p:cNvSpPr/>
          <p:nvPr/>
        </p:nvSpPr>
        <p:spPr>
          <a:xfrm>
            <a:off x="4728592" y="409804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20167AA-7B04-C23A-F0CD-C390FC81D3E0}"/>
              </a:ext>
            </a:extLst>
          </p:cNvPr>
          <p:cNvSpPr/>
          <p:nvPr/>
        </p:nvSpPr>
        <p:spPr>
          <a:xfrm>
            <a:off x="5559172" y="409804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EABCE9E9-C869-275D-934D-A2B862BAA8D2}"/>
              </a:ext>
            </a:extLst>
          </p:cNvPr>
          <p:cNvSpPr/>
          <p:nvPr/>
        </p:nvSpPr>
        <p:spPr>
          <a:xfrm>
            <a:off x="6386324" y="4100108"/>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A0A290C9-4F92-0F0A-4FD6-4102300A500C}"/>
              </a:ext>
            </a:extLst>
          </p:cNvPr>
          <p:cNvSpPr/>
          <p:nvPr/>
        </p:nvSpPr>
        <p:spPr>
          <a:xfrm>
            <a:off x="7228716" y="409804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0641DD96-55A2-8EB4-1CEA-38A83667D753}"/>
              </a:ext>
            </a:extLst>
          </p:cNvPr>
          <p:cNvSpPr/>
          <p:nvPr/>
        </p:nvSpPr>
        <p:spPr>
          <a:xfrm>
            <a:off x="8059296" y="4098043"/>
            <a:ext cx="822960" cy="78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B6A374E2-53DA-8E99-E8FA-87DFE32B3B02}"/>
              </a:ext>
            </a:extLst>
          </p:cNvPr>
          <p:cNvSpPr/>
          <p:nvPr/>
        </p:nvSpPr>
        <p:spPr>
          <a:xfrm>
            <a:off x="10160" y="5003531"/>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1</a:t>
            </a:r>
            <a:r>
              <a:rPr lang="vi-VN" sz="4000" b="1">
                <a:solidFill>
                  <a:schemeClr val="tx1">
                    <a:lumMod val="95000"/>
                    <a:lumOff val="5000"/>
                  </a:schemeClr>
                </a:solidFill>
                <a:latin typeface="Verdana" panose="020B0604030504040204" pitchFamily="34" charset="0"/>
                <a:ea typeface="Verdana" panose="020B0604030504040204" pitchFamily="34" charset="0"/>
              </a:rPr>
              <a:t>. KHI NÀO </a:t>
            </a:r>
            <a:r>
              <a:rPr lang="vi-VN" sz="4000" b="1" u="sng">
                <a:solidFill>
                  <a:srgbClr val="FF0000"/>
                </a:solidFill>
                <a:latin typeface="Verdana" panose="020B0604030504040204" pitchFamily="34" charset="0"/>
                <a:ea typeface="Verdana" panose="020B0604030504040204" pitchFamily="34" charset="0"/>
              </a:rPr>
              <a:t>…</a:t>
            </a:r>
            <a:r>
              <a:rPr lang="vi-VN" sz="4000" b="1">
                <a:solidFill>
                  <a:srgbClr val="FF0000"/>
                </a:solidFill>
                <a:latin typeface="Verdana" panose="020B0604030504040204" pitchFamily="34" charset="0"/>
                <a:ea typeface="Verdana" panose="020B0604030504040204" pitchFamily="34" charset="0"/>
              </a:rPr>
              <a:t> </a:t>
            </a:r>
            <a:r>
              <a:rPr lang="vi-VN" sz="4000" b="1" u="sng">
                <a:solidFill>
                  <a:srgbClr val="FF0000"/>
                </a:solidFill>
                <a:latin typeface="Verdana" panose="020B0604030504040204" pitchFamily="34" charset="0"/>
                <a:ea typeface="Verdana" panose="020B0604030504040204" pitchFamily="34" charset="0"/>
              </a:rPr>
              <a:t>…</a:t>
            </a:r>
            <a:r>
              <a:rPr lang="vi-VN" sz="4000" b="1">
                <a:solidFill>
                  <a:schemeClr val="tx1">
                    <a:lumMod val="95000"/>
                    <a:lumOff val="5000"/>
                  </a:schemeClr>
                </a:solidFill>
                <a:latin typeface="Verdana" panose="020B0604030504040204" pitchFamily="34" charset="0"/>
                <a:ea typeface="Verdana" panose="020B0604030504040204" pitchFamily="34" charset="0"/>
              </a:rPr>
              <a:t> SỰ THẬT ĐẾN, NGƯỜI SẼ DẪN ANH EM TỚI SỰ THẬT TOÀN VẸN.</a:t>
            </a:r>
          </a:p>
        </p:txBody>
      </p:sp>
      <p:sp>
        <p:nvSpPr>
          <p:cNvPr id="184" name="Rectangle 183">
            <a:extLst>
              <a:ext uri="{FF2B5EF4-FFF2-40B4-BE49-F238E27FC236}">
                <a16:creationId xmlns:a16="http://schemas.microsoft.com/office/drawing/2014/main" id="{9B940454-611D-6CA3-0C40-53FD13443C7A}"/>
              </a:ext>
            </a:extLst>
          </p:cNvPr>
          <p:cNvSpPr/>
          <p:nvPr/>
        </p:nvSpPr>
        <p:spPr>
          <a:xfrm>
            <a:off x="0" y="5009640"/>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5400" b="1">
                <a:solidFill>
                  <a:schemeClr val="tx1">
                    <a:lumMod val="95000"/>
                    <a:lumOff val="5000"/>
                  </a:schemeClr>
                </a:solidFill>
                <a:latin typeface="Verdana" panose="020B0604030504040204" pitchFamily="34" charset="0"/>
                <a:ea typeface="Verdana" panose="020B0604030504040204" pitchFamily="34" charset="0"/>
              </a:rPr>
              <a:t>2</a:t>
            </a:r>
            <a:r>
              <a:rPr lang="vi-VN" sz="5400" b="1">
                <a:solidFill>
                  <a:schemeClr val="tx1">
                    <a:lumMod val="95000"/>
                    <a:lumOff val="5000"/>
                  </a:schemeClr>
                </a:solidFill>
                <a:latin typeface="Verdana" panose="020B0604030504040204" pitchFamily="34" charset="0"/>
                <a:ea typeface="Verdana" panose="020B0604030504040204" pitchFamily="34" charset="0"/>
              </a:rPr>
              <a:t>. </a:t>
            </a:r>
            <a:r>
              <a:rPr lang="vi-VN" sz="5400" b="1" u="sng">
                <a:solidFill>
                  <a:srgbClr val="FF0000"/>
                </a:solidFill>
                <a:latin typeface="Verdana" panose="020B0604030504040204" pitchFamily="34" charset="0"/>
                <a:ea typeface="Verdana" panose="020B0604030504040204" pitchFamily="34" charset="0"/>
              </a:rPr>
              <a:t>AI</a:t>
            </a:r>
            <a:r>
              <a:rPr lang="vi-VN" sz="5400" b="1">
                <a:solidFill>
                  <a:schemeClr val="tx1">
                    <a:lumMod val="95000"/>
                    <a:lumOff val="5000"/>
                  </a:schemeClr>
                </a:solidFill>
                <a:latin typeface="Verdana" panose="020B0604030504040204" pitchFamily="34" charset="0"/>
                <a:ea typeface="Verdana" panose="020B0604030504040204" pitchFamily="34" charset="0"/>
              </a:rPr>
              <a:t> NÓI VỚI CÁC MÔN ĐỆ? </a:t>
            </a:r>
          </a:p>
        </p:txBody>
      </p:sp>
      <p:sp>
        <p:nvSpPr>
          <p:cNvPr id="185" name="Rectangle 184">
            <a:extLst>
              <a:ext uri="{FF2B5EF4-FFF2-40B4-BE49-F238E27FC236}">
                <a16:creationId xmlns:a16="http://schemas.microsoft.com/office/drawing/2014/main" id="{85082394-CEB4-EC3B-C210-D7AC154FD278}"/>
              </a:ext>
            </a:extLst>
          </p:cNvPr>
          <p:cNvSpPr/>
          <p:nvPr/>
        </p:nvSpPr>
        <p:spPr>
          <a:xfrm>
            <a:off x="0" y="5001404"/>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3</a:t>
            </a:r>
            <a:r>
              <a:rPr lang="vi-VN" sz="4000" b="1">
                <a:solidFill>
                  <a:schemeClr val="tx1">
                    <a:lumMod val="95000"/>
                    <a:lumOff val="5000"/>
                  </a:schemeClr>
                </a:solidFill>
                <a:latin typeface="Verdana" panose="020B0604030504040204" pitchFamily="34" charset="0"/>
                <a:ea typeface="Verdana" panose="020B0604030504040204" pitchFamily="34" charset="0"/>
              </a:rPr>
              <a:t>. “THẦY CÒN NHIỀU ĐIỀU PHẢI NÓI VỚI ANH EM. NHƯNG BÂY GIỜ, ANH EM KHÔNG CÓ SỨC </a:t>
            </a:r>
            <a:r>
              <a:rPr lang="vi-VN" sz="4000" b="1" u="sng">
                <a:solidFill>
                  <a:srgbClr val="FF0000"/>
                </a:solidFill>
                <a:latin typeface="Verdana" panose="020B0604030504040204" pitchFamily="34" charset="0"/>
                <a:ea typeface="Verdana" panose="020B0604030504040204" pitchFamily="34" charset="0"/>
              </a:rPr>
              <a:t>…</a:t>
            </a:r>
            <a:r>
              <a:rPr lang="vi-VN" sz="4000" b="1">
                <a:solidFill>
                  <a:srgbClr val="FF0000"/>
                </a:solidFill>
                <a:latin typeface="Verdana" panose="020B0604030504040204" pitchFamily="34" charset="0"/>
                <a:ea typeface="Verdana" panose="020B0604030504040204" pitchFamily="34" charset="0"/>
              </a:rPr>
              <a:t> </a:t>
            </a:r>
            <a:r>
              <a:rPr lang="vi-VN" sz="4000" b="1" u="sng">
                <a:solidFill>
                  <a:srgbClr val="FF0000"/>
                </a:solidFill>
                <a:latin typeface="Verdana" panose="020B0604030504040204" pitchFamily="34" charset="0"/>
                <a:ea typeface="Verdana" panose="020B0604030504040204" pitchFamily="34" charset="0"/>
              </a:rPr>
              <a:t>…</a:t>
            </a:r>
            <a:r>
              <a:rPr lang="en-US" sz="4000" b="1">
                <a:solidFill>
                  <a:schemeClr val="tx1">
                    <a:lumMod val="95000"/>
                    <a:lumOff val="5000"/>
                  </a:schemeClr>
                </a:solidFill>
                <a:latin typeface="Verdana" panose="020B0604030504040204" pitchFamily="34" charset="0"/>
                <a:ea typeface="Verdana" panose="020B0604030504040204" pitchFamily="34" charset="0"/>
              </a:rPr>
              <a:t>”</a:t>
            </a:r>
            <a:endParaRPr lang="vi-VN" sz="4000" b="1">
              <a:solidFill>
                <a:schemeClr val="tx1">
                  <a:lumMod val="95000"/>
                  <a:lumOff val="5000"/>
                </a:schemeClr>
              </a:solidFill>
              <a:latin typeface="Verdana" panose="020B0604030504040204" pitchFamily="34" charset="0"/>
              <a:ea typeface="Verdana" panose="020B0604030504040204" pitchFamily="34" charset="0"/>
            </a:endParaRPr>
          </a:p>
        </p:txBody>
      </p:sp>
      <p:sp>
        <p:nvSpPr>
          <p:cNvPr id="186" name="Rectangle 185">
            <a:extLst>
              <a:ext uri="{FF2B5EF4-FFF2-40B4-BE49-F238E27FC236}">
                <a16:creationId xmlns:a16="http://schemas.microsoft.com/office/drawing/2014/main" id="{E7A18001-4738-630E-FB63-1AB21FB205C8}"/>
              </a:ext>
            </a:extLst>
          </p:cNvPr>
          <p:cNvSpPr/>
          <p:nvPr/>
        </p:nvSpPr>
        <p:spPr>
          <a:xfrm>
            <a:off x="10160" y="5013691"/>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chemeClr val="tx1">
                    <a:lumMod val="95000"/>
                    <a:lumOff val="5000"/>
                  </a:schemeClr>
                </a:solidFill>
                <a:latin typeface="Verdana" panose="020B0604030504040204" pitchFamily="34" charset="0"/>
                <a:ea typeface="Verdana" panose="020B0604030504040204" pitchFamily="34" charset="0"/>
              </a:rPr>
              <a:t>4</a:t>
            </a:r>
            <a:r>
              <a:rPr lang="vi-VN" sz="4000" b="1">
                <a:solidFill>
                  <a:schemeClr val="tx1">
                    <a:lumMod val="95000"/>
                    <a:lumOff val="5000"/>
                  </a:schemeClr>
                </a:solidFill>
                <a:latin typeface="Verdana" panose="020B0604030504040204" pitchFamily="34" charset="0"/>
                <a:ea typeface="Verdana" panose="020B0604030504040204" pitchFamily="34" charset="0"/>
              </a:rPr>
              <a:t>. </a:t>
            </a:r>
            <a:r>
              <a:rPr lang="vi-VN" sz="4000" b="1" u="sng">
                <a:solidFill>
                  <a:srgbClr val="FF0000"/>
                </a:solidFill>
                <a:latin typeface="Verdana" panose="020B0604030504040204" pitchFamily="34" charset="0"/>
                <a:ea typeface="Verdana" panose="020B0604030504040204" pitchFamily="34" charset="0"/>
              </a:rPr>
              <a:t>…</a:t>
            </a:r>
            <a:r>
              <a:rPr lang="vi-VN" sz="4000" b="1">
                <a:solidFill>
                  <a:srgbClr val="FF0000"/>
                </a:solidFill>
                <a:latin typeface="Verdana" panose="020B0604030504040204" pitchFamily="34" charset="0"/>
                <a:ea typeface="Verdana" panose="020B0604030504040204" pitchFamily="34" charset="0"/>
              </a:rPr>
              <a:t> </a:t>
            </a:r>
            <a:r>
              <a:rPr lang="vi-VN" sz="4000" b="1" u="sng">
                <a:solidFill>
                  <a:srgbClr val="FF0000"/>
                </a:solidFill>
                <a:latin typeface="Verdana" panose="020B0604030504040204" pitchFamily="34" charset="0"/>
                <a:ea typeface="Verdana" panose="020B0604030504040204" pitchFamily="34" charset="0"/>
              </a:rPr>
              <a:t>…</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lumMod val="95000"/>
                    <a:lumOff val="5000"/>
                  </a:schemeClr>
                </a:solidFill>
                <a:latin typeface="Verdana" panose="020B0604030504040204" pitchFamily="34" charset="0"/>
                <a:ea typeface="Verdana" panose="020B0604030504040204" pitchFamily="34" charset="0"/>
              </a:rPr>
              <a:t>CHÚA GIÊ-SU KI-TÔ THEO THÁNH GIO-AN</a:t>
            </a:r>
            <a:r>
              <a:rPr lang="en-US" sz="4000" b="1">
                <a:solidFill>
                  <a:schemeClr val="tx1">
                    <a:lumMod val="95000"/>
                    <a:lumOff val="5000"/>
                  </a:schemeClr>
                </a:solidFill>
                <a:latin typeface="Verdana" panose="020B0604030504040204" pitchFamily="34" charset="0"/>
                <a:ea typeface="Verdana" panose="020B0604030504040204" pitchFamily="34" charset="0"/>
              </a:rPr>
              <a:t>.</a:t>
            </a:r>
            <a:endParaRPr lang="vi-VN" sz="4000" b="1">
              <a:solidFill>
                <a:schemeClr val="tx1">
                  <a:lumMod val="95000"/>
                  <a:lumOff val="5000"/>
                </a:schemeClr>
              </a:solidFill>
              <a:latin typeface="Verdana" panose="020B0604030504040204" pitchFamily="34" charset="0"/>
              <a:ea typeface="Verdana" panose="020B0604030504040204" pitchFamily="34" charset="0"/>
            </a:endParaRPr>
          </a:p>
        </p:txBody>
      </p:sp>
      <p:sp>
        <p:nvSpPr>
          <p:cNvPr id="187" name="Rectangle 186">
            <a:extLst>
              <a:ext uri="{FF2B5EF4-FFF2-40B4-BE49-F238E27FC236}">
                <a16:creationId xmlns:a16="http://schemas.microsoft.com/office/drawing/2014/main" id="{55B220EB-6658-D1FA-35AE-BFF7227563C3}"/>
              </a:ext>
            </a:extLst>
          </p:cNvPr>
          <p:cNvSpPr/>
          <p:nvPr/>
        </p:nvSpPr>
        <p:spPr>
          <a:xfrm>
            <a:off x="10160" y="5003531"/>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chemeClr val="tx1">
                    <a:lumMod val="95000"/>
                    <a:lumOff val="5000"/>
                  </a:schemeClr>
                </a:solidFill>
                <a:latin typeface="Verdana" panose="020B0604030504040204" pitchFamily="34" charset="0"/>
                <a:ea typeface="Verdana" panose="020B0604030504040204" pitchFamily="34" charset="0"/>
              </a:rPr>
              <a:t>5</a:t>
            </a:r>
            <a:r>
              <a:rPr lang="vi-VN" sz="4800" b="1">
                <a:solidFill>
                  <a:schemeClr val="tx1">
                    <a:lumMod val="95000"/>
                    <a:lumOff val="5000"/>
                  </a:schemeClr>
                </a:solidFill>
                <a:latin typeface="Verdana" panose="020B0604030504040204" pitchFamily="34" charset="0"/>
                <a:ea typeface="Verdana" panose="020B0604030504040204" pitchFamily="34" charset="0"/>
              </a:rPr>
              <a:t>. ĐỨC GIÊSU NÓI VỚI </a:t>
            </a:r>
            <a:r>
              <a:rPr lang="vi-VN" sz="4800" b="1">
                <a:solidFill>
                  <a:srgbClr val="FF0000"/>
                </a:solidFill>
                <a:latin typeface="Verdana" panose="020B0604030504040204" pitchFamily="34" charset="0"/>
                <a:ea typeface="Verdana" panose="020B0604030504040204" pitchFamily="34" charset="0"/>
              </a:rPr>
              <a:t>AI</a:t>
            </a:r>
            <a:r>
              <a:rPr lang="vi-VN" sz="4800" b="1">
                <a:solidFill>
                  <a:schemeClr val="tx1">
                    <a:lumMod val="95000"/>
                    <a:lumOff val="5000"/>
                  </a:schemeClr>
                </a:solidFill>
                <a:latin typeface="Verdana" panose="020B0604030504040204" pitchFamily="34" charset="0"/>
                <a:ea typeface="Verdana" panose="020B0604030504040204" pitchFamily="34" charset="0"/>
              </a:rPr>
              <a:t>?</a:t>
            </a:r>
          </a:p>
        </p:txBody>
      </p:sp>
      <p:sp>
        <p:nvSpPr>
          <p:cNvPr id="188" name="Rectangle 187">
            <a:extLst>
              <a:ext uri="{FF2B5EF4-FFF2-40B4-BE49-F238E27FC236}">
                <a16:creationId xmlns:a16="http://schemas.microsoft.com/office/drawing/2014/main" id="{CFF15D2D-E0DA-732F-72C9-16056657BC21}"/>
              </a:ext>
            </a:extLst>
          </p:cNvPr>
          <p:cNvSpPr/>
          <p:nvPr/>
        </p:nvSpPr>
        <p:spPr>
          <a:xfrm>
            <a:off x="10160" y="5013691"/>
            <a:ext cx="12192000" cy="1842921"/>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chemeClr val="tx1">
                    <a:lumMod val="95000"/>
                    <a:lumOff val="5000"/>
                  </a:schemeClr>
                </a:solidFill>
                <a:latin typeface="Verdana" panose="020B0604030504040204" pitchFamily="34" charset="0"/>
                <a:ea typeface="Verdana" panose="020B0604030504040204" pitchFamily="34" charset="0"/>
              </a:rPr>
              <a:t>6</a:t>
            </a:r>
            <a:r>
              <a:rPr lang="vi-VN" sz="4800" b="1">
                <a:solidFill>
                  <a:schemeClr val="tx1">
                    <a:lumMod val="95000"/>
                    <a:lumOff val="5000"/>
                  </a:schemeClr>
                </a:solidFill>
                <a:latin typeface="Verdana" panose="020B0604030504040204" pitchFamily="34" charset="0"/>
                <a:ea typeface="Verdana" panose="020B0604030504040204" pitchFamily="34" charset="0"/>
              </a:rPr>
              <a:t>. THẦN KHÍ SỰ THẬT SẼ DẪN ANH EM TỚI </a:t>
            </a:r>
            <a:r>
              <a:rPr lang="vi-VN" sz="4800" b="1" u="sng">
                <a:solidFill>
                  <a:srgbClr val="FF0000"/>
                </a:solidFill>
                <a:latin typeface="Verdana" panose="020B0604030504040204" pitchFamily="34" charset="0"/>
                <a:ea typeface="Verdana" panose="020B0604030504040204" pitchFamily="34" charset="0"/>
              </a:rPr>
              <a:t>ĐIỀU GÌ</a:t>
            </a:r>
            <a:r>
              <a:rPr lang="vi-VN" sz="4800" b="1">
                <a:solidFill>
                  <a:schemeClr val="tx1">
                    <a:lumMod val="95000"/>
                    <a:lumOff val="5000"/>
                  </a:schemeClr>
                </a:solidFill>
                <a:latin typeface="Verdana" panose="020B0604030504040204" pitchFamily="34" charset="0"/>
                <a:ea typeface="Verdana" panose="020B0604030504040204" pitchFamily="34" charset="0"/>
              </a:rPr>
              <a:t> TOÀN VẸN?</a:t>
            </a: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77"/>
                                        </p:tgtEl>
                                        <p:attrNameLst>
                                          <p:attrName>style.color</p:attrName>
                                        </p:attrNameLst>
                                      </p:cBhvr>
                                      <p:to>
                                        <a:schemeClr val="accent2"/>
                                      </p:to>
                                    </p:animClr>
                                    <p:animClr clrSpc="rgb" dir="cw">
                                      <p:cBhvr>
                                        <p:cTn id="15" dur="500" fill="hold"/>
                                        <p:tgtEl>
                                          <p:spTgt spid="77"/>
                                        </p:tgtEl>
                                        <p:attrNameLst>
                                          <p:attrName>fillcolor</p:attrName>
                                        </p:attrNameLst>
                                      </p:cBhvr>
                                      <p:to>
                                        <a:schemeClr val="accent2"/>
                                      </p:to>
                                    </p:animClr>
                                    <p:set>
                                      <p:cBhvr>
                                        <p:cTn id="16" dur="500" fill="hold"/>
                                        <p:tgtEl>
                                          <p:spTgt spid="77"/>
                                        </p:tgtEl>
                                        <p:attrNameLst>
                                          <p:attrName>fill.type</p:attrName>
                                        </p:attrNameLst>
                                      </p:cBhvr>
                                      <p:to>
                                        <p:strVal val="solid"/>
                                      </p:to>
                                    </p:set>
                                    <p:set>
                                      <p:cBhvr>
                                        <p:cTn id="17" dur="500" fill="hold"/>
                                        <p:tgtEl>
                                          <p:spTgt spid="77"/>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78"/>
                                        </p:tgtEl>
                                        <p:attrNameLst>
                                          <p:attrName>style.color</p:attrName>
                                        </p:attrNameLst>
                                      </p:cBhvr>
                                      <p:to>
                                        <a:schemeClr val="accent2"/>
                                      </p:to>
                                    </p:animClr>
                                    <p:animClr clrSpc="rgb" dir="cw">
                                      <p:cBhvr>
                                        <p:cTn id="20" dur="500" fill="hold"/>
                                        <p:tgtEl>
                                          <p:spTgt spid="78"/>
                                        </p:tgtEl>
                                        <p:attrNameLst>
                                          <p:attrName>fillcolor</p:attrName>
                                        </p:attrNameLst>
                                      </p:cBhvr>
                                      <p:to>
                                        <a:schemeClr val="accent2"/>
                                      </p:to>
                                    </p:animClr>
                                    <p:set>
                                      <p:cBhvr>
                                        <p:cTn id="21" dur="500" fill="hold"/>
                                        <p:tgtEl>
                                          <p:spTgt spid="78"/>
                                        </p:tgtEl>
                                        <p:attrNameLst>
                                          <p:attrName>fill.type</p:attrName>
                                        </p:attrNameLst>
                                      </p:cBhvr>
                                      <p:to>
                                        <p:strVal val="solid"/>
                                      </p:to>
                                    </p:set>
                                    <p:set>
                                      <p:cBhvr>
                                        <p:cTn id="22" dur="500" fill="hold"/>
                                        <p:tgtEl>
                                          <p:spTgt spid="7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79"/>
                                        </p:tgtEl>
                                        <p:attrNameLst>
                                          <p:attrName>style.color</p:attrName>
                                        </p:attrNameLst>
                                      </p:cBhvr>
                                      <p:to>
                                        <a:schemeClr val="accent2"/>
                                      </p:to>
                                    </p:animClr>
                                    <p:animClr clrSpc="rgb" dir="cw">
                                      <p:cBhvr>
                                        <p:cTn id="25" dur="500" fill="hold"/>
                                        <p:tgtEl>
                                          <p:spTgt spid="79"/>
                                        </p:tgtEl>
                                        <p:attrNameLst>
                                          <p:attrName>fillcolor</p:attrName>
                                        </p:attrNameLst>
                                      </p:cBhvr>
                                      <p:to>
                                        <a:schemeClr val="accent2"/>
                                      </p:to>
                                    </p:animClr>
                                    <p:set>
                                      <p:cBhvr>
                                        <p:cTn id="26" dur="500" fill="hold"/>
                                        <p:tgtEl>
                                          <p:spTgt spid="79"/>
                                        </p:tgtEl>
                                        <p:attrNameLst>
                                          <p:attrName>fill.type</p:attrName>
                                        </p:attrNameLst>
                                      </p:cBhvr>
                                      <p:to>
                                        <p:strVal val="solid"/>
                                      </p:to>
                                    </p:set>
                                    <p:set>
                                      <p:cBhvr>
                                        <p:cTn id="27" dur="500" fill="hold"/>
                                        <p:tgtEl>
                                          <p:spTgt spid="7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0"/>
                                        </p:tgtEl>
                                        <p:attrNameLst>
                                          <p:attrName>style.color</p:attrName>
                                        </p:attrNameLst>
                                      </p:cBhvr>
                                      <p:to>
                                        <a:schemeClr val="accent2"/>
                                      </p:to>
                                    </p:animClr>
                                    <p:animClr clrSpc="rgb" dir="cw">
                                      <p:cBhvr>
                                        <p:cTn id="30" dur="500" fill="hold"/>
                                        <p:tgtEl>
                                          <p:spTgt spid="80"/>
                                        </p:tgtEl>
                                        <p:attrNameLst>
                                          <p:attrName>fillcolor</p:attrName>
                                        </p:attrNameLst>
                                      </p:cBhvr>
                                      <p:to>
                                        <a:schemeClr val="accent2"/>
                                      </p:to>
                                    </p:animClr>
                                    <p:set>
                                      <p:cBhvr>
                                        <p:cTn id="31" dur="500" fill="hold"/>
                                        <p:tgtEl>
                                          <p:spTgt spid="80"/>
                                        </p:tgtEl>
                                        <p:attrNameLst>
                                          <p:attrName>fill.type</p:attrName>
                                        </p:attrNameLst>
                                      </p:cBhvr>
                                      <p:to>
                                        <p:strVal val="solid"/>
                                      </p:to>
                                    </p:set>
                                    <p:set>
                                      <p:cBhvr>
                                        <p:cTn id="32" dur="500" fill="hold"/>
                                        <p:tgtEl>
                                          <p:spTgt spid="8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1"/>
                                        </p:tgtEl>
                                        <p:attrNameLst>
                                          <p:attrName>style.color</p:attrName>
                                        </p:attrNameLst>
                                      </p:cBhvr>
                                      <p:to>
                                        <a:schemeClr val="accent2"/>
                                      </p:to>
                                    </p:animClr>
                                    <p:animClr clrSpc="rgb" dir="cw">
                                      <p:cBhvr>
                                        <p:cTn id="35" dur="500" fill="hold"/>
                                        <p:tgtEl>
                                          <p:spTgt spid="81"/>
                                        </p:tgtEl>
                                        <p:attrNameLst>
                                          <p:attrName>fillcolor</p:attrName>
                                        </p:attrNameLst>
                                      </p:cBhvr>
                                      <p:to>
                                        <a:schemeClr val="accent2"/>
                                      </p:to>
                                    </p:animClr>
                                    <p:set>
                                      <p:cBhvr>
                                        <p:cTn id="36" dur="500" fill="hold"/>
                                        <p:tgtEl>
                                          <p:spTgt spid="81"/>
                                        </p:tgtEl>
                                        <p:attrNameLst>
                                          <p:attrName>fill.type</p:attrName>
                                        </p:attrNameLst>
                                      </p:cBhvr>
                                      <p:to>
                                        <p:strVal val="solid"/>
                                      </p:to>
                                    </p:set>
                                    <p:set>
                                      <p:cBhvr>
                                        <p:cTn id="37" dur="500" fill="hold"/>
                                        <p:tgtEl>
                                          <p:spTgt spid="8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2"/>
                                        </p:tgtEl>
                                        <p:attrNameLst>
                                          <p:attrName>style.color</p:attrName>
                                        </p:attrNameLst>
                                      </p:cBhvr>
                                      <p:to>
                                        <a:schemeClr val="accent2"/>
                                      </p:to>
                                    </p:animClr>
                                    <p:animClr clrSpc="rgb" dir="cw">
                                      <p:cBhvr>
                                        <p:cTn id="40" dur="500" fill="hold"/>
                                        <p:tgtEl>
                                          <p:spTgt spid="82"/>
                                        </p:tgtEl>
                                        <p:attrNameLst>
                                          <p:attrName>fillcolor</p:attrName>
                                        </p:attrNameLst>
                                      </p:cBhvr>
                                      <p:to>
                                        <a:schemeClr val="accent2"/>
                                      </p:to>
                                    </p:animClr>
                                    <p:set>
                                      <p:cBhvr>
                                        <p:cTn id="41" dur="500" fill="hold"/>
                                        <p:tgtEl>
                                          <p:spTgt spid="82"/>
                                        </p:tgtEl>
                                        <p:attrNameLst>
                                          <p:attrName>fill.type</p:attrName>
                                        </p:attrNameLst>
                                      </p:cBhvr>
                                      <p:to>
                                        <p:strVal val="solid"/>
                                      </p:to>
                                    </p:set>
                                    <p:set>
                                      <p:cBhvr>
                                        <p:cTn id="42" dur="500" fill="hold"/>
                                        <p:tgtEl>
                                          <p:spTgt spid="82"/>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2"/>
                                        </p:tgtEl>
                                      </p:cBhvr>
                                    </p:animEffect>
                                    <p:set>
                                      <p:cBhvr>
                                        <p:cTn id="47" dur="1" fill="hold">
                                          <p:stCondLst>
                                            <p:cond delay="1999"/>
                                          </p:stCondLst>
                                        </p:cTn>
                                        <p:tgtEl>
                                          <p:spTgt spid="2"/>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77"/>
                                        </p:tgtEl>
                                      </p:cBhvr>
                                    </p:animEffect>
                                    <p:set>
                                      <p:cBhvr>
                                        <p:cTn id="50" dur="1" fill="hold">
                                          <p:stCondLst>
                                            <p:cond delay="1999"/>
                                          </p:stCondLst>
                                        </p:cTn>
                                        <p:tgtEl>
                                          <p:spTgt spid="77"/>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78"/>
                                        </p:tgtEl>
                                      </p:cBhvr>
                                    </p:animEffect>
                                    <p:set>
                                      <p:cBhvr>
                                        <p:cTn id="53" dur="1" fill="hold">
                                          <p:stCondLst>
                                            <p:cond delay="1999"/>
                                          </p:stCondLst>
                                        </p:cTn>
                                        <p:tgtEl>
                                          <p:spTgt spid="78"/>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2000"/>
                                        <p:tgtEl>
                                          <p:spTgt spid="79"/>
                                        </p:tgtEl>
                                      </p:cBhvr>
                                    </p:animEffect>
                                    <p:set>
                                      <p:cBhvr>
                                        <p:cTn id="56" dur="1" fill="hold">
                                          <p:stCondLst>
                                            <p:cond delay="1999"/>
                                          </p:stCondLst>
                                        </p:cTn>
                                        <p:tgtEl>
                                          <p:spTgt spid="79"/>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80"/>
                                        </p:tgtEl>
                                      </p:cBhvr>
                                    </p:animEffect>
                                    <p:set>
                                      <p:cBhvr>
                                        <p:cTn id="59" dur="1" fill="hold">
                                          <p:stCondLst>
                                            <p:cond delay="1999"/>
                                          </p:stCondLst>
                                        </p:cTn>
                                        <p:tgtEl>
                                          <p:spTgt spid="80"/>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2000"/>
                                        <p:tgtEl>
                                          <p:spTgt spid="81"/>
                                        </p:tgtEl>
                                      </p:cBhvr>
                                    </p:animEffect>
                                    <p:set>
                                      <p:cBhvr>
                                        <p:cTn id="62" dur="1" fill="hold">
                                          <p:stCondLst>
                                            <p:cond delay="1999"/>
                                          </p:stCondLst>
                                        </p:cTn>
                                        <p:tgtEl>
                                          <p:spTgt spid="81"/>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82"/>
                                        </p:tgtEl>
                                      </p:cBhvr>
                                    </p:animEffect>
                                    <p:set>
                                      <p:cBhvr>
                                        <p:cTn id="65" dur="1" fill="hold">
                                          <p:stCondLst>
                                            <p:cond delay="1999"/>
                                          </p:stCondLst>
                                        </p:cTn>
                                        <p:tgtEl>
                                          <p:spTgt spid="82"/>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83"/>
                                        </p:tgtEl>
                                      </p:cBhvr>
                                    </p:animEffect>
                                    <p:set>
                                      <p:cBhvr>
                                        <p:cTn id="68"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84"/>
                                        </p:tgtEl>
                                        <p:attrNameLst>
                                          <p:attrName>style.visibility</p:attrName>
                                        </p:attrNameLst>
                                      </p:cBhvr>
                                      <p:to>
                                        <p:strVal val="visible"/>
                                      </p:to>
                                    </p:set>
                                    <p:animEffect transition="in" filter="circle(in)">
                                      <p:cBhvr>
                                        <p:cTn id="74" dur="2000"/>
                                        <p:tgtEl>
                                          <p:spTgt spid="184"/>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83"/>
                                        </p:tgtEl>
                                        <p:attrNameLst>
                                          <p:attrName>style.color</p:attrName>
                                        </p:attrNameLst>
                                      </p:cBhvr>
                                      <p:to>
                                        <a:schemeClr val="accent2"/>
                                      </p:to>
                                    </p:animClr>
                                    <p:animClr clrSpc="rgb" dir="cw">
                                      <p:cBhvr>
                                        <p:cTn id="77" dur="500" fill="hold"/>
                                        <p:tgtEl>
                                          <p:spTgt spid="83"/>
                                        </p:tgtEl>
                                        <p:attrNameLst>
                                          <p:attrName>fillcolor</p:attrName>
                                        </p:attrNameLst>
                                      </p:cBhvr>
                                      <p:to>
                                        <a:schemeClr val="accent2"/>
                                      </p:to>
                                    </p:animClr>
                                    <p:set>
                                      <p:cBhvr>
                                        <p:cTn id="78" dur="500" fill="hold"/>
                                        <p:tgtEl>
                                          <p:spTgt spid="83"/>
                                        </p:tgtEl>
                                        <p:attrNameLst>
                                          <p:attrName>fill.type</p:attrName>
                                        </p:attrNameLst>
                                      </p:cBhvr>
                                      <p:to>
                                        <p:strVal val="solid"/>
                                      </p:to>
                                    </p:set>
                                    <p:set>
                                      <p:cBhvr>
                                        <p:cTn id="79" dur="500" fill="hold"/>
                                        <p:tgtEl>
                                          <p:spTgt spid="83"/>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84"/>
                                        </p:tgtEl>
                                        <p:attrNameLst>
                                          <p:attrName>style.color</p:attrName>
                                        </p:attrNameLst>
                                      </p:cBhvr>
                                      <p:to>
                                        <a:schemeClr val="accent2"/>
                                      </p:to>
                                    </p:animClr>
                                    <p:animClr clrSpc="rgb" dir="cw">
                                      <p:cBhvr>
                                        <p:cTn id="82" dur="500" fill="hold"/>
                                        <p:tgtEl>
                                          <p:spTgt spid="84"/>
                                        </p:tgtEl>
                                        <p:attrNameLst>
                                          <p:attrName>fillcolor</p:attrName>
                                        </p:attrNameLst>
                                      </p:cBhvr>
                                      <p:to>
                                        <a:schemeClr val="accent2"/>
                                      </p:to>
                                    </p:animClr>
                                    <p:set>
                                      <p:cBhvr>
                                        <p:cTn id="83" dur="500" fill="hold"/>
                                        <p:tgtEl>
                                          <p:spTgt spid="84"/>
                                        </p:tgtEl>
                                        <p:attrNameLst>
                                          <p:attrName>fill.type</p:attrName>
                                        </p:attrNameLst>
                                      </p:cBhvr>
                                      <p:to>
                                        <p:strVal val="solid"/>
                                      </p:to>
                                    </p:set>
                                    <p:set>
                                      <p:cBhvr>
                                        <p:cTn id="84" dur="500" fill="hold"/>
                                        <p:tgtEl>
                                          <p:spTgt spid="84"/>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85"/>
                                        </p:tgtEl>
                                        <p:attrNameLst>
                                          <p:attrName>style.color</p:attrName>
                                        </p:attrNameLst>
                                      </p:cBhvr>
                                      <p:to>
                                        <a:schemeClr val="accent2"/>
                                      </p:to>
                                    </p:animClr>
                                    <p:animClr clrSpc="rgb" dir="cw">
                                      <p:cBhvr>
                                        <p:cTn id="87" dur="500" fill="hold"/>
                                        <p:tgtEl>
                                          <p:spTgt spid="85"/>
                                        </p:tgtEl>
                                        <p:attrNameLst>
                                          <p:attrName>fillcolor</p:attrName>
                                        </p:attrNameLst>
                                      </p:cBhvr>
                                      <p:to>
                                        <a:schemeClr val="accent2"/>
                                      </p:to>
                                    </p:animClr>
                                    <p:set>
                                      <p:cBhvr>
                                        <p:cTn id="88" dur="500" fill="hold"/>
                                        <p:tgtEl>
                                          <p:spTgt spid="85"/>
                                        </p:tgtEl>
                                        <p:attrNameLst>
                                          <p:attrName>fill.type</p:attrName>
                                        </p:attrNameLst>
                                      </p:cBhvr>
                                      <p:to>
                                        <p:strVal val="solid"/>
                                      </p:to>
                                    </p:set>
                                    <p:set>
                                      <p:cBhvr>
                                        <p:cTn id="89" dur="500" fill="hold"/>
                                        <p:tgtEl>
                                          <p:spTgt spid="85"/>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86"/>
                                        </p:tgtEl>
                                        <p:attrNameLst>
                                          <p:attrName>style.color</p:attrName>
                                        </p:attrNameLst>
                                      </p:cBhvr>
                                      <p:to>
                                        <a:schemeClr val="accent2"/>
                                      </p:to>
                                    </p:animClr>
                                    <p:animClr clrSpc="rgb" dir="cw">
                                      <p:cBhvr>
                                        <p:cTn id="92" dur="500" fill="hold"/>
                                        <p:tgtEl>
                                          <p:spTgt spid="86"/>
                                        </p:tgtEl>
                                        <p:attrNameLst>
                                          <p:attrName>fillcolor</p:attrName>
                                        </p:attrNameLst>
                                      </p:cBhvr>
                                      <p:to>
                                        <a:schemeClr val="accent2"/>
                                      </p:to>
                                    </p:animClr>
                                    <p:set>
                                      <p:cBhvr>
                                        <p:cTn id="93" dur="500" fill="hold"/>
                                        <p:tgtEl>
                                          <p:spTgt spid="86"/>
                                        </p:tgtEl>
                                        <p:attrNameLst>
                                          <p:attrName>fill.type</p:attrName>
                                        </p:attrNameLst>
                                      </p:cBhvr>
                                      <p:to>
                                        <p:strVal val="solid"/>
                                      </p:to>
                                    </p:set>
                                    <p:set>
                                      <p:cBhvr>
                                        <p:cTn id="94" dur="500" fill="hold"/>
                                        <p:tgtEl>
                                          <p:spTgt spid="86"/>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87"/>
                                        </p:tgtEl>
                                        <p:attrNameLst>
                                          <p:attrName>style.color</p:attrName>
                                        </p:attrNameLst>
                                      </p:cBhvr>
                                      <p:to>
                                        <a:schemeClr val="accent2"/>
                                      </p:to>
                                    </p:animClr>
                                    <p:animClr clrSpc="rgb" dir="cw">
                                      <p:cBhvr>
                                        <p:cTn id="97" dur="500" fill="hold"/>
                                        <p:tgtEl>
                                          <p:spTgt spid="87"/>
                                        </p:tgtEl>
                                        <p:attrNameLst>
                                          <p:attrName>fillcolor</p:attrName>
                                        </p:attrNameLst>
                                      </p:cBhvr>
                                      <p:to>
                                        <a:schemeClr val="accent2"/>
                                      </p:to>
                                    </p:animClr>
                                    <p:set>
                                      <p:cBhvr>
                                        <p:cTn id="98" dur="500" fill="hold"/>
                                        <p:tgtEl>
                                          <p:spTgt spid="87"/>
                                        </p:tgtEl>
                                        <p:attrNameLst>
                                          <p:attrName>fill.type</p:attrName>
                                        </p:attrNameLst>
                                      </p:cBhvr>
                                      <p:to>
                                        <p:strVal val="solid"/>
                                      </p:to>
                                    </p:set>
                                    <p:set>
                                      <p:cBhvr>
                                        <p:cTn id="99" dur="500" fill="hold"/>
                                        <p:tgtEl>
                                          <p:spTgt spid="87"/>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88"/>
                                        </p:tgtEl>
                                        <p:attrNameLst>
                                          <p:attrName>style.color</p:attrName>
                                        </p:attrNameLst>
                                      </p:cBhvr>
                                      <p:to>
                                        <a:schemeClr val="accent2"/>
                                      </p:to>
                                    </p:animClr>
                                    <p:animClr clrSpc="rgb" dir="cw">
                                      <p:cBhvr>
                                        <p:cTn id="102" dur="500" fill="hold"/>
                                        <p:tgtEl>
                                          <p:spTgt spid="88"/>
                                        </p:tgtEl>
                                        <p:attrNameLst>
                                          <p:attrName>fillcolor</p:attrName>
                                        </p:attrNameLst>
                                      </p:cBhvr>
                                      <p:to>
                                        <a:schemeClr val="accent2"/>
                                      </p:to>
                                    </p:animClr>
                                    <p:set>
                                      <p:cBhvr>
                                        <p:cTn id="103" dur="500" fill="hold"/>
                                        <p:tgtEl>
                                          <p:spTgt spid="88"/>
                                        </p:tgtEl>
                                        <p:attrNameLst>
                                          <p:attrName>fill.type</p:attrName>
                                        </p:attrNameLst>
                                      </p:cBhvr>
                                      <p:to>
                                        <p:strVal val="solid"/>
                                      </p:to>
                                    </p:set>
                                    <p:set>
                                      <p:cBhvr>
                                        <p:cTn id="104" dur="500" fill="hold"/>
                                        <p:tgtEl>
                                          <p:spTgt spid="88"/>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90"/>
                                        </p:tgtEl>
                                        <p:attrNameLst>
                                          <p:attrName>style.color</p:attrName>
                                        </p:attrNameLst>
                                      </p:cBhvr>
                                      <p:to>
                                        <a:schemeClr val="accent2"/>
                                      </p:to>
                                    </p:animClr>
                                    <p:animClr clrSpc="rgb" dir="cw">
                                      <p:cBhvr>
                                        <p:cTn id="107" dur="500" fill="hold"/>
                                        <p:tgtEl>
                                          <p:spTgt spid="90"/>
                                        </p:tgtEl>
                                        <p:attrNameLst>
                                          <p:attrName>fillcolor</p:attrName>
                                        </p:attrNameLst>
                                      </p:cBhvr>
                                      <p:to>
                                        <a:schemeClr val="accent2"/>
                                      </p:to>
                                    </p:animClr>
                                    <p:set>
                                      <p:cBhvr>
                                        <p:cTn id="108" dur="500" fill="hold"/>
                                        <p:tgtEl>
                                          <p:spTgt spid="90"/>
                                        </p:tgtEl>
                                        <p:attrNameLst>
                                          <p:attrName>fill.type</p:attrName>
                                        </p:attrNameLst>
                                      </p:cBhvr>
                                      <p:to>
                                        <p:strVal val="solid"/>
                                      </p:to>
                                    </p:set>
                                    <p:set>
                                      <p:cBhvr>
                                        <p:cTn id="109" dur="500" fill="hold"/>
                                        <p:tgtEl>
                                          <p:spTgt spid="90"/>
                                        </p:tgtEl>
                                        <p:attrNameLst>
                                          <p:attrName>fill.on</p:attrName>
                                        </p:attrNameLst>
                                      </p:cBhvr>
                                      <p:to>
                                        <p:strVal val="true"/>
                                      </p:to>
                                    </p:set>
                                  </p:childTnLst>
                                </p:cTn>
                              </p:par>
                              <p:par>
                                <p:cTn id="110" presetID="19" presetClass="emph" presetSubtype="0" fill="hold" grpId="0" nodeType="withEffect">
                                  <p:stCondLst>
                                    <p:cond delay="0"/>
                                  </p:stCondLst>
                                  <p:childTnLst>
                                    <p:animClr clrSpc="rgb" dir="cw">
                                      <p:cBhvr override="childStyle">
                                        <p:cTn id="111" dur="500" fill="hold"/>
                                        <p:tgtEl>
                                          <p:spTgt spid="110"/>
                                        </p:tgtEl>
                                        <p:attrNameLst>
                                          <p:attrName>style.color</p:attrName>
                                        </p:attrNameLst>
                                      </p:cBhvr>
                                      <p:to>
                                        <a:schemeClr val="accent2"/>
                                      </p:to>
                                    </p:animClr>
                                    <p:animClr clrSpc="rgb" dir="cw">
                                      <p:cBhvr>
                                        <p:cTn id="112" dur="500" fill="hold"/>
                                        <p:tgtEl>
                                          <p:spTgt spid="110"/>
                                        </p:tgtEl>
                                        <p:attrNameLst>
                                          <p:attrName>fillcolor</p:attrName>
                                        </p:attrNameLst>
                                      </p:cBhvr>
                                      <p:to>
                                        <a:schemeClr val="accent2"/>
                                      </p:to>
                                    </p:animClr>
                                    <p:set>
                                      <p:cBhvr>
                                        <p:cTn id="113" dur="500" fill="hold"/>
                                        <p:tgtEl>
                                          <p:spTgt spid="110"/>
                                        </p:tgtEl>
                                        <p:attrNameLst>
                                          <p:attrName>fill.type</p:attrName>
                                        </p:attrNameLst>
                                      </p:cBhvr>
                                      <p:to>
                                        <p:strVal val="solid"/>
                                      </p:to>
                                    </p:set>
                                    <p:set>
                                      <p:cBhvr>
                                        <p:cTn id="114" dur="500" fill="hold"/>
                                        <p:tgtEl>
                                          <p:spTgt spid="110"/>
                                        </p:tgtEl>
                                        <p:attrNameLst>
                                          <p:attrName>fill.on</p:attrName>
                                        </p:attrNameLst>
                                      </p:cBhvr>
                                      <p:to>
                                        <p:strVal val="true"/>
                                      </p:to>
                                    </p:set>
                                  </p:childTnLst>
                                </p:cTn>
                              </p:par>
                            </p:childTnLst>
                          </p:cTn>
                        </p:par>
                      </p:childTnLst>
                    </p:cTn>
                  </p:par>
                  <p:par>
                    <p:cTn id="115" fill="hold">
                      <p:stCondLst>
                        <p:cond delay="indefinite"/>
                      </p:stCondLst>
                      <p:childTnLst>
                        <p:par>
                          <p:cTn id="116" fill="hold">
                            <p:stCondLst>
                              <p:cond delay="0"/>
                            </p:stCondLst>
                            <p:childTnLst>
                              <p:par>
                                <p:cTn id="117" presetID="6" presetClass="exit" presetSubtype="32" fill="hold" grpId="1" nodeType="clickEffect">
                                  <p:stCondLst>
                                    <p:cond delay="0"/>
                                  </p:stCondLst>
                                  <p:childTnLst>
                                    <p:animEffect transition="out" filter="circle(out)">
                                      <p:cBhvr>
                                        <p:cTn id="118" dur="2000"/>
                                        <p:tgtEl>
                                          <p:spTgt spid="83"/>
                                        </p:tgtEl>
                                      </p:cBhvr>
                                    </p:animEffect>
                                    <p:set>
                                      <p:cBhvr>
                                        <p:cTn id="119" dur="1" fill="hold">
                                          <p:stCondLst>
                                            <p:cond delay="1999"/>
                                          </p:stCondLst>
                                        </p:cTn>
                                        <p:tgtEl>
                                          <p:spTgt spid="83"/>
                                        </p:tgtEl>
                                        <p:attrNameLst>
                                          <p:attrName>style.visibility</p:attrName>
                                        </p:attrNameLst>
                                      </p:cBhvr>
                                      <p:to>
                                        <p:strVal val="hidden"/>
                                      </p:to>
                                    </p:set>
                                  </p:childTnLst>
                                </p:cTn>
                              </p:par>
                              <p:par>
                                <p:cTn id="120" presetID="6" presetClass="exit" presetSubtype="32" fill="hold" grpId="1" nodeType="withEffect">
                                  <p:stCondLst>
                                    <p:cond delay="0"/>
                                  </p:stCondLst>
                                  <p:childTnLst>
                                    <p:animEffect transition="out" filter="circle(out)">
                                      <p:cBhvr>
                                        <p:cTn id="121" dur="2000"/>
                                        <p:tgtEl>
                                          <p:spTgt spid="84"/>
                                        </p:tgtEl>
                                      </p:cBhvr>
                                    </p:animEffect>
                                    <p:set>
                                      <p:cBhvr>
                                        <p:cTn id="122" dur="1" fill="hold">
                                          <p:stCondLst>
                                            <p:cond delay="1999"/>
                                          </p:stCondLst>
                                        </p:cTn>
                                        <p:tgtEl>
                                          <p:spTgt spid="84"/>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85"/>
                                        </p:tgtEl>
                                      </p:cBhvr>
                                    </p:animEffect>
                                    <p:set>
                                      <p:cBhvr>
                                        <p:cTn id="125" dur="1" fill="hold">
                                          <p:stCondLst>
                                            <p:cond delay="1999"/>
                                          </p:stCondLst>
                                        </p:cTn>
                                        <p:tgtEl>
                                          <p:spTgt spid="85"/>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86"/>
                                        </p:tgtEl>
                                      </p:cBhvr>
                                    </p:animEffect>
                                    <p:set>
                                      <p:cBhvr>
                                        <p:cTn id="128" dur="1" fill="hold">
                                          <p:stCondLst>
                                            <p:cond delay="1999"/>
                                          </p:stCondLst>
                                        </p:cTn>
                                        <p:tgtEl>
                                          <p:spTgt spid="86"/>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87"/>
                                        </p:tgtEl>
                                      </p:cBhvr>
                                    </p:animEffect>
                                    <p:set>
                                      <p:cBhvr>
                                        <p:cTn id="131" dur="1" fill="hold">
                                          <p:stCondLst>
                                            <p:cond delay="1999"/>
                                          </p:stCondLst>
                                        </p:cTn>
                                        <p:tgtEl>
                                          <p:spTgt spid="87"/>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88"/>
                                        </p:tgtEl>
                                      </p:cBhvr>
                                    </p:animEffect>
                                    <p:set>
                                      <p:cBhvr>
                                        <p:cTn id="134" dur="1" fill="hold">
                                          <p:stCondLst>
                                            <p:cond delay="1999"/>
                                          </p:stCondLst>
                                        </p:cTn>
                                        <p:tgtEl>
                                          <p:spTgt spid="88"/>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90"/>
                                        </p:tgtEl>
                                      </p:cBhvr>
                                    </p:animEffect>
                                    <p:set>
                                      <p:cBhvr>
                                        <p:cTn id="137" dur="1" fill="hold">
                                          <p:stCondLst>
                                            <p:cond delay="1999"/>
                                          </p:stCondLst>
                                        </p:cTn>
                                        <p:tgtEl>
                                          <p:spTgt spid="90"/>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110"/>
                                        </p:tgtEl>
                                      </p:cBhvr>
                                    </p:animEffect>
                                    <p:set>
                                      <p:cBhvr>
                                        <p:cTn id="140" dur="1" fill="hold">
                                          <p:stCondLst>
                                            <p:cond delay="1999"/>
                                          </p:stCondLst>
                                        </p:cTn>
                                        <p:tgtEl>
                                          <p:spTgt spid="110"/>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84"/>
                                        </p:tgtEl>
                                      </p:cBhvr>
                                    </p:animEffect>
                                    <p:set>
                                      <p:cBhvr>
                                        <p:cTn id="143" dur="1" fill="hold">
                                          <p:stCondLst>
                                            <p:cond delay="1999"/>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185"/>
                                        </p:tgtEl>
                                        <p:attrNameLst>
                                          <p:attrName>style.visibility</p:attrName>
                                        </p:attrNameLst>
                                      </p:cBhvr>
                                      <p:to>
                                        <p:strVal val="visible"/>
                                      </p:to>
                                    </p:set>
                                    <p:animEffect transition="in" filter="circle(in)">
                                      <p:cBhvr>
                                        <p:cTn id="149" dur="2000"/>
                                        <p:tgtEl>
                                          <p:spTgt spid="185"/>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111"/>
                                        </p:tgtEl>
                                        <p:attrNameLst>
                                          <p:attrName>style.color</p:attrName>
                                        </p:attrNameLst>
                                      </p:cBhvr>
                                      <p:to>
                                        <a:schemeClr val="accent2"/>
                                      </p:to>
                                    </p:animClr>
                                    <p:animClr clrSpc="rgb" dir="cw">
                                      <p:cBhvr>
                                        <p:cTn id="152" dur="500" fill="hold"/>
                                        <p:tgtEl>
                                          <p:spTgt spid="111"/>
                                        </p:tgtEl>
                                        <p:attrNameLst>
                                          <p:attrName>fillcolor</p:attrName>
                                        </p:attrNameLst>
                                      </p:cBhvr>
                                      <p:to>
                                        <a:schemeClr val="accent2"/>
                                      </p:to>
                                    </p:animClr>
                                    <p:set>
                                      <p:cBhvr>
                                        <p:cTn id="153" dur="500" fill="hold"/>
                                        <p:tgtEl>
                                          <p:spTgt spid="111"/>
                                        </p:tgtEl>
                                        <p:attrNameLst>
                                          <p:attrName>fill.type</p:attrName>
                                        </p:attrNameLst>
                                      </p:cBhvr>
                                      <p:to>
                                        <p:strVal val="solid"/>
                                      </p:to>
                                    </p:set>
                                    <p:set>
                                      <p:cBhvr>
                                        <p:cTn id="154" dur="500" fill="hold"/>
                                        <p:tgtEl>
                                          <p:spTgt spid="111"/>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112"/>
                                        </p:tgtEl>
                                        <p:attrNameLst>
                                          <p:attrName>style.color</p:attrName>
                                        </p:attrNameLst>
                                      </p:cBhvr>
                                      <p:to>
                                        <a:schemeClr val="accent2"/>
                                      </p:to>
                                    </p:animClr>
                                    <p:animClr clrSpc="rgb" dir="cw">
                                      <p:cBhvr>
                                        <p:cTn id="157" dur="500" fill="hold"/>
                                        <p:tgtEl>
                                          <p:spTgt spid="112"/>
                                        </p:tgtEl>
                                        <p:attrNameLst>
                                          <p:attrName>fillcolor</p:attrName>
                                        </p:attrNameLst>
                                      </p:cBhvr>
                                      <p:to>
                                        <a:schemeClr val="accent2"/>
                                      </p:to>
                                    </p:animClr>
                                    <p:set>
                                      <p:cBhvr>
                                        <p:cTn id="158" dur="500" fill="hold"/>
                                        <p:tgtEl>
                                          <p:spTgt spid="112"/>
                                        </p:tgtEl>
                                        <p:attrNameLst>
                                          <p:attrName>fill.type</p:attrName>
                                        </p:attrNameLst>
                                      </p:cBhvr>
                                      <p:to>
                                        <p:strVal val="solid"/>
                                      </p:to>
                                    </p:set>
                                    <p:set>
                                      <p:cBhvr>
                                        <p:cTn id="159" dur="500" fill="hold"/>
                                        <p:tgtEl>
                                          <p:spTgt spid="112"/>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13"/>
                                        </p:tgtEl>
                                        <p:attrNameLst>
                                          <p:attrName>style.color</p:attrName>
                                        </p:attrNameLst>
                                      </p:cBhvr>
                                      <p:to>
                                        <a:schemeClr val="accent2"/>
                                      </p:to>
                                    </p:animClr>
                                    <p:animClr clrSpc="rgb" dir="cw">
                                      <p:cBhvr>
                                        <p:cTn id="162" dur="500" fill="hold"/>
                                        <p:tgtEl>
                                          <p:spTgt spid="113"/>
                                        </p:tgtEl>
                                        <p:attrNameLst>
                                          <p:attrName>fillcolor</p:attrName>
                                        </p:attrNameLst>
                                      </p:cBhvr>
                                      <p:to>
                                        <a:schemeClr val="accent2"/>
                                      </p:to>
                                    </p:animClr>
                                    <p:set>
                                      <p:cBhvr>
                                        <p:cTn id="163" dur="500" fill="hold"/>
                                        <p:tgtEl>
                                          <p:spTgt spid="113"/>
                                        </p:tgtEl>
                                        <p:attrNameLst>
                                          <p:attrName>fill.type</p:attrName>
                                        </p:attrNameLst>
                                      </p:cBhvr>
                                      <p:to>
                                        <p:strVal val="solid"/>
                                      </p:to>
                                    </p:set>
                                    <p:set>
                                      <p:cBhvr>
                                        <p:cTn id="164" dur="500" fill="hold"/>
                                        <p:tgtEl>
                                          <p:spTgt spid="113"/>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14"/>
                                        </p:tgtEl>
                                        <p:attrNameLst>
                                          <p:attrName>style.color</p:attrName>
                                        </p:attrNameLst>
                                      </p:cBhvr>
                                      <p:to>
                                        <a:schemeClr val="accent2"/>
                                      </p:to>
                                    </p:animClr>
                                    <p:animClr clrSpc="rgb" dir="cw">
                                      <p:cBhvr>
                                        <p:cTn id="167" dur="500" fill="hold"/>
                                        <p:tgtEl>
                                          <p:spTgt spid="114"/>
                                        </p:tgtEl>
                                        <p:attrNameLst>
                                          <p:attrName>fillcolor</p:attrName>
                                        </p:attrNameLst>
                                      </p:cBhvr>
                                      <p:to>
                                        <a:schemeClr val="accent2"/>
                                      </p:to>
                                    </p:animClr>
                                    <p:set>
                                      <p:cBhvr>
                                        <p:cTn id="168" dur="500" fill="hold"/>
                                        <p:tgtEl>
                                          <p:spTgt spid="114"/>
                                        </p:tgtEl>
                                        <p:attrNameLst>
                                          <p:attrName>fill.type</p:attrName>
                                        </p:attrNameLst>
                                      </p:cBhvr>
                                      <p:to>
                                        <p:strVal val="solid"/>
                                      </p:to>
                                    </p:set>
                                    <p:set>
                                      <p:cBhvr>
                                        <p:cTn id="169" dur="500" fill="hold"/>
                                        <p:tgtEl>
                                          <p:spTgt spid="114"/>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15"/>
                                        </p:tgtEl>
                                        <p:attrNameLst>
                                          <p:attrName>style.color</p:attrName>
                                        </p:attrNameLst>
                                      </p:cBhvr>
                                      <p:to>
                                        <a:schemeClr val="accent2"/>
                                      </p:to>
                                    </p:animClr>
                                    <p:animClr clrSpc="rgb" dir="cw">
                                      <p:cBhvr>
                                        <p:cTn id="172" dur="500" fill="hold"/>
                                        <p:tgtEl>
                                          <p:spTgt spid="115"/>
                                        </p:tgtEl>
                                        <p:attrNameLst>
                                          <p:attrName>fillcolor</p:attrName>
                                        </p:attrNameLst>
                                      </p:cBhvr>
                                      <p:to>
                                        <a:schemeClr val="accent2"/>
                                      </p:to>
                                    </p:animClr>
                                    <p:set>
                                      <p:cBhvr>
                                        <p:cTn id="173" dur="500" fill="hold"/>
                                        <p:tgtEl>
                                          <p:spTgt spid="115"/>
                                        </p:tgtEl>
                                        <p:attrNameLst>
                                          <p:attrName>fill.type</p:attrName>
                                        </p:attrNameLst>
                                      </p:cBhvr>
                                      <p:to>
                                        <p:strVal val="solid"/>
                                      </p:to>
                                    </p:set>
                                    <p:set>
                                      <p:cBhvr>
                                        <p:cTn id="174" dur="500" fill="hold"/>
                                        <p:tgtEl>
                                          <p:spTgt spid="115"/>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116"/>
                                        </p:tgtEl>
                                        <p:attrNameLst>
                                          <p:attrName>style.color</p:attrName>
                                        </p:attrNameLst>
                                      </p:cBhvr>
                                      <p:to>
                                        <a:schemeClr val="accent2"/>
                                      </p:to>
                                    </p:animClr>
                                    <p:animClr clrSpc="rgb" dir="cw">
                                      <p:cBhvr>
                                        <p:cTn id="177" dur="500" fill="hold"/>
                                        <p:tgtEl>
                                          <p:spTgt spid="116"/>
                                        </p:tgtEl>
                                        <p:attrNameLst>
                                          <p:attrName>fillcolor</p:attrName>
                                        </p:attrNameLst>
                                      </p:cBhvr>
                                      <p:to>
                                        <a:schemeClr val="accent2"/>
                                      </p:to>
                                    </p:animClr>
                                    <p:set>
                                      <p:cBhvr>
                                        <p:cTn id="178" dur="500" fill="hold"/>
                                        <p:tgtEl>
                                          <p:spTgt spid="116"/>
                                        </p:tgtEl>
                                        <p:attrNameLst>
                                          <p:attrName>fill.type</p:attrName>
                                        </p:attrNameLst>
                                      </p:cBhvr>
                                      <p:to>
                                        <p:strVal val="solid"/>
                                      </p:to>
                                    </p:set>
                                    <p:set>
                                      <p:cBhvr>
                                        <p:cTn id="179" dur="500" fill="hold"/>
                                        <p:tgtEl>
                                          <p:spTgt spid="116"/>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117"/>
                                        </p:tgtEl>
                                        <p:attrNameLst>
                                          <p:attrName>style.color</p:attrName>
                                        </p:attrNameLst>
                                      </p:cBhvr>
                                      <p:to>
                                        <a:schemeClr val="accent2"/>
                                      </p:to>
                                    </p:animClr>
                                    <p:animClr clrSpc="rgb" dir="cw">
                                      <p:cBhvr>
                                        <p:cTn id="182" dur="500" fill="hold"/>
                                        <p:tgtEl>
                                          <p:spTgt spid="117"/>
                                        </p:tgtEl>
                                        <p:attrNameLst>
                                          <p:attrName>fillcolor</p:attrName>
                                        </p:attrNameLst>
                                      </p:cBhvr>
                                      <p:to>
                                        <a:schemeClr val="accent2"/>
                                      </p:to>
                                    </p:animClr>
                                    <p:set>
                                      <p:cBhvr>
                                        <p:cTn id="183" dur="500" fill="hold"/>
                                        <p:tgtEl>
                                          <p:spTgt spid="117"/>
                                        </p:tgtEl>
                                        <p:attrNameLst>
                                          <p:attrName>fill.type</p:attrName>
                                        </p:attrNameLst>
                                      </p:cBhvr>
                                      <p:to>
                                        <p:strVal val="solid"/>
                                      </p:to>
                                    </p:set>
                                    <p:set>
                                      <p:cBhvr>
                                        <p:cTn id="184" dur="500" fill="hold"/>
                                        <p:tgtEl>
                                          <p:spTgt spid="117"/>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6" presetClass="exit" presetSubtype="32" fill="hold" grpId="1" nodeType="clickEffect">
                                  <p:stCondLst>
                                    <p:cond delay="0"/>
                                  </p:stCondLst>
                                  <p:childTnLst>
                                    <p:animEffect transition="out" filter="circle(out)">
                                      <p:cBhvr>
                                        <p:cTn id="188" dur="2000"/>
                                        <p:tgtEl>
                                          <p:spTgt spid="111"/>
                                        </p:tgtEl>
                                      </p:cBhvr>
                                    </p:animEffect>
                                    <p:set>
                                      <p:cBhvr>
                                        <p:cTn id="189" dur="1" fill="hold">
                                          <p:stCondLst>
                                            <p:cond delay="1999"/>
                                          </p:stCondLst>
                                        </p:cTn>
                                        <p:tgtEl>
                                          <p:spTgt spid="111"/>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2000"/>
                                        <p:tgtEl>
                                          <p:spTgt spid="112"/>
                                        </p:tgtEl>
                                      </p:cBhvr>
                                    </p:animEffect>
                                    <p:set>
                                      <p:cBhvr>
                                        <p:cTn id="192" dur="1" fill="hold">
                                          <p:stCondLst>
                                            <p:cond delay="1999"/>
                                          </p:stCondLst>
                                        </p:cTn>
                                        <p:tgtEl>
                                          <p:spTgt spid="112"/>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113"/>
                                        </p:tgtEl>
                                      </p:cBhvr>
                                    </p:animEffect>
                                    <p:set>
                                      <p:cBhvr>
                                        <p:cTn id="195" dur="1" fill="hold">
                                          <p:stCondLst>
                                            <p:cond delay="1999"/>
                                          </p:stCondLst>
                                        </p:cTn>
                                        <p:tgtEl>
                                          <p:spTgt spid="113"/>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114"/>
                                        </p:tgtEl>
                                      </p:cBhvr>
                                    </p:animEffect>
                                    <p:set>
                                      <p:cBhvr>
                                        <p:cTn id="198" dur="1" fill="hold">
                                          <p:stCondLst>
                                            <p:cond delay="1999"/>
                                          </p:stCondLst>
                                        </p:cTn>
                                        <p:tgtEl>
                                          <p:spTgt spid="114"/>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115"/>
                                        </p:tgtEl>
                                      </p:cBhvr>
                                    </p:animEffect>
                                    <p:set>
                                      <p:cBhvr>
                                        <p:cTn id="201" dur="1" fill="hold">
                                          <p:stCondLst>
                                            <p:cond delay="1999"/>
                                          </p:stCondLst>
                                        </p:cTn>
                                        <p:tgtEl>
                                          <p:spTgt spid="115"/>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116"/>
                                        </p:tgtEl>
                                      </p:cBhvr>
                                    </p:animEffect>
                                    <p:set>
                                      <p:cBhvr>
                                        <p:cTn id="204" dur="1" fill="hold">
                                          <p:stCondLst>
                                            <p:cond delay="1999"/>
                                          </p:stCondLst>
                                        </p:cTn>
                                        <p:tgtEl>
                                          <p:spTgt spid="116"/>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117"/>
                                        </p:tgtEl>
                                      </p:cBhvr>
                                    </p:animEffect>
                                    <p:set>
                                      <p:cBhvr>
                                        <p:cTn id="207" dur="1" fill="hold">
                                          <p:stCondLst>
                                            <p:cond delay="1999"/>
                                          </p:stCondLst>
                                        </p:cTn>
                                        <p:tgtEl>
                                          <p:spTgt spid="117"/>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185"/>
                                        </p:tgtEl>
                                      </p:cBhvr>
                                    </p:animEffect>
                                    <p:set>
                                      <p:cBhvr>
                                        <p:cTn id="210" dur="1" fill="hold">
                                          <p:stCondLst>
                                            <p:cond delay="1999"/>
                                          </p:stCondLst>
                                        </p:cTn>
                                        <p:tgtEl>
                                          <p:spTgt spid="18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1" restart="whenNotActive" fill="hold" evtFilter="cancelBubble" nodeType="interactiveSeq">
                <p:stCondLst>
                  <p:cond evt="onClick" delay="0">
                    <p:tgtEl>
                      <p:spTgt spid="22"/>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186"/>
                                        </p:tgtEl>
                                        <p:attrNameLst>
                                          <p:attrName>style.visibility</p:attrName>
                                        </p:attrNameLst>
                                      </p:cBhvr>
                                      <p:to>
                                        <p:strVal val="visible"/>
                                      </p:to>
                                    </p:set>
                                    <p:animEffect transition="in" filter="circle(in)">
                                      <p:cBhvr>
                                        <p:cTn id="216" dur="2000"/>
                                        <p:tgtEl>
                                          <p:spTgt spid="186"/>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118"/>
                                        </p:tgtEl>
                                        <p:attrNameLst>
                                          <p:attrName>style.color</p:attrName>
                                        </p:attrNameLst>
                                      </p:cBhvr>
                                      <p:to>
                                        <a:schemeClr val="accent2"/>
                                      </p:to>
                                    </p:animClr>
                                    <p:animClr clrSpc="rgb" dir="cw">
                                      <p:cBhvr>
                                        <p:cTn id="219" dur="500" fill="hold"/>
                                        <p:tgtEl>
                                          <p:spTgt spid="118"/>
                                        </p:tgtEl>
                                        <p:attrNameLst>
                                          <p:attrName>fillcolor</p:attrName>
                                        </p:attrNameLst>
                                      </p:cBhvr>
                                      <p:to>
                                        <a:schemeClr val="accent2"/>
                                      </p:to>
                                    </p:animClr>
                                    <p:set>
                                      <p:cBhvr>
                                        <p:cTn id="220" dur="500" fill="hold"/>
                                        <p:tgtEl>
                                          <p:spTgt spid="118"/>
                                        </p:tgtEl>
                                        <p:attrNameLst>
                                          <p:attrName>fill.type</p:attrName>
                                        </p:attrNameLst>
                                      </p:cBhvr>
                                      <p:to>
                                        <p:strVal val="solid"/>
                                      </p:to>
                                    </p:set>
                                    <p:set>
                                      <p:cBhvr>
                                        <p:cTn id="221" dur="500" fill="hold"/>
                                        <p:tgtEl>
                                          <p:spTgt spid="118"/>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19"/>
                                        </p:tgtEl>
                                        <p:attrNameLst>
                                          <p:attrName>style.color</p:attrName>
                                        </p:attrNameLst>
                                      </p:cBhvr>
                                      <p:to>
                                        <a:schemeClr val="accent2"/>
                                      </p:to>
                                    </p:animClr>
                                    <p:animClr clrSpc="rgb" dir="cw">
                                      <p:cBhvr>
                                        <p:cTn id="224" dur="500" fill="hold"/>
                                        <p:tgtEl>
                                          <p:spTgt spid="119"/>
                                        </p:tgtEl>
                                        <p:attrNameLst>
                                          <p:attrName>fillcolor</p:attrName>
                                        </p:attrNameLst>
                                      </p:cBhvr>
                                      <p:to>
                                        <a:schemeClr val="accent2"/>
                                      </p:to>
                                    </p:animClr>
                                    <p:set>
                                      <p:cBhvr>
                                        <p:cTn id="225" dur="500" fill="hold"/>
                                        <p:tgtEl>
                                          <p:spTgt spid="119"/>
                                        </p:tgtEl>
                                        <p:attrNameLst>
                                          <p:attrName>fill.type</p:attrName>
                                        </p:attrNameLst>
                                      </p:cBhvr>
                                      <p:to>
                                        <p:strVal val="solid"/>
                                      </p:to>
                                    </p:set>
                                    <p:set>
                                      <p:cBhvr>
                                        <p:cTn id="226" dur="500" fill="hold"/>
                                        <p:tgtEl>
                                          <p:spTgt spid="119"/>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122"/>
                                        </p:tgtEl>
                                        <p:attrNameLst>
                                          <p:attrName>style.color</p:attrName>
                                        </p:attrNameLst>
                                      </p:cBhvr>
                                      <p:to>
                                        <a:schemeClr val="accent2"/>
                                      </p:to>
                                    </p:animClr>
                                    <p:animClr clrSpc="rgb" dir="cw">
                                      <p:cBhvr>
                                        <p:cTn id="229" dur="500" fill="hold"/>
                                        <p:tgtEl>
                                          <p:spTgt spid="122"/>
                                        </p:tgtEl>
                                        <p:attrNameLst>
                                          <p:attrName>fillcolor</p:attrName>
                                        </p:attrNameLst>
                                      </p:cBhvr>
                                      <p:to>
                                        <a:schemeClr val="accent2"/>
                                      </p:to>
                                    </p:animClr>
                                    <p:set>
                                      <p:cBhvr>
                                        <p:cTn id="230" dur="500" fill="hold"/>
                                        <p:tgtEl>
                                          <p:spTgt spid="122"/>
                                        </p:tgtEl>
                                        <p:attrNameLst>
                                          <p:attrName>fill.type</p:attrName>
                                        </p:attrNameLst>
                                      </p:cBhvr>
                                      <p:to>
                                        <p:strVal val="solid"/>
                                      </p:to>
                                    </p:set>
                                    <p:set>
                                      <p:cBhvr>
                                        <p:cTn id="231" dur="500" fill="hold"/>
                                        <p:tgtEl>
                                          <p:spTgt spid="122"/>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23"/>
                                        </p:tgtEl>
                                        <p:attrNameLst>
                                          <p:attrName>style.color</p:attrName>
                                        </p:attrNameLst>
                                      </p:cBhvr>
                                      <p:to>
                                        <a:schemeClr val="accent2"/>
                                      </p:to>
                                    </p:animClr>
                                    <p:animClr clrSpc="rgb" dir="cw">
                                      <p:cBhvr>
                                        <p:cTn id="234" dur="500" fill="hold"/>
                                        <p:tgtEl>
                                          <p:spTgt spid="123"/>
                                        </p:tgtEl>
                                        <p:attrNameLst>
                                          <p:attrName>fillcolor</p:attrName>
                                        </p:attrNameLst>
                                      </p:cBhvr>
                                      <p:to>
                                        <a:schemeClr val="accent2"/>
                                      </p:to>
                                    </p:animClr>
                                    <p:set>
                                      <p:cBhvr>
                                        <p:cTn id="235" dur="500" fill="hold"/>
                                        <p:tgtEl>
                                          <p:spTgt spid="123"/>
                                        </p:tgtEl>
                                        <p:attrNameLst>
                                          <p:attrName>fill.type</p:attrName>
                                        </p:attrNameLst>
                                      </p:cBhvr>
                                      <p:to>
                                        <p:strVal val="solid"/>
                                      </p:to>
                                    </p:set>
                                    <p:set>
                                      <p:cBhvr>
                                        <p:cTn id="236" dur="500" fill="hold"/>
                                        <p:tgtEl>
                                          <p:spTgt spid="123"/>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24"/>
                                        </p:tgtEl>
                                        <p:attrNameLst>
                                          <p:attrName>style.color</p:attrName>
                                        </p:attrNameLst>
                                      </p:cBhvr>
                                      <p:to>
                                        <a:schemeClr val="accent2"/>
                                      </p:to>
                                    </p:animClr>
                                    <p:animClr clrSpc="rgb" dir="cw">
                                      <p:cBhvr>
                                        <p:cTn id="239" dur="500" fill="hold"/>
                                        <p:tgtEl>
                                          <p:spTgt spid="124"/>
                                        </p:tgtEl>
                                        <p:attrNameLst>
                                          <p:attrName>fillcolor</p:attrName>
                                        </p:attrNameLst>
                                      </p:cBhvr>
                                      <p:to>
                                        <a:schemeClr val="accent2"/>
                                      </p:to>
                                    </p:animClr>
                                    <p:set>
                                      <p:cBhvr>
                                        <p:cTn id="240" dur="500" fill="hold"/>
                                        <p:tgtEl>
                                          <p:spTgt spid="124"/>
                                        </p:tgtEl>
                                        <p:attrNameLst>
                                          <p:attrName>fill.type</p:attrName>
                                        </p:attrNameLst>
                                      </p:cBhvr>
                                      <p:to>
                                        <p:strVal val="solid"/>
                                      </p:to>
                                    </p:set>
                                    <p:set>
                                      <p:cBhvr>
                                        <p:cTn id="241" dur="500" fill="hold"/>
                                        <p:tgtEl>
                                          <p:spTgt spid="124"/>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27"/>
                                        </p:tgtEl>
                                        <p:attrNameLst>
                                          <p:attrName>style.color</p:attrName>
                                        </p:attrNameLst>
                                      </p:cBhvr>
                                      <p:to>
                                        <a:schemeClr val="accent2"/>
                                      </p:to>
                                    </p:animClr>
                                    <p:animClr clrSpc="rgb" dir="cw">
                                      <p:cBhvr>
                                        <p:cTn id="244" dur="500" fill="hold"/>
                                        <p:tgtEl>
                                          <p:spTgt spid="127"/>
                                        </p:tgtEl>
                                        <p:attrNameLst>
                                          <p:attrName>fillcolor</p:attrName>
                                        </p:attrNameLst>
                                      </p:cBhvr>
                                      <p:to>
                                        <a:schemeClr val="accent2"/>
                                      </p:to>
                                    </p:animClr>
                                    <p:set>
                                      <p:cBhvr>
                                        <p:cTn id="245" dur="500" fill="hold"/>
                                        <p:tgtEl>
                                          <p:spTgt spid="127"/>
                                        </p:tgtEl>
                                        <p:attrNameLst>
                                          <p:attrName>fill.type</p:attrName>
                                        </p:attrNameLst>
                                      </p:cBhvr>
                                      <p:to>
                                        <p:strVal val="solid"/>
                                      </p:to>
                                    </p:set>
                                    <p:set>
                                      <p:cBhvr>
                                        <p:cTn id="246" dur="500" fill="hold"/>
                                        <p:tgtEl>
                                          <p:spTgt spid="127"/>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31"/>
                                        </p:tgtEl>
                                        <p:attrNameLst>
                                          <p:attrName>style.color</p:attrName>
                                        </p:attrNameLst>
                                      </p:cBhvr>
                                      <p:to>
                                        <a:schemeClr val="accent2"/>
                                      </p:to>
                                    </p:animClr>
                                    <p:animClr clrSpc="rgb" dir="cw">
                                      <p:cBhvr>
                                        <p:cTn id="249" dur="500" fill="hold"/>
                                        <p:tgtEl>
                                          <p:spTgt spid="131"/>
                                        </p:tgtEl>
                                        <p:attrNameLst>
                                          <p:attrName>fillcolor</p:attrName>
                                        </p:attrNameLst>
                                      </p:cBhvr>
                                      <p:to>
                                        <a:schemeClr val="accent2"/>
                                      </p:to>
                                    </p:animClr>
                                    <p:set>
                                      <p:cBhvr>
                                        <p:cTn id="250" dur="500" fill="hold"/>
                                        <p:tgtEl>
                                          <p:spTgt spid="131"/>
                                        </p:tgtEl>
                                        <p:attrNameLst>
                                          <p:attrName>fill.type</p:attrName>
                                        </p:attrNameLst>
                                      </p:cBhvr>
                                      <p:to>
                                        <p:strVal val="solid"/>
                                      </p:to>
                                    </p:set>
                                    <p:set>
                                      <p:cBhvr>
                                        <p:cTn id="251" dur="500" fill="hold"/>
                                        <p:tgtEl>
                                          <p:spTgt spid="131"/>
                                        </p:tgtEl>
                                        <p:attrNameLst>
                                          <p:attrName>fill.on</p:attrName>
                                        </p:attrNameLst>
                                      </p:cBhvr>
                                      <p:to>
                                        <p:strVal val="true"/>
                                      </p:to>
                                    </p:set>
                                  </p:childTnLst>
                                </p:cTn>
                              </p:par>
                            </p:childTnLst>
                          </p:cTn>
                        </p:par>
                      </p:childTnLst>
                    </p:cTn>
                  </p:par>
                  <p:par>
                    <p:cTn id="252" fill="hold">
                      <p:stCondLst>
                        <p:cond delay="indefinite"/>
                      </p:stCondLst>
                      <p:childTnLst>
                        <p:par>
                          <p:cTn id="253" fill="hold">
                            <p:stCondLst>
                              <p:cond delay="0"/>
                            </p:stCondLst>
                            <p:childTnLst>
                              <p:par>
                                <p:cTn id="254" presetID="6" presetClass="exit" presetSubtype="32" fill="hold" grpId="1" nodeType="clickEffect">
                                  <p:stCondLst>
                                    <p:cond delay="0"/>
                                  </p:stCondLst>
                                  <p:childTnLst>
                                    <p:animEffect transition="out" filter="circle(out)">
                                      <p:cBhvr>
                                        <p:cTn id="255" dur="2000"/>
                                        <p:tgtEl>
                                          <p:spTgt spid="118"/>
                                        </p:tgtEl>
                                      </p:cBhvr>
                                    </p:animEffect>
                                    <p:set>
                                      <p:cBhvr>
                                        <p:cTn id="256" dur="1" fill="hold">
                                          <p:stCondLst>
                                            <p:cond delay="1999"/>
                                          </p:stCondLst>
                                        </p:cTn>
                                        <p:tgtEl>
                                          <p:spTgt spid="118"/>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19"/>
                                        </p:tgtEl>
                                      </p:cBhvr>
                                    </p:animEffect>
                                    <p:set>
                                      <p:cBhvr>
                                        <p:cTn id="259" dur="1" fill="hold">
                                          <p:stCondLst>
                                            <p:cond delay="1999"/>
                                          </p:stCondLst>
                                        </p:cTn>
                                        <p:tgtEl>
                                          <p:spTgt spid="119"/>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22"/>
                                        </p:tgtEl>
                                      </p:cBhvr>
                                    </p:animEffect>
                                    <p:set>
                                      <p:cBhvr>
                                        <p:cTn id="262" dur="1" fill="hold">
                                          <p:stCondLst>
                                            <p:cond delay="1999"/>
                                          </p:stCondLst>
                                        </p:cTn>
                                        <p:tgtEl>
                                          <p:spTgt spid="122"/>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23"/>
                                        </p:tgtEl>
                                      </p:cBhvr>
                                    </p:animEffect>
                                    <p:set>
                                      <p:cBhvr>
                                        <p:cTn id="265" dur="1" fill="hold">
                                          <p:stCondLst>
                                            <p:cond delay="1999"/>
                                          </p:stCondLst>
                                        </p:cTn>
                                        <p:tgtEl>
                                          <p:spTgt spid="123"/>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24"/>
                                        </p:tgtEl>
                                      </p:cBhvr>
                                    </p:animEffect>
                                    <p:set>
                                      <p:cBhvr>
                                        <p:cTn id="268" dur="1" fill="hold">
                                          <p:stCondLst>
                                            <p:cond delay="1999"/>
                                          </p:stCondLst>
                                        </p:cTn>
                                        <p:tgtEl>
                                          <p:spTgt spid="124"/>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27"/>
                                        </p:tgtEl>
                                      </p:cBhvr>
                                    </p:animEffect>
                                    <p:set>
                                      <p:cBhvr>
                                        <p:cTn id="271" dur="1" fill="hold">
                                          <p:stCondLst>
                                            <p:cond delay="1999"/>
                                          </p:stCondLst>
                                        </p:cTn>
                                        <p:tgtEl>
                                          <p:spTgt spid="127"/>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31"/>
                                        </p:tgtEl>
                                      </p:cBhvr>
                                    </p:animEffect>
                                    <p:set>
                                      <p:cBhvr>
                                        <p:cTn id="274" dur="1" fill="hold">
                                          <p:stCondLst>
                                            <p:cond delay="1999"/>
                                          </p:stCondLst>
                                        </p:cTn>
                                        <p:tgtEl>
                                          <p:spTgt spid="131"/>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86"/>
                                        </p:tgtEl>
                                      </p:cBhvr>
                                    </p:animEffect>
                                    <p:set>
                                      <p:cBhvr>
                                        <p:cTn id="277" dur="1" fill="hold">
                                          <p:stCondLst>
                                            <p:cond delay="1999"/>
                                          </p:stCondLst>
                                        </p:cTn>
                                        <p:tgtEl>
                                          <p:spTgt spid="18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clickEffect">
                                  <p:stCondLst>
                                    <p:cond delay="0"/>
                                  </p:stCondLst>
                                  <p:childTnLst>
                                    <p:set>
                                      <p:cBhvr>
                                        <p:cTn id="282" dur="1" fill="hold">
                                          <p:stCondLst>
                                            <p:cond delay="0"/>
                                          </p:stCondLst>
                                        </p:cTn>
                                        <p:tgtEl>
                                          <p:spTgt spid="187"/>
                                        </p:tgtEl>
                                        <p:attrNameLst>
                                          <p:attrName>style.visibility</p:attrName>
                                        </p:attrNameLst>
                                      </p:cBhvr>
                                      <p:to>
                                        <p:strVal val="visible"/>
                                      </p:to>
                                    </p:set>
                                    <p:animEffect transition="in" filter="circle(in)">
                                      <p:cBhvr>
                                        <p:cTn id="283" dur="2000"/>
                                        <p:tgtEl>
                                          <p:spTgt spid="187"/>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32"/>
                                        </p:tgtEl>
                                        <p:attrNameLst>
                                          <p:attrName>style.color</p:attrName>
                                        </p:attrNameLst>
                                      </p:cBhvr>
                                      <p:to>
                                        <a:schemeClr val="accent2"/>
                                      </p:to>
                                    </p:animClr>
                                    <p:animClr clrSpc="rgb" dir="cw">
                                      <p:cBhvr>
                                        <p:cTn id="286" dur="500" fill="hold"/>
                                        <p:tgtEl>
                                          <p:spTgt spid="132"/>
                                        </p:tgtEl>
                                        <p:attrNameLst>
                                          <p:attrName>fillcolor</p:attrName>
                                        </p:attrNameLst>
                                      </p:cBhvr>
                                      <p:to>
                                        <a:schemeClr val="accent2"/>
                                      </p:to>
                                    </p:animClr>
                                    <p:set>
                                      <p:cBhvr>
                                        <p:cTn id="287" dur="500" fill="hold"/>
                                        <p:tgtEl>
                                          <p:spTgt spid="132"/>
                                        </p:tgtEl>
                                        <p:attrNameLst>
                                          <p:attrName>fill.type</p:attrName>
                                        </p:attrNameLst>
                                      </p:cBhvr>
                                      <p:to>
                                        <p:strVal val="solid"/>
                                      </p:to>
                                    </p:set>
                                    <p:set>
                                      <p:cBhvr>
                                        <p:cTn id="288" dur="500" fill="hold"/>
                                        <p:tgtEl>
                                          <p:spTgt spid="132"/>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33"/>
                                        </p:tgtEl>
                                        <p:attrNameLst>
                                          <p:attrName>style.color</p:attrName>
                                        </p:attrNameLst>
                                      </p:cBhvr>
                                      <p:to>
                                        <a:schemeClr val="accent2"/>
                                      </p:to>
                                    </p:animClr>
                                    <p:animClr clrSpc="rgb" dir="cw">
                                      <p:cBhvr>
                                        <p:cTn id="291" dur="500" fill="hold"/>
                                        <p:tgtEl>
                                          <p:spTgt spid="133"/>
                                        </p:tgtEl>
                                        <p:attrNameLst>
                                          <p:attrName>fillcolor</p:attrName>
                                        </p:attrNameLst>
                                      </p:cBhvr>
                                      <p:to>
                                        <a:schemeClr val="accent2"/>
                                      </p:to>
                                    </p:animClr>
                                    <p:set>
                                      <p:cBhvr>
                                        <p:cTn id="292" dur="500" fill="hold"/>
                                        <p:tgtEl>
                                          <p:spTgt spid="133"/>
                                        </p:tgtEl>
                                        <p:attrNameLst>
                                          <p:attrName>fill.type</p:attrName>
                                        </p:attrNameLst>
                                      </p:cBhvr>
                                      <p:to>
                                        <p:strVal val="solid"/>
                                      </p:to>
                                    </p:set>
                                    <p:set>
                                      <p:cBhvr>
                                        <p:cTn id="293" dur="500" fill="hold"/>
                                        <p:tgtEl>
                                          <p:spTgt spid="133"/>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74"/>
                                        </p:tgtEl>
                                        <p:attrNameLst>
                                          <p:attrName>style.color</p:attrName>
                                        </p:attrNameLst>
                                      </p:cBhvr>
                                      <p:to>
                                        <a:schemeClr val="accent2"/>
                                      </p:to>
                                    </p:animClr>
                                    <p:animClr clrSpc="rgb" dir="cw">
                                      <p:cBhvr>
                                        <p:cTn id="296" dur="500" fill="hold"/>
                                        <p:tgtEl>
                                          <p:spTgt spid="174"/>
                                        </p:tgtEl>
                                        <p:attrNameLst>
                                          <p:attrName>fillcolor</p:attrName>
                                        </p:attrNameLst>
                                      </p:cBhvr>
                                      <p:to>
                                        <a:schemeClr val="accent2"/>
                                      </p:to>
                                    </p:animClr>
                                    <p:set>
                                      <p:cBhvr>
                                        <p:cTn id="297" dur="500" fill="hold"/>
                                        <p:tgtEl>
                                          <p:spTgt spid="174"/>
                                        </p:tgtEl>
                                        <p:attrNameLst>
                                          <p:attrName>fill.type</p:attrName>
                                        </p:attrNameLst>
                                      </p:cBhvr>
                                      <p:to>
                                        <p:strVal val="solid"/>
                                      </p:to>
                                    </p:set>
                                    <p:set>
                                      <p:cBhvr>
                                        <p:cTn id="298" dur="500" fill="hold"/>
                                        <p:tgtEl>
                                          <p:spTgt spid="174"/>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75"/>
                                        </p:tgtEl>
                                        <p:attrNameLst>
                                          <p:attrName>style.color</p:attrName>
                                        </p:attrNameLst>
                                      </p:cBhvr>
                                      <p:to>
                                        <a:schemeClr val="accent2"/>
                                      </p:to>
                                    </p:animClr>
                                    <p:animClr clrSpc="rgb" dir="cw">
                                      <p:cBhvr>
                                        <p:cTn id="301" dur="500" fill="hold"/>
                                        <p:tgtEl>
                                          <p:spTgt spid="175"/>
                                        </p:tgtEl>
                                        <p:attrNameLst>
                                          <p:attrName>fillcolor</p:attrName>
                                        </p:attrNameLst>
                                      </p:cBhvr>
                                      <p:to>
                                        <a:schemeClr val="accent2"/>
                                      </p:to>
                                    </p:animClr>
                                    <p:set>
                                      <p:cBhvr>
                                        <p:cTn id="302" dur="500" fill="hold"/>
                                        <p:tgtEl>
                                          <p:spTgt spid="175"/>
                                        </p:tgtEl>
                                        <p:attrNameLst>
                                          <p:attrName>fill.type</p:attrName>
                                        </p:attrNameLst>
                                      </p:cBhvr>
                                      <p:to>
                                        <p:strVal val="solid"/>
                                      </p:to>
                                    </p:set>
                                    <p:set>
                                      <p:cBhvr>
                                        <p:cTn id="303" dur="500" fill="hold"/>
                                        <p:tgtEl>
                                          <p:spTgt spid="175"/>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76"/>
                                        </p:tgtEl>
                                        <p:attrNameLst>
                                          <p:attrName>style.color</p:attrName>
                                        </p:attrNameLst>
                                      </p:cBhvr>
                                      <p:to>
                                        <a:schemeClr val="accent2"/>
                                      </p:to>
                                    </p:animClr>
                                    <p:animClr clrSpc="rgb" dir="cw">
                                      <p:cBhvr>
                                        <p:cTn id="306" dur="500" fill="hold"/>
                                        <p:tgtEl>
                                          <p:spTgt spid="176"/>
                                        </p:tgtEl>
                                        <p:attrNameLst>
                                          <p:attrName>fillcolor</p:attrName>
                                        </p:attrNameLst>
                                      </p:cBhvr>
                                      <p:to>
                                        <a:schemeClr val="accent2"/>
                                      </p:to>
                                    </p:animClr>
                                    <p:set>
                                      <p:cBhvr>
                                        <p:cTn id="307" dur="500" fill="hold"/>
                                        <p:tgtEl>
                                          <p:spTgt spid="176"/>
                                        </p:tgtEl>
                                        <p:attrNameLst>
                                          <p:attrName>fill.type</p:attrName>
                                        </p:attrNameLst>
                                      </p:cBhvr>
                                      <p:to>
                                        <p:strVal val="solid"/>
                                      </p:to>
                                    </p:set>
                                    <p:set>
                                      <p:cBhvr>
                                        <p:cTn id="308" dur="500" fill="hold"/>
                                        <p:tgtEl>
                                          <p:spTgt spid="176"/>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6" presetClass="exit" presetSubtype="32" fill="hold" grpId="1" nodeType="clickEffect">
                                  <p:stCondLst>
                                    <p:cond delay="0"/>
                                  </p:stCondLst>
                                  <p:childTnLst>
                                    <p:animEffect transition="out" filter="circle(out)">
                                      <p:cBhvr>
                                        <p:cTn id="312" dur="2000"/>
                                        <p:tgtEl>
                                          <p:spTgt spid="132"/>
                                        </p:tgtEl>
                                      </p:cBhvr>
                                    </p:animEffect>
                                    <p:set>
                                      <p:cBhvr>
                                        <p:cTn id="313" dur="1" fill="hold">
                                          <p:stCondLst>
                                            <p:cond delay="1999"/>
                                          </p:stCondLst>
                                        </p:cTn>
                                        <p:tgtEl>
                                          <p:spTgt spid="132"/>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33"/>
                                        </p:tgtEl>
                                      </p:cBhvr>
                                    </p:animEffect>
                                    <p:set>
                                      <p:cBhvr>
                                        <p:cTn id="316" dur="1" fill="hold">
                                          <p:stCondLst>
                                            <p:cond delay="1999"/>
                                          </p:stCondLst>
                                        </p:cTn>
                                        <p:tgtEl>
                                          <p:spTgt spid="133"/>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74"/>
                                        </p:tgtEl>
                                      </p:cBhvr>
                                    </p:animEffect>
                                    <p:set>
                                      <p:cBhvr>
                                        <p:cTn id="319" dur="1" fill="hold">
                                          <p:stCondLst>
                                            <p:cond delay="1999"/>
                                          </p:stCondLst>
                                        </p:cTn>
                                        <p:tgtEl>
                                          <p:spTgt spid="174"/>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75"/>
                                        </p:tgtEl>
                                      </p:cBhvr>
                                    </p:animEffect>
                                    <p:set>
                                      <p:cBhvr>
                                        <p:cTn id="322" dur="1" fill="hold">
                                          <p:stCondLst>
                                            <p:cond delay="1999"/>
                                          </p:stCondLst>
                                        </p:cTn>
                                        <p:tgtEl>
                                          <p:spTgt spid="175"/>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76"/>
                                        </p:tgtEl>
                                      </p:cBhvr>
                                    </p:animEffect>
                                    <p:set>
                                      <p:cBhvr>
                                        <p:cTn id="325" dur="1" fill="hold">
                                          <p:stCondLst>
                                            <p:cond delay="1999"/>
                                          </p:stCondLst>
                                        </p:cTn>
                                        <p:tgtEl>
                                          <p:spTgt spid="176"/>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187"/>
                                        </p:tgtEl>
                                      </p:cBhvr>
                                    </p:animEffect>
                                    <p:set>
                                      <p:cBhvr>
                                        <p:cTn id="328" dur="1" fill="hold">
                                          <p:stCondLst>
                                            <p:cond delay="1999"/>
                                          </p:stCondLst>
                                        </p:cTn>
                                        <p:tgtEl>
                                          <p:spTgt spid="18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9" restart="whenNotActive" fill="hold" evtFilter="cancelBubble" nodeType="interactiveSeq">
                <p:stCondLst>
                  <p:cond evt="onClick" delay="0">
                    <p:tgtEl>
                      <p:spTgt spid="24"/>
                    </p:tgtEl>
                  </p:cond>
                </p:stCondLst>
                <p:endSync evt="end" delay="0">
                  <p:rtn val="all"/>
                </p:endSync>
                <p:childTnLst>
                  <p:par>
                    <p:cTn id="330" fill="hold">
                      <p:stCondLst>
                        <p:cond delay="0"/>
                      </p:stCondLst>
                      <p:childTnLst>
                        <p:par>
                          <p:cTn id="331" fill="hold">
                            <p:stCondLst>
                              <p:cond delay="0"/>
                            </p:stCondLst>
                            <p:childTnLst>
                              <p:par>
                                <p:cTn id="332" presetID="6" presetClass="entr" presetSubtype="16" fill="hold" grpId="0" nodeType="clickEffect">
                                  <p:stCondLst>
                                    <p:cond delay="0"/>
                                  </p:stCondLst>
                                  <p:childTnLst>
                                    <p:set>
                                      <p:cBhvr>
                                        <p:cTn id="333" dur="1" fill="hold">
                                          <p:stCondLst>
                                            <p:cond delay="0"/>
                                          </p:stCondLst>
                                        </p:cTn>
                                        <p:tgtEl>
                                          <p:spTgt spid="188"/>
                                        </p:tgtEl>
                                        <p:attrNameLst>
                                          <p:attrName>style.visibility</p:attrName>
                                        </p:attrNameLst>
                                      </p:cBhvr>
                                      <p:to>
                                        <p:strVal val="visible"/>
                                      </p:to>
                                    </p:set>
                                    <p:animEffect transition="in" filter="circle(in)">
                                      <p:cBhvr>
                                        <p:cTn id="334" dur="2000"/>
                                        <p:tgtEl>
                                          <p:spTgt spid="188"/>
                                        </p:tgtEl>
                                      </p:cBhvr>
                                    </p:animEffect>
                                  </p:childTnLst>
                                </p:cTn>
                              </p:par>
                              <p:par>
                                <p:cTn id="335" presetID="19" presetClass="emph" presetSubtype="0" fill="hold" grpId="0" nodeType="withEffect">
                                  <p:stCondLst>
                                    <p:cond delay="0"/>
                                  </p:stCondLst>
                                  <p:childTnLst>
                                    <p:animClr clrSpc="rgb" dir="cw">
                                      <p:cBhvr override="childStyle">
                                        <p:cTn id="336" dur="500" fill="hold"/>
                                        <p:tgtEl>
                                          <p:spTgt spid="177"/>
                                        </p:tgtEl>
                                        <p:attrNameLst>
                                          <p:attrName>style.color</p:attrName>
                                        </p:attrNameLst>
                                      </p:cBhvr>
                                      <p:to>
                                        <a:schemeClr val="accent2"/>
                                      </p:to>
                                    </p:animClr>
                                    <p:animClr clrSpc="rgb" dir="cw">
                                      <p:cBhvr>
                                        <p:cTn id="337" dur="500" fill="hold"/>
                                        <p:tgtEl>
                                          <p:spTgt spid="177"/>
                                        </p:tgtEl>
                                        <p:attrNameLst>
                                          <p:attrName>fillcolor</p:attrName>
                                        </p:attrNameLst>
                                      </p:cBhvr>
                                      <p:to>
                                        <a:schemeClr val="accent2"/>
                                      </p:to>
                                    </p:animClr>
                                    <p:set>
                                      <p:cBhvr>
                                        <p:cTn id="338" dur="500" fill="hold"/>
                                        <p:tgtEl>
                                          <p:spTgt spid="177"/>
                                        </p:tgtEl>
                                        <p:attrNameLst>
                                          <p:attrName>fill.type</p:attrName>
                                        </p:attrNameLst>
                                      </p:cBhvr>
                                      <p:to>
                                        <p:strVal val="solid"/>
                                      </p:to>
                                    </p:set>
                                    <p:set>
                                      <p:cBhvr>
                                        <p:cTn id="339" dur="500" fill="hold"/>
                                        <p:tgtEl>
                                          <p:spTgt spid="177"/>
                                        </p:tgtEl>
                                        <p:attrNameLst>
                                          <p:attrName>fill.on</p:attrName>
                                        </p:attrNameLst>
                                      </p:cBhvr>
                                      <p:to>
                                        <p:strVal val="true"/>
                                      </p:to>
                                    </p:set>
                                  </p:childTnLst>
                                </p:cTn>
                              </p:par>
                              <p:par>
                                <p:cTn id="340" presetID="19" presetClass="emph" presetSubtype="0" fill="hold" grpId="0" nodeType="withEffect">
                                  <p:stCondLst>
                                    <p:cond delay="0"/>
                                  </p:stCondLst>
                                  <p:childTnLst>
                                    <p:animClr clrSpc="rgb" dir="cw">
                                      <p:cBhvr override="childStyle">
                                        <p:cTn id="341" dur="500" fill="hold"/>
                                        <p:tgtEl>
                                          <p:spTgt spid="178"/>
                                        </p:tgtEl>
                                        <p:attrNameLst>
                                          <p:attrName>style.color</p:attrName>
                                        </p:attrNameLst>
                                      </p:cBhvr>
                                      <p:to>
                                        <a:schemeClr val="accent2"/>
                                      </p:to>
                                    </p:animClr>
                                    <p:animClr clrSpc="rgb" dir="cw">
                                      <p:cBhvr>
                                        <p:cTn id="342" dur="500" fill="hold"/>
                                        <p:tgtEl>
                                          <p:spTgt spid="178"/>
                                        </p:tgtEl>
                                        <p:attrNameLst>
                                          <p:attrName>fillcolor</p:attrName>
                                        </p:attrNameLst>
                                      </p:cBhvr>
                                      <p:to>
                                        <a:schemeClr val="accent2"/>
                                      </p:to>
                                    </p:animClr>
                                    <p:set>
                                      <p:cBhvr>
                                        <p:cTn id="343" dur="500" fill="hold"/>
                                        <p:tgtEl>
                                          <p:spTgt spid="178"/>
                                        </p:tgtEl>
                                        <p:attrNameLst>
                                          <p:attrName>fill.type</p:attrName>
                                        </p:attrNameLst>
                                      </p:cBhvr>
                                      <p:to>
                                        <p:strVal val="solid"/>
                                      </p:to>
                                    </p:set>
                                    <p:set>
                                      <p:cBhvr>
                                        <p:cTn id="344" dur="500" fill="hold"/>
                                        <p:tgtEl>
                                          <p:spTgt spid="178"/>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79"/>
                                        </p:tgtEl>
                                        <p:attrNameLst>
                                          <p:attrName>style.color</p:attrName>
                                        </p:attrNameLst>
                                      </p:cBhvr>
                                      <p:to>
                                        <a:schemeClr val="accent2"/>
                                      </p:to>
                                    </p:animClr>
                                    <p:animClr clrSpc="rgb" dir="cw">
                                      <p:cBhvr>
                                        <p:cTn id="347" dur="500" fill="hold"/>
                                        <p:tgtEl>
                                          <p:spTgt spid="179"/>
                                        </p:tgtEl>
                                        <p:attrNameLst>
                                          <p:attrName>fillcolor</p:attrName>
                                        </p:attrNameLst>
                                      </p:cBhvr>
                                      <p:to>
                                        <a:schemeClr val="accent2"/>
                                      </p:to>
                                    </p:animClr>
                                    <p:set>
                                      <p:cBhvr>
                                        <p:cTn id="348" dur="500" fill="hold"/>
                                        <p:tgtEl>
                                          <p:spTgt spid="179"/>
                                        </p:tgtEl>
                                        <p:attrNameLst>
                                          <p:attrName>fill.type</p:attrName>
                                        </p:attrNameLst>
                                      </p:cBhvr>
                                      <p:to>
                                        <p:strVal val="solid"/>
                                      </p:to>
                                    </p:set>
                                    <p:set>
                                      <p:cBhvr>
                                        <p:cTn id="349" dur="500" fill="hold"/>
                                        <p:tgtEl>
                                          <p:spTgt spid="179"/>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80"/>
                                        </p:tgtEl>
                                        <p:attrNameLst>
                                          <p:attrName>style.color</p:attrName>
                                        </p:attrNameLst>
                                      </p:cBhvr>
                                      <p:to>
                                        <a:schemeClr val="accent2"/>
                                      </p:to>
                                    </p:animClr>
                                    <p:animClr clrSpc="rgb" dir="cw">
                                      <p:cBhvr>
                                        <p:cTn id="352" dur="500" fill="hold"/>
                                        <p:tgtEl>
                                          <p:spTgt spid="180"/>
                                        </p:tgtEl>
                                        <p:attrNameLst>
                                          <p:attrName>fillcolor</p:attrName>
                                        </p:attrNameLst>
                                      </p:cBhvr>
                                      <p:to>
                                        <a:schemeClr val="accent2"/>
                                      </p:to>
                                    </p:animClr>
                                    <p:set>
                                      <p:cBhvr>
                                        <p:cTn id="353" dur="500" fill="hold"/>
                                        <p:tgtEl>
                                          <p:spTgt spid="180"/>
                                        </p:tgtEl>
                                        <p:attrNameLst>
                                          <p:attrName>fill.type</p:attrName>
                                        </p:attrNameLst>
                                      </p:cBhvr>
                                      <p:to>
                                        <p:strVal val="solid"/>
                                      </p:to>
                                    </p:set>
                                    <p:set>
                                      <p:cBhvr>
                                        <p:cTn id="354" dur="500" fill="hold"/>
                                        <p:tgtEl>
                                          <p:spTgt spid="180"/>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81"/>
                                        </p:tgtEl>
                                        <p:attrNameLst>
                                          <p:attrName>style.color</p:attrName>
                                        </p:attrNameLst>
                                      </p:cBhvr>
                                      <p:to>
                                        <a:schemeClr val="accent2"/>
                                      </p:to>
                                    </p:animClr>
                                    <p:animClr clrSpc="rgb" dir="cw">
                                      <p:cBhvr>
                                        <p:cTn id="357" dur="500" fill="hold"/>
                                        <p:tgtEl>
                                          <p:spTgt spid="181"/>
                                        </p:tgtEl>
                                        <p:attrNameLst>
                                          <p:attrName>fillcolor</p:attrName>
                                        </p:attrNameLst>
                                      </p:cBhvr>
                                      <p:to>
                                        <a:schemeClr val="accent2"/>
                                      </p:to>
                                    </p:animClr>
                                    <p:set>
                                      <p:cBhvr>
                                        <p:cTn id="358" dur="500" fill="hold"/>
                                        <p:tgtEl>
                                          <p:spTgt spid="181"/>
                                        </p:tgtEl>
                                        <p:attrNameLst>
                                          <p:attrName>fill.type</p:attrName>
                                        </p:attrNameLst>
                                      </p:cBhvr>
                                      <p:to>
                                        <p:strVal val="solid"/>
                                      </p:to>
                                    </p:set>
                                    <p:set>
                                      <p:cBhvr>
                                        <p:cTn id="359" dur="500" fill="hold"/>
                                        <p:tgtEl>
                                          <p:spTgt spid="181"/>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182"/>
                                        </p:tgtEl>
                                        <p:attrNameLst>
                                          <p:attrName>style.color</p:attrName>
                                        </p:attrNameLst>
                                      </p:cBhvr>
                                      <p:to>
                                        <a:schemeClr val="accent2"/>
                                      </p:to>
                                    </p:animClr>
                                    <p:animClr clrSpc="rgb" dir="cw">
                                      <p:cBhvr>
                                        <p:cTn id="362" dur="500" fill="hold"/>
                                        <p:tgtEl>
                                          <p:spTgt spid="182"/>
                                        </p:tgtEl>
                                        <p:attrNameLst>
                                          <p:attrName>fillcolor</p:attrName>
                                        </p:attrNameLst>
                                      </p:cBhvr>
                                      <p:to>
                                        <a:schemeClr val="accent2"/>
                                      </p:to>
                                    </p:animClr>
                                    <p:set>
                                      <p:cBhvr>
                                        <p:cTn id="363" dur="500" fill="hold"/>
                                        <p:tgtEl>
                                          <p:spTgt spid="182"/>
                                        </p:tgtEl>
                                        <p:attrNameLst>
                                          <p:attrName>fill.type</p:attrName>
                                        </p:attrNameLst>
                                      </p:cBhvr>
                                      <p:to>
                                        <p:strVal val="solid"/>
                                      </p:to>
                                    </p:set>
                                    <p:set>
                                      <p:cBhvr>
                                        <p:cTn id="364" dur="500" fill="hold"/>
                                        <p:tgtEl>
                                          <p:spTgt spid="182"/>
                                        </p:tgtEl>
                                        <p:attrNameLst>
                                          <p:attrName>fill.on</p:attrName>
                                        </p:attrNameLst>
                                      </p:cBhvr>
                                      <p:to>
                                        <p:strVal val="true"/>
                                      </p:to>
                                    </p:set>
                                  </p:childTnLst>
                                </p:cTn>
                              </p:par>
                            </p:childTnLst>
                          </p:cTn>
                        </p:par>
                      </p:childTnLst>
                    </p:cTn>
                  </p:par>
                  <p:par>
                    <p:cTn id="365" fill="hold">
                      <p:stCondLst>
                        <p:cond delay="indefinite"/>
                      </p:stCondLst>
                      <p:childTnLst>
                        <p:par>
                          <p:cTn id="366" fill="hold">
                            <p:stCondLst>
                              <p:cond delay="0"/>
                            </p:stCondLst>
                            <p:childTnLst>
                              <p:par>
                                <p:cTn id="367" presetID="6" presetClass="exit" presetSubtype="32" fill="hold" grpId="1" nodeType="clickEffect">
                                  <p:stCondLst>
                                    <p:cond delay="0"/>
                                  </p:stCondLst>
                                  <p:childTnLst>
                                    <p:animEffect transition="out" filter="circle(out)">
                                      <p:cBhvr>
                                        <p:cTn id="368" dur="2000"/>
                                        <p:tgtEl>
                                          <p:spTgt spid="177"/>
                                        </p:tgtEl>
                                      </p:cBhvr>
                                    </p:animEffect>
                                    <p:set>
                                      <p:cBhvr>
                                        <p:cTn id="369" dur="1" fill="hold">
                                          <p:stCondLst>
                                            <p:cond delay="1999"/>
                                          </p:stCondLst>
                                        </p:cTn>
                                        <p:tgtEl>
                                          <p:spTgt spid="177"/>
                                        </p:tgtEl>
                                        <p:attrNameLst>
                                          <p:attrName>style.visibility</p:attrName>
                                        </p:attrNameLst>
                                      </p:cBhvr>
                                      <p:to>
                                        <p:strVal val="hidden"/>
                                      </p:to>
                                    </p:set>
                                  </p:childTnLst>
                                </p:cTn>
                              </p:par>
                              <p:par>
                                <p:cTn id="370" presetID="6" presetClass="exit" presetSubtype="32" fill="hold" grpId="1" nodeType="withEffect">
                                  <p:stCondLst>
                                    <p:cond delay="0"/>
                                  </p:stCondLst>
                                  <p:childTnLst>
                                    <p:animEffect transition="out" filter="circle(out)">
                                      <p:cBhvr>
                                        <p:cTn id="371" dur="2000"/>
                                        <p:tgtEl>
                                          <p:spTgt spid="178"/>
                                        </p:tgtEl>
                                      </p:cBhvr>
                                    </p:animEffect>
                                    <p:set>
                                      <p:cBhvr>
                                        <p:cTn id="372" dur="1" fill="hold">
                                          <p:stCondLst>
                                            <p:cond delay="1999"/>
                                          </p:stCondLst>
                                        </p:cTn>
                                        <p:tgtEl>
                                          <p:spTgt spid="178"/>
                                        </p:tgtEl>
                                        <p:attrNameLst>
                                          <p:attrName>style.visibility</p:attrName>
                                        </p:attrNameLst>
                                      </p:cBhvr>
                                      <p:to>
                                        <p:strVal val="hidden"/>
                                      </p:to>
                                    </p:set>
                                  </p:childTnLst>
                                </p:cTn>
                              </p:par>
                              <p:par>
                                <p:cTn id="373" presetID="6" presetClass="exit" presetSubtype="32" fill="hold" grpId="1" nodeType="withEffect">
                                  <p:stCondLst>
                                    <p:cond delay="0"/>
                                  </p:stCondLst>
                                  <p:childTnLst>
                                    <p:animEffect transition="out" filter="circle(out)">
                                      <p:cBhvr>
                                        <p:cTn id="374" dur="2000"/>
                                        <p:tgtEl>
                                          <p:spTgt spid="179"/>
                                        </p:tgtEl>
                                      </p:cBhvr>
                                    </p:animEffect>
                                    <p:set>
                                      <p:cBhvr>
                                        <p:cTn id="375" dur="1" fill="hold">
                                          <p:stCondLst>
                                            <p:cond delay="1999"/>
                                          </p:stCondLst>
                                        </p:cTn>
                                        <p:tgtEl>
                                          <p:spTgt spid="179"/>
                                        </p:tgtEl>
                                        <p:attrNameLst>
                                          <p:attrName>style.visibility</p:attrName>
                                        </p:attrNameLst>
                                      </p:cBhvr>
                                      <p:to>
                                        <p:strVal val="hidden"/>
                                      </p:to>
                                    </p:set>
                                  </p:childTnLst>
                                </p:cTn>
                              </p:par>
                              <p:par>
                                <p:cTn id="376" presetID="6" presetClass="exit" presetSubtype="32" fill="hold" grpId="1" nodeType="withEffect">
                                  <p:stCondLst>
                                    <p:cond delay="0"/>
                                  </p:stCondLst>
                                  <p:childTnLst>
                                    <p:animEffect transition="out" filter="circle(out)">
                                      <p:cBhvr>
                                        <p:cTn id="377" dur="2000"/>
                                        <p:tgtEl>
                                          <p:spTgt spid="180"/>
                                        </p:tgtEl>
                                      </p:cBhvr>
                                    </p:animEffect>
                                    <p:set>
                                      <p:cBhvr>
                                        <p:cTn id="378" dur="1" fill="hold">
                                          <p:stCondLst>
                                            <p:cond delay="1999"/>
                                          </p:stCondLst>
                                        </p:cTn>
                                        <p:tgtEl>
                                          <p:spTgt spid="180"/>
                                        </p:tgtEl>
                                        <p:attrNameLst>
                                          <p:attrName>style.visibility</p:attrName>
                                        </p:attrNameLst>
                                      </p:cBhvr>
                                      <p:to>
                                        <p:strVal val="hidden"/>
                                      </p:to>
                                    </p:set>
                                  </p:childTnLst>
                                </p:cTn>
                              </p:par>
                              <p:par>
                                <p:cTn id="379" presetID="6" presetClass="exit" presetSubtype="32" fill="hold" grpId="1" nodeType="withEffect">
                                  <p:stCondLst>
                                    <p:cond delay="0"/>
                                  </p:stCondLst>
                                  <p:childTnLst>
                                    <p:animEffect transition="out" filter="circle(out)">
                                      <p:cBhvr>
                                        <p:cTn id="380" dur="2000"/>
                                        <p:tgtEl>
                                          <p:spTgt spid="181"/>
                                        </p:tgtEl>
                                      </p:cBhvr>
                                    </p:animEffect>
                                    <p:set>
                                      <p:cBhvr>
                                        <p:cTn id="381" dur="1" fill="hold">
                                          <p:stCondLst>
                                            <p:cond delay="1999"/>
                                          </p:stCondLst>
                                        </p:cTn>
                                        <p:tgtEl>
                                          <p:spTgt spid="181"/>
                                        </p:tgtEl>
                                        <p:attrNameLst>
                                          <p:attrName>style.visibility</p:attrName>
                                        </p:attrNameLst>
                                      </p:cBhvr>
                                      <p:to>
                                        <p:strVal val="hidden"/>
                                      </p:to>
                                    </p:set>
                                  </p:childTnLst>
                                </p:cTn>
                              </p:par>
                              <p:par>
                                <p:cTn id="382" presetID="6" presetClass="exit" presetSubtype="32" fill="hold" grpId="1" nodeType="withEffect">
                                  <p:stCondLst>
                                    <p:cond delay="0"/>
                                  </p:stCondLst>
                                  <p:childTnLst>
                                    <p:animEffect transition="out" filter="circle(out)">
                                      <p:cBhvr>
                                        <p:cTn id="383" dur="2000"/>
                                        <p:tgtEl>
                                          <p:spTgt spid="182"/>
                                        </p:tgtEl>
                                      </p:cBhvr>
                                    </p:animEffect>
                                    <p:set>
                                      <p:cBhvr>
                                        <p:cTn id="384" dur="1" fill="hold">
                                          <p:stCondLst>
                                            <p:cond delay="1999"/>
                                          </p:stCondLst>
                                        </p:cTn>
                                        <p:tgtEl>
                                          <p:spTgt spid="182"/>
                                        </p:tgtEl>
                                        <p:attrNameLst>
                                          <p:attrName>style.visibility</p:attrName>
                                        </p:attrNameLst>
                                      </p:cBhvr>
                                      <p:to>
                                        <p:strVal val="hidden"/>
                                      </p:to>
                                    </p:set>
                                  </p:childTnLst>
                                </p:cTn>
                              </p:par>
                              <p:par>
                                <p:cTn id="385" presetID="6" presetClass="exit" presetSubtype="32" fill="hold" grpId="1" nodeType="withEffect">
                                  <p:stCondLst>
                                    <p:cond delay="0"/>
                                  </p:stCondLst>
                                  <p:childTnLst>
                                    <p:animEffect transition="out" filter="circle(out)">
                                      <p:cBhvr>
                                        <p:cTn id="386" dur="2000"/>
                                        <p:tgtEl>
                                          <p:spTgt spid="188"/>
                                        </p:tgtEl>
                                      </p:cBhvr>
                                    </p:animEffect>
                                    <p:set>
                                      <p:cBhvr>
                                        <p:cTn id="387" dur="1" fill="hold">
                                          <p:stCondLst>
                                            <p:cond delay="1999"/>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 grpId="0" animBg="1"/>
      <p:bldP spid="2"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90" grpId="0" animBg="1"/>
      <p:bldP spid="90"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2" grpId="0" animBg="1"/>
      <p:bldP spid="122" grpId="1" animBg="1"/>
      <p:bldP spid="123" grpId="0" animBg="1"/>
      <p:bldP spid="123" grpId="1" animBg="1"/>
      <p:bldP spid="124" grpId="0" animBg="1"/>
      <p:bldP spid="124" grpId="1" animBg="1"/>
      <p:bldP spid="127" grpId="0" animBg="1"/>
      <p:bldP spid="127" grpId="1" animBg="1"/>
      <p:bldP spid="131" grpId="0" animBg="1"/>
      <p:bldP spid="131" grpId="1" animBg="1"/>
      <p:bldP spid="132" grpId="0" animBg="1"/>
      <p:bldP spid="132" grpId="1" animBg="1"/>
      <p:bldP spid="133" grpId="0" animBg="1"/>
      <p:bldP spid="13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E79DE0-3B51-508E-13DE-F62A324AFB15}"/>
              </a:ext>
            </a:extLst>
          </p:cNvPr>
          <p:cNvGraphicFramePr>
            <a:graphicFrameLocks noGrp="1"/>
          </p:cNvGraphicFramePr>
          <p:nvPr>
            <p:extLst>
              <p:ext uri="{D42A27DB-BD31-4B8C-83A1-F6EECF244321}">
                <p14:modId xmlns:p14="http://schemas.microsoft.com/office/powerpoint/2010/main" val="416572676"/>
              </p:ext>
            </p:extLst>
          </p:nvPr>
        </p:nvGraphicFramePr>
        <p:xfrm>
          <a:off x="904240" y="88252"/>
          <a:ext cx="11054079" cy="6221106"/>
        </p:xfrm>
        <a:graphic>
          <a:graphicData uri="http://schemas.openxmlformats.org/drawingml/2006/table">
            <a:tbl>
              <a:tblPr firstRow="1" firstCol="1" bandRow="1"/>
              <a:tblGrid>
                <a:gridCol w="1004439">
                  <a:extLst>
                    <a:ext uri="{9D8B030D-6E8A-4147-A177-3AD203B41FA5}">
                      <a16:colId xmlns:a16="http://schemas.microsoft.com/office/drawing/2014/main" val="1830699297"/>
                    </a:ext>
                  </a:extLst>
                </a:gridCol>
                <a:gridCol w="1004439">
                  <a:extLst>
                    <a:ext uri="{9D8B030D-6E8A-4147-A177-3AD203B41FA5}">
                      <a16:colId xmlns:a16="http://schemas.microsoft.com/office/drawing/2014/main" val="2798328770"/>
                    </a:ext>
                  </a:extLst>
                </a:gridCol>
                <a:gridCol w="1004439">
                  <a:extLst>
                    <a:ext uri="{9D8B030D-6E8A-4147-A177-3AD203B41FA5}">
                      <a16:colId xmlns:a16="http://schemas.microsoft.com/office/drawing/2014/main" val="2851470237"/>
                    </a:ext>
                  </a:extLst>
                </a:gridCol>
                <a:gridCol w="1004439">
                  <a:extLst>
                    <a:ext uri="{9D8B030D-6E8A-4147-A177-3AD203B41FA5}">
                      <a16:colId xmlns:a16="http://schemas.microsoft.com/office/drawing/2014/main" val="2154283047"/>
                    </a:ext>
                  </a:extLst>
                </a:gridCol>
                <a:gridCol w="1004439">
                  <a:extLst>
                    <a:ext uri="{9D8B030D-6E8A-4147-A177-3AD203B41FA5}">
                      <a16:colId xmlns:a16="http://schemas.microsoft.com/office/drawing/2014/main" val="3647057924"/>
                    </a:ext>
                  </a:extLst>
                </a:gridCol>
                <a:gridCol w="1004439">
                  <a:extLst>
                    <a:ext uri="{9D8B030D-6E8A-4147-A177-3AD203B41FA5}">
                      <a16:colId xmlns:a16="http://schemas.microsoft.com/office/drawing/2014/main" val="446130226"/>
                    </a:ext>
                  </a:extLst>
                </a:gridCol>
                <a:gridCol w="1005489">
                  <a:extLst>
                    <a:ext uri="{9D8B030D-6E8A-4147-A177-3AD203B41FA5}">
                      <a16:colId xmlns:a16="http://schemas.microsoft.com/office/drawing/2014/main" val="1632274922"/>
                    </a:ext>
                  </a:extLst>
                </a:gridCol>
                <a:gridCol w="1005489">
                  <a:extLst>
                    <a:ext uri="{9D8B030D-6E8A-4147-A177-3AD203B41FA5}">
                      <a16:colId xmlns:a16="http://schemas.microsoft.com/office/drawing/2014/main" val="884516262"/>
                    </a:ext>
                  </a:extLst>
                </a:gridCol>
                <a:gridCol w="1005489">
                  <a:extLst>
                    <a:ext uri="{9D8B030D-6E8A-4147-A177-3AD203B41FA5}">
                      <a16:colId xmlns:a16="http://schemas.microsoft.com/office/drawing/2014/main" val="1081010620"/>
                    </a:ext>
                  </a:extLst>
                </a:gridCol>
                <a:gridCol w="1005489">
                  <a:extLst>
                    <a:ext uri="{9D8B030D-6E8A-4147-A177-3AD203B41FA5}">
                      <a16:colId xmlns:a16="http://schemas.microsoft.com/office/drawing/2014/main" val="1581182532"/>
                    </a:ext>
                  </a:extLst>
                </a:gridCol>
                <a:gridCol w="1005489">
                  <a:extLst>
                    <a:ext uri="{9D8B030D-6E8A-4147-A177-3AD203B41FA5}">
                      <a16:colId xmlns:a16="http://schemas.microsoft.com/office/drawing/2014/main" val="4222770522"/>
                    </a:ext>
                  </a:extLst>
                </a:gridCol>
              </a:tblGrid>
              <a:tr h="1036851">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Ầ</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K</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1036851">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1036851">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C</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Ị</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Ổ</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1036851">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Ừ</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G</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1036851">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Ô</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Ệ</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1036851">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Ự</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2948</TotalTime>
  <Words>683</Words>
  <Application>Microsoft Office PowerPoint</Application>
  <PresentationFormat>Widescreen</PresentationFormat>
  <Paragraphs>221</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“Thầy còn nhiều điều phải nói với anh em. Nhưng bây giờ, anh em không có sức chịu nổi.</vt:lpstr>
      <vt:lpstr>Khi nào Thần Khí sự thật đến, Người sẽ dẫn anh em tới sự thật toàn vẹn. Người sẽ không tự mình nói điều gì, nhưng tất cả những gì Người nghe, </vt:lpstr>
      <vt:lpstr>Người sẽ nói lại, và loan báo cho anh em biết những điều sẽ xảy đến.</vt:lpstr>
      <vt:lpstr>Người sẽ tôn vinh Thầy, vì Người sẽ lấy những gì là của Thầy mà loan báo cho anh em.</vt:lpstr>
      <vt:lpstr>Mọi sự Chúa Cha có đều là của Thầy. Vì thế, Thầy đã nói : Người lấy những gì là của Thầy mà loan báo cho anh em.”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68</cp:revision>
  <dcterms:created xsi:type="dcterms:W3CDTF">2022-01-14T15:16:50Z</dcterms:created>
  <dcterms:modified xsi:type="dcterms:W3CDTF">2022-06-11T01:24:28Z</dcterms:modified>
</cp:coreProperties>
</file>