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4" r:id="rId3"/>
    <p:sldId id="315" r:id="rId4"/>
    <p:sldId id="569" r:id="rId5"/>
    <p:sldId id="570" r:id="rId6"/>
    <p:sldId id="332" r:id="rId7"/>
    <p:sldId id="573" r:id="rId8"/>
    <p:sldId id="574" r:id="rId9"/>
    <p:sldId id="293" r:id="rId10"/>
    <p:sldId id="571" r:id="rId11"/>
    <p:sldId id="393" r:id="rId12"/>
    <p:sldId id="575" r:id="rId13"/>
    <p:sldId id="260" r:id="rId14"/>
    <p:sldId id="308" r:id="rId15"/>
    <p:sldId id="386" r:id="rId16"/>
    <p:sldId id="387" r:id="rId17"/>
    <p:sldId id="388" r:id="rId18"/>
    <p:sldId id="391" r:id="rId19"/>
    <p:sldId id="296" r:id="rId2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30" d="100"/>
          <a:sy n="130" d="100"/>
        </p:scale>
        <p:origin x="9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5DD8-4449-423C-A639-F65BA6D75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622D266-FC06-4B14-8BD7-484074193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4FA8C45-7E4E-4866-8C82-71C166C44AA5}"/>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5" name="Footer Placeholder 4">
            <a:extLst>
              <a:ext uri="{FF2B5EF4-FFF2-40B4-BE49-F238E27FC236}">
                <a16:creationId xmlns:a16="http://schemas.microsoft.com/office/drawing/2014/main" id="{F826F900-C18C-4C2D-9121-6D9F7CF449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FFBB37-8D8B-4ED6-8D94-B8E736D25A8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9247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D7D5-5D3F-4E90-9EB1-0D94F429A33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C592D96-5F34-4AB1-A37B-950BAE5083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C5B772E-20CA-4B33-939D-79947571EC5C}"/>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5" name="Footer Placeholder 4">
            <a:extLst>
              <a:ext uri="{FF2B5EF4-FFF2-40B4-BE49-F238E27FC236}">
                <a16:creationId xmlns:a16="http://schemas.microsoft.com/office/drawing/2014/main" id="{F9497229-AC30-41EC-B325-50DCC65CB9B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45F265-32D6-4048-A6C8-5EAF9497C1C3}"/>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5783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3E2C7-B8DB-416A-849C-F8727C6D6A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95EA97-5511-461A-B619-FAC5D0F6E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DD5E18-72A4-41BE-8D81-82879DBCAD05}"/>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5" name="Footer Placeholder 4">
            <a:extLst>
              <a:ext uri="{FF2B5EF4-FFF2-40B4-BE49-F238E27FC236}">
                <a16:creationId xmlns:a16="http://schemas.microsoft.com/office/drawing/2014/main" id="{D0CFF74F-521E-4FAF-8BC5-1AA664255D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02554A-5342-4096-8E7A-C7436908BA89}"/>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742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F664-AA3B-4313-A0F2-D409A4781F9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7D26BB1-E78B-4471-BE4E-53C3618C5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FA202FC-DC52-4B3B-A666-E0F2AD2905B0}"/>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5" name="Footer Placeholder 4">
            <a:extLst>
              <a:ext uri="{FF2B5EF4-FFF2-40B4-BE49-F238E27FC236}">
                <a16:creationId xmlns:a16="http://schemas.microsoft.com/office/drawing/2014/main" id="{F3B0460E-3594-4A79-9E4E-36EC7F54B7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9CEA09A-40D4-46F8-8D4D-215020EAE69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4335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3C1E-0B4A-4019-8FB3-FDBACB5311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F653D45E-ECC5-486B-A601-B03D259A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F448-B65D-4523-9B12-4CDC3F886731}"/>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5" name="Footer Placeholder 4">
            <a:extLst>
              <a:ext uri="{FF2B5EF4-FFF2-40B4-BE49-F238E27FC236}">
                <a16:creationId xmlns:a16="http://schemas.microsoft.com/office/drawing/2014/main" id="{4B74D0E6-2C86-49C5-A9CD-ACFF55D9DA4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5DC806-FCD8-4CA2-BC87-FA6CE17601F2}"/>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15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31C-C008-41A6-B1CC-CA6C3ED98E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947F5F-9858-494A-82A4-9A7A3B54A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0B676A2-D46B-4F56-A21A-931B25743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A614988-F3CE-4174-A3EE-F8108E16571E}"/>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6" name="Footer Placeholder 5">
            <a:extLst>
              <a:ext uri="{FF2B5EF4-FFF2-40B4-BE49-F238E27FC236}">
                <a16:creationId xmlns:a16="http://schemas.microsoft.com/office/drawing/2014/main" id="{8A8F2516-227C-4BC8-87E4-9ED003D6BA3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026F3F-72B1-4481-9A61-AC5C147043FE}"/>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0890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F067-DD81-44FD-9BCC-D0582C6590C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712F556-8863-4102-858F-CBCB401AFA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08A34B-6D45-46A2-9A77-BB84800C9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3715220-53B4-4EDC-860F-3E64AF09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7AF07-2A5A-452F-B6EB-FCD3E08E8D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EDC71C-673D-4186-8658-C06FA940DF96}"/>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8" name="Footer Placeholder 7">
            <a:extLst>
              <a:ext uri="{FF2B5EF4-FFF2-40B4-BE49-F238E27FC236}">
                <a16:creationId xmlns:a16="http://schemas.microsoft.com/office/drawing/2014/main" id="{503930F0-6E9D-4535-897B-48B2B33034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C0E3C02-94DA-4ACC-A3AE-A828F02F6E7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8901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7CB9-D932-4FD4-B776-B6D34AEA320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962FE11-FC34-4584-87BA-22676E09922A}"/>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4" name="Footer Placeholder 3">
            <a:extLst>
              <a:ext uri="{FF2B5EF4-FFF2-40B4-BE49-F238E27FC236}">
                <a16:creationId xmlns:a16="http://schemas.microsoft.com/office/drawing/2014/main" id="{0754B8B2-2652-4757-B95D-8255071D4C9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E71F95-6F81-4FDA-B714-89F84A91AAE5}"/>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33132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A5293-DCD2-4900-97FA-755F5C6CA313}"/>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3" name="Footer Placeholder 2">
            <a:extLst>
              <a:ext uri="{FF2B5EF4-FFF2-40B4-BE49-F238E27FC236}">
                <a16:creationId xmlns:a16="http://schemas.microsoft.com/office/drawing/2014/main" id="{5CC52C3D-6041-4625-AC08-9327233F2B1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CCF0C907-31D2-4439-B21C-BF8F8366D371}"/>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3908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4B62-2C54-4574-B543-5EB51B1DD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E0D8E50-F3A2-4687-B0C9-1F0E70AE7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FBFDF51E-E4BD-4E69-BA7D-AB7D9EBAE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5F6E8-DF3A-4E10-99D5-E4B28F364964}"/>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6" name="Footer Placeholder 5">
            <a:extLst>
              <a:ext uri="{FF2B5EF4-FFF2-40B4-BE49-F238E27FC236}">
                <a16:creationId xmlns:a16="http://schemas.microsoft.com/office/drawing/2014/main" id="{EBB19D56-AA9B-48D9-A797-22DF8770661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1A8B5EE-5785-4A56-886B-75834DB3FEF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2486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0DF1-2E9F-4D46-9DD9-7544FFCB6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3B45455-BF2B-4E0F-88A8-C30EACBA6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DA077DF-EF3A-4A0C-A177-0489E1CC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53553-7ED7-4561-81BF-C072759EEB4D}"/>
              </a:ext>
            </a:extLst>
          </p:cNvPr>
          <p:cNvSpPr>
            <a:spLocks noGrp="1"/>
          </p:cNvSpPr>
          <p:nvPr>
            <p:ph type="dt" sz="half" idx="10"/>
          </p:nvPr>
        </p:nvSpPr>
        <p:spPr/>
        <p:txBody>
          <a:bodyPr/>
          <a:lstStyle/>
          <a:p>
            <a:fld id="{2FF9C1CA-27ED-46C1-8525-37ABE13F03B0}" type="datetimeFigureOut">
              <a:rPr lang="vi-VN" smtClean="0"/>
              <a:t>24/05/2025</a:t>
            </a:fld>
            <a:endParaRPr lang="vi-VN"/>
          </a:p>
        </p:txBody>
      </p:sp>
      <p:sp>
        <p:nvSpPr>
          <p:cNvPr id="6" name="Footer Placeholder 5">
            <a:extLst>
              <a:ext uri="{FF2B5EF4-FFF2-40B4-BE49-F238E27FC236}">
                <a16:creationId xmlns:a16="http://schemas.microsoft.com/office/drawing/2014/main" id="{F9F11194-45E8-4829-B6A3-638191FB5FC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D27BEFB-5AA3-4CB9-8D66-689781445B3D}"/>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13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BDEA6-FF88-4323-ACF8-DACE668E1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C8C242-8DEE-41DC-A727-D8B145B3F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7FE7123-EC5E-487F-AE75-526036135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9C1CA-27ED-46C1-8525-37ABE13F03B0}" type="datetimeFigureOut">
              <a:rPr lang="vi-VN" smtClean="0"/>
              <a:t>24/05/2025</a:t>
            </a:fld>
            <a:endParaRPr lang="vi-VN"/>
          </a:p>
        </p:txBody>
      </p:sp>
      <p:sp>
        <p:nvSpPr>
          <p:cNvPr id="5" name="Footer Placeholder 4">
            <a:extLst>
              <a:ext uri="{FF2B5EF4-FFF2-40B4-BE49-F238E27FC236}">
                <a16:creationId xmlns:a16="http://schemas.microsoft.com/office/drawing/2014/main" id="{6D43B4BD-603F-418B-BA87-65BAF4125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9A1C33B-A489-4130-9B31-902838D43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CB2F9-C746-405B-B972-04B60C6BF1F2}" type="slidenum">
              <a:rPr lang="vi-VN" smtClean="0"/>
              <a:t>‹#›</a:t>
            </a:fld>
            <a:endParaRPr lang="vi-VN"/>
          </a:p>
        </p:txBody>
      </p:sp>
    </p:spTree>
    <p:extLst>
      <p:ext uri="{BB962C8B-B14F-4D97-AF65-F5344CB8AC3E}">
        <p14:creationId xmlns:p14="http://schemas.microsoft.com/office/powerpoint/2010/main" val="223782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0" cap="none" spc="0" normalizeH="0" baseline="0" noProof="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CHÚA NHẬT </a:t>
            </a:r>
            <a:r>
              <a:rPr lang="en-US" sz="4400" b="1" kern="10" noProof="0">
                <a:ln w="9525">
                  <a:noFill/>
                  <a:prstDash val="solid"/>
                </a:ln>
                <a:solidFill>
                  <a:srgbClr val="FF0000">
                    <a:alpha val="77000"/>
                  </a:srgbClr>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VI</a:t>
            </a:r>
            <a:r>
              <a:rPr kumimoji="0" lang="en-US" sz="4400" b="1" i="0" u="none" strike="noStrike" kern="10" cap="none" spc="0" normalizeH="0" baseline="0" noProof="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 PHỤC</a:t>
            </a:r>
            <a:r>
              <a:rPr kumimoji="0" lang="en-US" sz="4400" b="1" i="0" u="none" strike="noStrike" kern="10" cap="none" spc="0" normalizeH="0" noProof="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 SINH - </a:t>
            </a:r>
            <a:r>
              <a:rPr kumimoji="0" lang="en-US" sz="4400" b="1" i="0" u="none" strike="noStrike" kern="10" cap="none" spc="0" normalizeH="0" baseline="0" noProof="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C</a:t>
            </a:r>
            <a:endParaRPr kumimoji="0" lang="en-US" sz="4400" b="1" i="0" u="none" strike="noStrike" kern="10" cap="none" spc="0" normalizeH="0" baseline="0" noProof="0" dirty="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44541" y="3776782"/>
            <a:ext cx="404746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NIỀM</a:t>
            </a:r>
            <a:r>
              <a:rPr kumimoji="0" lang="en-US" sz="4000" b="1" i="0" u="none" strike="noStrike" kern="1200" cap="none" spc="0" normalizeH="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VUI</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81207" y="3776782"/>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FF0000"/>
                </a:solidFill>
                <a:latin typeface="Verdana" panose="020B0604030504040204" pitchFamily="34" charset="0"/>
                <a:ea typeface="Verdana" panose="020B0604030504040204" pitchFamily="34" charset="0"/>
                <a:cs typeface="Tahoma" panose="020B0604030504040204" pitchFamily="34" charset="0"/>
              </a:rPr>
              <a:t>BÌNH AN</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rId2" action="ppaction://hlinksldjump"/>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18" y="48002"/>
            <a:ext cx="671318" cy="6679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18" y="723354"/>
            <a:ext cx="671318" cy="6679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18" y="1396053"/>
            <a:ext cx="671319"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2052647"/>
            <a:ext cx="671320"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19" y="2711867"/>
            <a:ext cx="602233"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70095" y="3382284"/>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76" name="Rectangle 75">
            <a:extLst>
              <a:ext uri="{FF2B5EF4-FFF2-40B4-BE49-F238E27FC236}">
                <a16:creationId xmlns:a16="http://schemas.microsoft.com/office/drawing/2014/main" id="{DE7D70FE-F199-4AE7-A23E-E17CA9DD67CA}"/>
              </a:ext>
            </a:extLst>
          </p:cNvPr>
          <p:cNvSpPr/>
          <p:nvPr/>
        </p:nvSpPr>
        <p:spPr>
          <a:xfrm>
            <a:off x="0" y="5348562"/>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a:solidFill>
                  <a:srgbClr val="FF0000"/>
                </a:solidFill>
                <a:latin typeface="Verdana" panose="020B0604030504040204" pitchFamily="34" charset="0"/>
                <a:ea typeface="Verdana" panose="020B0604030504040204" pitchFamily="34" charset="0"/>
              </a:rPr>
              <a:t>1. ĐẤNG BẢO TRỢ </a:t>
            </a:r>
            <a:r>
              <a:rPr lang="vi-VN" sz="4800" b="1" u="sng">
                <a:solidFill>
                  <a:srgbClr val="7030A0"/>
                </a:solidFill>
                <a:latin typeface="Verdana" panose="020B0604030504040204" pitchFamily="34" charset="0"/>
                <a:ea typeface="Verdana" panose="020B0604030504040204" pitchFamily="34" charset="0"/>
              </a:rPr>
              <a:t>LÀ AI? </a:t>
            </a:r>
          </a:p>
        </p:txBody>
      </p:sp>
      <p:graphicFrame>
        <p:nvGraphicFramePr>
          <p:cNvPr id="5" name="Table 4">
            <a:extLst>
              <a:ext uri="{FF2B5EF4-FFF2-40B4-BE49-F238E27FC236}">
                <a16:creationId xmlns:a16="http://schemas.microsoft.com/office/drawing/2014/main" id="{C44EF259-C730-4A3D-93A7-49B3BA74B443}"/>
              </a:ext>
            </a:extLst>
          </p:cNvPr>
          <p:cNvGraphicFramePr>
            <a:graphicFrameLocks noGrp="1"/>
          </p:cNvGraphicFramePr>
          <p:nvPr>
            <p:extLst>
              <p:ext uri="{D42A27DB-BD31-4B8C-83A1-F6EECF244321}">
                <p14:modId xmlns:p14="http://schemas.microsoft.com/office/powerpoint/2010/main" val="3135847830"/>
              </p:ext>
            </p:extLst>
          </p:nvPr>
        </p:nvGraphicFramePr>
        <p:xfrm>
          <a:off x="1176904" y="70948"/>
          <a:ext cx="9437078" cy="5241832"/>
        </p:xfrm>
        <a:graphic>
          <a:graphicData uri="http://schemas.openxmlformats.org/drawingml/2006/table">
            <a:tbl>
              <a:tblPr firstRow="1" firstCol="1" bandRow="1"/>
              <a:tblGrid>
                <a:gridCol w="857346">
                  <a:extLst>
                    <a:ext uri="{9D8B030D-6E8A-4147-A177-3AD203B41FA5}">
                      <a16:colId xmlns:a16="http://schemas.microsoft.com/office/drawing/2014/main" val="2851470237"/>
                    </a:ext>
                  </a:extLst>
                </a:gridCol>
                <a:gridCol w="857346">
                  <a:extLst>
                    <a:ext uri="{9D8B030D-6E8A-4147-A177-3AD203B41FA5}">
                      <a16:colId xmlns:a16="http://schemas.microsoft.com/office/drawing/2014/main" val="2154283047"/>
                    </a:ext>
                  </a:extLst>
                </a:gridCol>
                <a:gridCol w="857346">
                  <a:extLst>
                    <a:ext uri="{9D8B030D-6E8A-4147-A177-3AD203B41FA5}">
                      <a16:colId xmlns:a16="http://schemas.microsoft.com/office/drawing/2014/main" val="3647057924"/>
                    </a:ext>
                  </a:extLst>
                </a:gridCol>
                <a:gridCol w="857346">
                  <a:extLst>
                    <a:ext uri="{9D8B030D-6E8A-4147-A177-3AD203B41FA5}">
                      <a16:colId xmlns:a16="http://schemas.microsoft.com/office/drawing/2014/main" val="446130226"/>
                    </a:ext>
                  </a:extLst>
                </a:gridCol>
                <a:gridCol w="858242">
                  <a:extLst>
                    <a:ext uri="{9D8B030D-6E8A-4147-A177-3AD203B41FA5}">
                      <a16:colId xmlns:a16="http://schemas.microsoft.com/office/drawing/2014/main" val="1632274922"/>
                    </a:ext>
                  </a:extLst>
                </a:gridCol>
                <a:gridCol w="858242">
                  <a:extLst>
                    <a:ext uri="{9D8B030D-6E8A-4147-A177-3AD203B41FA5}">
                      <a16:colId xmlns:a16="http://schemas.microsoft.com/office/drawing/2014/main" val="884516262"/>
                    </a:ext>
                  </a:extLst>
                </a:gridCol>
                <a:gridCol w="858242">
                  <a:extLst>
                    <a:ext uri="{9D8B030D-6E8A-4147-A177-3AD203B41FA5}">
                      <a16:colId xmlns:a16="http://schemas.microsoft.com/office/drawing/2014/main" val="1081010620"/>
                    </a:ext>
                  </a:extLst>
                </a:gridCol>
                <a:gridCol w="858242">
                  <a:extLst>
                    <a:ext uri="{9D8B030D-6E8A-4147-A177-3AD203B41FA5}">
                      <a16:colId xmlns:a16="http://schemas.microsoft.com/office/drawing/2014/main" val="1581182532"/>
                    </a:ext>
                  </a:extLst>
                </a:gridCol>
                <a:gridCol w="858242">
                  <a:extLst>
                    <a:ext uri="{9D8B030D-6E8A-4147-A177-3AD203B41FA5}">
                      <a16:colId xmlns:a16="http://schemas.microsoft.com/office/drawing/2014/main" val="4222770522"/>
                    </a:ext>
                  </a:extLst>
                </a:gridCol>
                <a:gridCol w="858242">
                  <a:extLst>
                    <a:ext uri="{9D8B030D-6E8A-4147-A177-3AD203B41FA5}">
                      <a16:colId xmlns:a16="http://schemas.microsoft.com/office/drawing/2014/main" val="1428442844"/>
                    </a:ext>
                  </a:extLst>
                </a:gridCol>
                <a:gridCol w="858242">
                  <a:extLst>
                    <a:ext uri="{9D8B030D-6E8A-4147-A177-3AD203B41FA5}">
                      <a16:colId xmlns:a16="http://schemas.microsoft.com/office/drawing/2014/main" val="406102389"/>
                    </a:ext>
                  </a:extLst>
                </a:gridCol>
              </a:tblGrid>
              <a:tr h="655229">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061126"/>
                  </a:ext>
                </a:extLst>
              </a:tr>
              <a:tr h="655229">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Ẽ</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Ữ</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Ờ</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1543499"/>
                  </a:ext>
                </a:extLst>
              </a:tr>
              <a:tr h="655229">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Ữ</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3846923"/>
                  </a:ext>
                </a:extLst>
              </a:tr>
              <a:tr h="655229">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741911"/>
                  </a:ext>
                </a:extLst>
              </a:tr>
              <a:tr h="655229">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Ú</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9385001"/>
                  </a:ext>
                </a:extLst>
              </a:tr>
              <a:tr h="655229">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Ả</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4770830"/>
                  </a:ext>
                </a:extLst>
              </a:tr>
              <a:tr h="655229">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Ì</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8241041"/>
                  </a:ext>
                </a:extLst>
              </a:tr>
              <a:tr h="655229">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Ứ</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602462"/>
                  </a:ext>
                </a:extLst>
              </a:tr>
            </a:tbl>
          </a:graphicData>
        </a:graphic>
      </p:graphicFrame>
      <p:sp>
        <p:nvSpPr>
          <p:cNvPr id="60" name="Star: 10 Points 59">
            <a:extLst>
              <a:ext uri="{FF2B5EF4-FFF2-40B4-BE49-F238E27FC236}">
                <a16:creationId xmlns:a16="http://schemas.microsoft.com/office/drawing/2014/main" id="{C9AF7EF7-92CB-4799-A1C7-61637D205988}"/>
              </a:ext>
            </a:extLst>
          </p:cNvPr>
          <p:cNvSpPr/>
          <p:nvPr/>
        </p:nvSpPr>
        <p:spPr>
          <a:xfrm>
            <a:off x="385932" y="4041503"/>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Calibri" panose="020F0502020204030204"/>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78" name="Star: 10 Points 77">
            <a:extLst>
              <a:ext uri="{FF2B5EF4-FFF2-40B4-BE49-F238E27FC236}">
                <a16:creationId xmlns:a16="http://schemas.microsoft.com/office/drawing/2014/main" id="{89A3BC04-5FD4-B246-F960-C3008E2F481F}"/>
              </a:ext>
            </a:extLst>
          </p:cNvPr>
          <p:cNvSpPr/>
          <p:nvPr/>
        </p:nvSpPr>
        <p:spPr>
          <a:xfrm>
            <a:off x="422584" y="4703190"/>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8</a:t>
            </a:r>
          </a:p>
        </p:txBody>
      </p:sp>
      <p:sp>
        <p:nvSpPr>
          <p:cNvPr id="2" name="Rectangle 1">
            <a:extLst>
              <a:ext uri="{FF2B5EF4-FFF2-40B4-BE49-F238E27FC236}">
                <a16:creationId xmlns:a16="http://schemas.microsoft.com/office/drawing/2014/main" id="{965CA95C-16A8-756D-113C-7C67F42C045E}"/>
              </a:ext>
            </a:extLst>
          </p:cNvPr>
          <p:cNvSpPr/>
          <p:nvPr/>
        </p:nvSpPr>
        <p:spPr>
          <a:xfrm>
            <a:off x="2895600" y="204502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2FE85559-754D-FB64-2F43-569C53A06B9A}"/>
              </a:ext>
            </a:extLst>
          </p:cNvPr>
          <p:cNvSpPr/>
          <p:nvPr/>
        </p:nvSpPr>
        <p:spPr>
          <a:xfrm>
            <a:off x="3749040" y="204502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724327C2-A7CD-986B-7BCA-73D977352338}"/>
              </a:ext>
            </a:extLst>
          </p:cNvPr>
          <p:cNvSpPr/>
          <p:nvPr/>
        </p:nvSpPr>
        <p:spPr>
          <a:xfrm>
            <a:off x="4606676" y="204660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2432DD18-CDBD-8A48-FAE1-59F8745FC60F}"/>
              </a:ext>
            </a:extLst>
          </p:cNvPr>
          <p:cNvSpPr/>
          <p:nvPr/>
        </p:nvSpPr>
        <p:spPr>
          <a:xfrm>
            <a:off x="5460116" y="204660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2CA5739-0C33-B688-9C1B-C2B2FA063C53}"/>
              </a:ext>
            </a:extLst>
          </p:cNvPr>
          <p:cNvSpPr/>
          <p:nvPr/>
        </p:nvSpPr>
        <p:spPr>
          <a:xfrm>
            <a:off x="6324600" y="205264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B25C6821-38AF-7679-B6F5-B01CA58F197B}"/>
              </a:ext>
            </a:extLst>
          </p:cNvPr>
          <p:cNvSpPr/>
          <p:nvPr/>
        </p:nvSpPr>
        <p:spPr>
          <a:xfrm>
            <a:off x="7178040" y="205264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F5FE087B-AE98-E5C6-90D6-40BE513E4BD7}"/>
              </a:ext>
            </a:extLst>
          </p:cNvPr>
          <p:cNvSpPr/>
          <p:nvPr/>
        </p:nvSpPr>
        <p:spPr>
          <a:xfrm>
            <a:off x="8035676" y="204660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375F2A55-00C7-4C4C-FAB7-FFAE7199D186}"/>
              </a:ext>
            </a:extLst>
          </p:cNvPr>
          <p:cNvSpPr/>
          <p:nvPr/>
        </p:nvSpPr>
        <p:spPr>
          <a:xfrm>
            <a:off x="8889116" y="204660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B963FB80-B11D-C06E-CDAF-6FBF8C4C0C94}"/>
              </a:ext>
            </a:extLst>
          </p:cNvPr>
          <p:cNvSpPr/>
          <p:nvPr/>
        </p:nvSpPr>
        <p:spPr>
          <a:xfrm>
            <a:off x="2895600" y="138925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1BDDE31B-EBCA-4BB7-8C84-F8A5178AA98D}"/>
              </a:ext>
            </a:extLst>
          </p:cNvPr>
          <p:cNvSpPr/>
          <p:nvPr/>
        </p:nvSpPr>
        <p:spPr>
          <a:xfrm>
            <a:off x="3749040" y="138925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63899F66-8352-C7DF-FEED-B041F0253044}"/>
              </a:ext>
            </a:extLst>
          </p:cNvPr>
          <p:cNvSpPr/>
          <p:nvPr/>
        </p:nvSpPr>
        <p:spPr>
          <a:xfrm>
            <a:off x="4606676" y="139083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BD8A832A-87EB-3548-B656-9FBABB191651}"/>
              </a:ext>
            </a:extLst>
          </p:cNvPr>
          <p:cNvSpPr/>
          <p:nvPr/>
        </p:nvSpPr>
        <p:spPr>
          <a:xfrm>
            <a:off x="5460116" y="139083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AB4E7167-AD52-0947-ED66-AA47DA843ABA}"/>
              </a:ext>
            </a:extLst>
          </p:cNvPr>
          <p:cNvSpPr/>
          <p:nvPr/>
        </p:nvSpPr>
        <p:spPr>
          <a:xfrm>
            <a:off x="6324600" y="139687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40D8F37C-BC51-0B28-FEB4-D3423B35AAC2}"/>
              </a:ext>
            </a:extLst>
          </p:cNvPr>
          <p:cNvSpPr/>
          <p:nvPr/>
        </p:nvSpPr>
        <p:spPr>
          <a:xfrm>
            <a:off x="7178040" y="139687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80D8A2D-860F-4C45-E4DB-6DAC2DE06991}"/>
              </a:ext>
            </a:extLst>
          </p:cNvPr>
          <p:cNvSpPr/>
          <p:nvPr/>
        </p:nvSpPr>
        <p:spPr>
          <a:xfrm>
            <a:off x="8035676" y="139083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E16BAC9C-C66A-A400-5407-D53418F06B7F}"/>
              </a:ext>
            </a:extLst>
          </p:cNvPr>
          <p:cNvSpPr/>
          <p:nvPr/>
        </p:nvSpPr>
        <p:spPr>
          <a:xfrm>
            <a:off x="8889116" y="139083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4DB1E8B8-1D53-EECD-8915-CC00AB3DBA91}"/>
              </a:ext>
            </a:extLst>
          </p:cNvPr>
          <p:cNvSpPr/>
          <p:nvPr/>
        </p:nvSpPr>
        <p:spPr>
          <a:xfrm>
            <a:off x="2895600" y="73728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0218248E-5580-8160-EAFB-536AB7D5E079}"/>
              </a:ext>
            </a:extLst>
          </p:cNvPr>
          <p:cNvSpPr/>
          <p:nvPr/>
        </p:nvSpPr>
        <p:spPr>
          <a:xfrm>
            <a:off x="3749040" y="73728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4B1F0B4C-9FFA-D9C4-E356-F1CA9D93B22B}"/>
              </a:ext>
            </a:extLst>
          </p:cNvPr>
          <p:cNvSpPr/>
          <p:nvPr/>
        </p:nvSpPr>
        <p:spPr>
          <a:xfrm>
            <a:off x="4606676" y="73886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7609F6B8-BF7E-B6A0-16EF-4CA2D3A2FA02}"/>
              </a:ext>
            </a:extLst>
          </p:cNvPr>
          <p:cNvSpPr/>
          <p:nvPr/>
        </p:nvSpPr>
        <p:spPr>
          <a:xfrm>
            <a:off x="5460116" y="73886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EA889AAD-CD69-DD23-9392-556FE60F6BC1}"/>
              </a:ext>
            </a:extLst>
          </p:cNvPr>
          <p:cNvSpPr/>
          <p:nvPr/>
        </p:nvSpPr>
        <p:spPr>
          <a:xfrm>
            <a:off x="6324600" y="73728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5A9FFCA5-762F-A371-FF99-B3CCA24EE0CE}"/>
              </a:ext>
            </a:extLst>
          </p:cNvPr>
          <p:cNvSpPr/>
          <p:nvPr/>
        </p:nvSpPr>
        <p:spPr>
          <a:xfrm>
            <a:off x="7178040" y="73728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9D93ADA4-B12D-CBEB-923E-514FFD21C70D}"/>
              </a:ext>
            </a:extLst>
          </p:cNvPr>
          <p:cNvSpPr/>
          <p:nvPr/>
        </p:nvSpPr>
        <p:spPr>
          <a:xfrm>
            <a:off x="8035676" y="73886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6E744F84-0896-390E-A72F-F1B2466E5048}"/>
              </a:ext>
            </a:extLst>
          </p:cNvPr>
          <p:cNvSpPr/>
          <p:nvPr/>
        </p:nvSpPr>
        <p:spPr>
          <a:xfrm>
            <a:off x="8889116" y="73886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7D2C7D78-125D-8586-FE7D-348FDBC5CA12}"/>
              </a:ext>
            </a:extLst>
          </p:cNvPr>
          <p:cNvSpPr/>
          <p:nvPr/>
        </p:nvSpPr>
        <p:spPr>
          <a:xfrm>
            <a:off x="1184524" y="82821"/>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696ADF09-D0AA-6D21-802C-A043BDF6BE09}"/>
              </a:ext>
            </a:extLst>
          </p:cNvPr>
          <p:cNvSpPr/>
          <p:nvPr/>
        </p:nvSpPr>
        <p:spPr>
          <a:xfrm>
            <a:off x="2037964" y="82821"/>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695FA14D-A58E-901A-790F-8214FAACD532}"/>
              </a:ext>
            </a:extLst>
          </p:cNvPr>
          <p:cNvSpPr/>
          <p:nvPr/>
        </p:nvSpPr>
        <p:spPr>
          <a:xfrm>
            <a:off x="2895600" y="84401"/>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F07EE77C-0D99-3A94-CF50-39D4CFA1A7E3}"/>
              </a:ext>
            </a:extLst>
          </p:cNvPr>
          <p:cNvSpPr/>
          <p:nvPr/>
        </p:nvSpPr>
        <p:spPr>
          <a:xfrm>
            <a:off x="3749040" y="84401"/>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BDD42D4C-1221-1120-F533-927BF9DE8FB5}"/>
              </a:ext>
            </a:extLst>
          </p:cNvPr>
          <p:cNvSpPr/>
          <p:nvPr/>
        </p:nvSpPr>
        <p:spPr>
          <a:xfrm>
            <a:off x="4613524" y="82821"/>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90D0C663-39F2-0DA4-CFD2-99F64CDAB134}"/>
              </a:ext>
            </a:extLst>
          </p:cNvPr>
          <p:cNvSpPr/>
          <p:nvPr/>
        </p:nvSpPr>
        <p:spPr>
          <a:xfrm>
            <a:off x="5466964" y="82821"/>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FFD196C0-079A-CF28-218E-BAEAB8DFFE58}"/>
              </a:ext>
            </a:extLst>
          </p:cNvPr>
          <p:cNvSpPr/>
          <p:nvPr/>
        </p:nvSpPr>
        <p:spPr>
          <a:xfrm>
            <a:off x="6324600" y="84401"/>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643D49A3-78B6-1B77-C9E4-884960EFA3E4}"/>
              </a:ext>
            </a:extLst>
          </p:cNvPr>
          <p:cNvSpPr/>
          <p:nvPr/>
        </p:nvSpPr>
        <p:spPr>
          <a:xfrm>
            <a:off x="7178040" y="84401"/>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652E1D27-0276-7D6A-B925-25EFA0DBE88A}"/>
              </a:ext>
            </a:extLst>
          </p:cNvPr>
          <p:cNvSpPr/>
          <p:nvPr/>
        </p:nvSpPr>
        <p:spPr>
          <a:xfrm>
            <a:off x="8046720" y="84990"/>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CA79A3C9-5E49-47BB-423F-8BA1C5DE5FC9}"/>
              </a:ext>
            </a:extLst>
          </p:cNvPr>
          <p:cNvSpPr/>
          <p:nvPr/>
        </p:nvSpPr>
        <p:spPr>
          <a:xfrm>
            <a:off x="3759452" y="2702239"/>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41B19366-2AAB-3515-9E57-2C4A2F1A1915}"/>
              </a:ext>
            </a:extLst>
          </p:cNvPr>
          <p:cNvSpPr/>
          <p:nvPr/>
        </p:nvSpPr>
        <p:spPr>
          <a:xfrm>
            <a:off x="4617088" y="2703819"/>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51343245-ED5F-33C1-8252-854FE877C752}"/>
              </a:ext>
            </a:extLst>
          </p:cNvPr>
          <p:cNvSpPr/>
          <p:nvPr/>
        </p:nvSpPr>
        <p:spPr>
          <a:xfrm>
            <a:off x="5470528" y="2703819"/>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EACCB628-5DFF-49F3-A26B-6A0587C1683A}"/>
              </a:ext>
            </a:extLst>
          </p:cNvPr>
          <p:cNvSpPr/>
          <p:nvPr/>
        </p:nvSpPr>
        <p:spPr>
          <a:xfrm>
            <a:off x="6335012" y="2702239"/>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0D0BEAE8-639D-476E-F716-B5C9DBCE5149}"/>
              </a:ext>
            </a:extLst>
          </p:cNvPr>
          <p:cNvSpPr/>
          <p:nvPr/>
        </p:nvSpPr>
        <p:spPr>
          <a:xfrm>
            <a:off x="7188452" y="2702239"/>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346B552F-59A3-62C0-5786-5333FB308B74}"/>
              </a:ext>
            </a:extLst>
          </p:cNvPr>
          <p:cNvSpPr/>
          <p:nvPr/>
        </p:nvSpPr>
        <p:spPr>
          <a:xfrm>
            <a:off x="8046088" y="2703819"/>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6FD56881-4BF6-216F-3C81-34641B6277E6}"/>
              </a:ext>
            </a:extLst>
          </p:cNvPr>
          <p:cNvSpPr/>
          <p:nvPr/>
        </p:nvSpPr>
        <p:spPr>
          <a:xfrm>
            <a:off x="8899528" y="2703819"/>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7F5E01CE-7B1D-F915-0D82-782434D415BF}"/>
              </a:ext>
            </a:extLst>
          </p:cNvPr>
          <p:cNvSpPr/>
          <p:nvPr/>
        </p:nvSpPr>
        <p:spPr>
          <a:xfrm>
            <a:off x="3759452" y="3357498"/>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a:extLst>
              <a:ext uri="{FF2B5EF4-FFF2-40B4-BE49-F238E27FC236}">
                <a16:creationId xmlns:a16="http://schemas.microsoft.com/office/drawing/2014/main" id="{FC20AC22-0D7E-B486-FBB5-E7E3695DCE2A}"/>
              </a:ext>
            </a:extLst>
          </p:cNvPr>
          <p:cNvSpPr/>
          <p:nvPr/>
        </p:nvSpPr>
        <p:spPr>
          <a:xfrm>
            <a:off x="4617088" y="3359078"/>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AE4A57B6-8D2C-9483-55E9-6EA24DBD121B}"/>
              </a:ext>
            </a:extLst>
          </p:cNvPr>
          <p:cNvSpPr/>
          <p:nvPr/>
        </p:nvSpPr>
        <p:spPr>
          <a:xfrm>
            <a:off x="5470528" y="3359078"/>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a:extLst>
              <a:ext uri="{FF2B5EF4-FFF2-40B4-BE49-F238E27FC236}">
                <a16:creationId xmlns:a16="http://schemas.microsoft.com/office/drawing/2014/main" id="{5BDCA933-D910-E85F-F4E4-7E1BBA38C524}"/>
              </a:ext>
            </a:extLst>
          </p:cNvPr>
          <p:cNvSpPr/>
          <p:nvPr/>
        </p:nvSpPr>
        <p:spPr>
          <a:xfrm>
            <a:off x="6335012" y="3357498"/>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a:extLst>
              <a:ext uri="{FF2B5EF4-FFF2-40B4-BE49-F238E27FC236}">
                <a16:creationId xmlns:a16="http://schemas.microsoft.com/office/drawing/2014/main" id="{DCE0F9C6-731A-59AF-EB6E-A76025996A6E}"/>
              </a:ext>
            </a:extLst>
          </p:cNvPr>
          <p:cNvSpPr/>
          <p:nvPr/>
        </p:nvSpPr>
        <p:spPr>
          <a:xfrm>
            <a:off x="7188452" y="3357498"/>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a:extLst>
              <a:ext uri="{FF2B5EF4-FFF2-40B4-BE49-F238E27FC236}">
                <a16:creationId xmlns:a16="http://schemas.microsoft.com/office/drawing/2014/main" id="{1DE3034A-AEA6-01E4-B79B-2D7A5376A9F2}"/>
              </a:ext>
            </a:extLst>
          </p:cNvPr>
          <p:cNvSpPr/>
          <p:nvPr/>
        </p:nvSpPr>
        <p:spPr>
          <a:xfrm>
            <a:off x="8046088" y="3359078"/>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a:extLst>
              <a:ext uri="{FF2B5EF4-FFF2-40B4-BE49-F238E27FC236}">
                <a16:creationId xmlns:a16="http://schemas.microsoft.com/office/drawing/2014/main" id="{748A0942-E2A3-8ADE-9163-660DE9C0707E}"/>
              </a:ext>
            </a:extLst>
          </p:cNvPr>
          <p:cNvSpPr/>
          <p:nvPr/>
        </p:nvSpPr>
        <p:spPr>
          <a:xfrm>
            <a:off x="3759452" y="401882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a:extLst>
              <a:ext uri="{FF2B5EF4-FFF2-40B4-BE49-F238E27FC236}">
                <a16:creationId xmlns:a16="http://schemas.microsoft.com/office/drawing/2014/main" id="{F6918017-3BF5-B65B-5C68-E1055E3CB0A6}"/>
              </a:ext>
            </a:extLst>
          </p:cNvPr>
          <p:cNvSpPr/>
          <p:nvPr/>
        </p:nvSpPr>
        <p:spPr>
          <a:xfrm>
            <a:off x="4617088" y="401278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554C84E6-85B4-27AA-D4F8-A86912FA7F5C}"/>
              </a:ext>
            </a:extLst>
          </p:cNvPr>
          <p:cNvSpPr/>
          <p:nvPr/>
        </p:nvSpPr>
        <p:spPr>
          <a:xfrm>
            <a:off x="5470528" y="401278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a:extLst>
              <a:ext uri="{FF2B5EF4-FFF2-40B4-BE49-F238E27FC236}">
                <a16:creationId xmlns:a16="http://schemas.microsoft.com/office/drawing/2014/main" id="{E278881E-24A8-B880-69E0-7CD5D1D0CCEA}"/>
              </a:ext>
            </a:extLst>
          </p:cNvPr>
          <p:cNvSpPr/>
          <p:nvPr/>
        </p:nvSpPr>
        <p:spPr>
          <a:xfrm>
            <a:off x="6335012" y="401882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a:extLst>
              <a:ext uri="{FF2B5EF4-FFF2-40B4-BE49-F238E27FC236}">
                <a16:creationId xmlns:a16="http://schemas.microsoft.com/office/drawing/2014/main" id="{AB00C97A-2151-DDB1-CE0A-F62CCB4EC514}"/>
              </a:ext>
            </a:extLst>
          </p:cNvPr>
          <p:cNvSpPr/>
          <p:nvPr/>
        </p:nvSpPr>
        <p:spPr>
          <a:xfrm>
            <a:off x="7188452" y="401882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6F849739-9885-AA15-099A-1267C09C00F9}"/>
              </a:ext>
            </a:extLst>
          </p:cNvPr>
          <p:cNvSpPr/>
          <p:nvPr/>
        </p:nvSpPr>
        <p:spPr>
          <a:xfrm>
            <a:off x="8046088" y="4012787"/>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a:extLst>
              <a:ext uri="{FF2B5EF4-FFF2-40B4-BE49-F238E27FC236}">
                <a16:creationId xmlns:a16="http://schemas.microsoft.com/office/drawing/2014/main" id="{9069A7AA-4CEE-379C-1C97-D69CF7F407C8}"/>
              </a:ext>
            </a:extLst>
          </p:cNvPr>
          <p:cNvSpPr/>
          <p:nvPr/>
        </p:nvSpPr>
        <p:spPr>
          <a:xfrm>
            <a:off x="2906644" y="4664713"/>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196">
            <a:extLst>
              <a:ext uri="{FF2B5EF4-FFF2-40B4-BE49-F238E27FC236}">
                <a16:creationId xmlns:a16="http://schemas.microsoft.com/office/drawing/2014/main" id="{9AC26114-8AF4-DB91-E70E-3232AEBE0C8B}"/>
              </a:ext>
            </a:extLst>
          </p:cNvPr>
          <p:cNvSpPr/>
          <p:nvPr/>
        </p:nvSpPr>
        <p:spPr>
          <a:xfrm>
            <a:off x="3764280" y="4666293"/>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a:extLst>
              <a:ext uri="{FF2B5EF4-FFF2-40B4-BE49-F238E27FC236}">
                <a16:creationId xmlns:a16="http://schemas.microsoft.com/office/drawing/2014/main" id="{3B41236E-3B0A-04BF-6647-6F7E2F6A4CAD}"/>
              </a:ext>
            </a:extLst>
          </p:cNvPr>
          <p:cNvSpPr/>
          <p:nvPr/>
        </p:nvSpPr>
        <p:spPr>
          <a:xfrm>
            <a:off x="4617720" y="4666293"/>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a:extLst>
              <a:ext uri="{FF2B5EF4-FFF2-40B4-BE49-F238E27FC236}">
                <a16:creationId xmlns:a16="http://schemas.microsoft.com/office/drawing/2014/main" id="{12F333B9-FF39-852C-8A13-904EC2777964}"/>
              </a:ext>
            </a:extLst>
          </p:cNvPr>
          <p:cNvSpPr/>
          <p:nvPr/>
        </p:nvSpPr>
        <p:spPr>
          <a:xfrm>
            <a:off x="5482204" y="4664713"/>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a:extLst>
              <a:ext uri="{FF2B5EF4-FFF2-40B4-BE49-F238E27FC236}">
                <a16:creationId xmlns:a16="http://schemas.microsoft.com/office/drawing/2014/main" id="{54EDC1D5-EB94-F570-3810-0C4670BE1DDC}"/>
              </a:ext>
            </a:extLst>
          </p:cNvPr>
          <p:cNvSpPr/>
          <p:nvPr/>
        </p:nvSpPr>
        <p:spPr>
          <a:xfrm>
            <a:off x="6335644" y="4664713"/>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a:extLst>
              <a:ext uri="{FF2B5EF4-FFF2-40B4-BE49-F238E27FC236}">
                <a16:creationId xmlns:a16="http://schemas.microsoft.com/office/drawing/2014/main" id="{3BA84577-4255-B9EC-BAFD-7BEEAABCD4B7}"/>
              </a:ext>
            </a:extLst>
          </p:cNvPr>
          <p:cNvSpPr/>
          <p:nvPr/>
        </p:nvSpPr>
        <p:spPr>
          <a:xfrm>
            <a:off x="7193280" y="4666293"/>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a:extLst>
              <a:ext uri="{FF2B5EF4-FFF2-40B4-BE49-F238E27FC236}">
                <a16:creationId xmlns:a16="http://schemas.microsoft.com/office/drawing/2014/main" id="{FE70997F-44D6-6CA6-0AD7-3321A98439DA}"/>
              </a:ext>
            </a:extLst>
          </p:cNvPr>
          <p:cNvSpPr/>
          <p:nvPr/>
        </p:nvSpPr>
        <p:spPr>
          <a:xfrm>
            <a:off x="8046720" y="4666293"/>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a:extLst>
              <a:ext uri="{FF2B5EF4-FFF2-40B4-BE49-F238E27FC236}">
                <a16:creationId xmlns:a16="http://schemas.microsoft.com/office/drawing/2014/main" id="{2CBA3636-045D-D20F-FBB5-1D4C3B74C92D}"/>
              </a:ext>
            </a:extLst>
          </p:cNvPr>
          <p:cNvSpPr/>
          <p:nvPr/>
        </p:nvSpPr>
        <p:spPr>
          <a:xfrm>
            <a:off x="8915400" y="4666882"/>
            <a:ext cx="853440" cy="629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Rectangle 203">
            <a:extLst>
              <a:ext uri="{FF2B5EF4-FFF2-40B4-BE49-F238E27FC236}">
                <a16:creationId xmlns:a16="http://schemas.microsoft.com/office/drawing/2014/main" id="{4D586E8D-60F5-F1B4-F22F-72E7EE3E0218}"/>
              </a:ext>
            </a:extLst>
          </p:cNvPr>
          <p:cNvSpPr/>
          <p:nvPr/>
        </p:nvSpPr>
        <p:spPr>
          <a:xfrm>
            <a:off x="0" y="5332802"/>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2</a:t>
            </a:r>
            <a:r>
              <a:rPr lang="vi-VN" sz="4000" b="1">
                <a:solidFill>
                  <a:srgbClr val="FF0000"/>
                </a:solidFill>
                <a:latin typeface="Verdana" panose="020B0604030504040204" pitchFamily="34" charset="0"/>
                <a:ea typeface="Verdana" panose="020B0604030504040204" pitchFamily="34" charset="0"/>
              </a:rPr>
              <a:t>. “AI YÊU MẾN THẦY, THÌ </a:t>
            </a:r>
            <a:r>
              <a:rPr lang="vi-VN" sz="4000" b="1" u="sng">
                <a:solidFill>
                  <a:srgbClr val="7030A0"/>
                </a:solidFill>
                <a:latin typeface="Verdana" panose="020B0604030504040204" pitchFamily="34" charset="0"/>
                <a:ea typeface="Verdana" panose="020B0604030504040204" pitchFamily="34" charset="0"/>
              </a:rPr>
              <a:t>… … …</a:t>
            </a:r>
            <a:r>
              <a:rPr lang="vi-VN" sz="4000" b="1">
                <a:solidFill>
                  <a:srgbClr val="FF0000"/>
                </a:solidFill>
                <a:latin typeface="Verdana" panose="020B0604030504040204" pitchFamily="34" charset="0"/>
                <a:ea typeface="Verdana" panose="020B0604030504040204" pitchFamily="34" charset="0"/>
              </a:rPr>
              <a:t> THẦY</a:t>
            </a:r>
            <a:r>
              <a:rPr lang="en-US" sz="4000" b="1">
                <a:solidFill>
                  <a:srgbClr val="FF0000"/>
                </a:solidFill>
                <a:latin typeface="Verdana" panose="020B0604030504040204" pitchFamily="34" charset="0"/>
                <a:ea typeface="Verdana" panose="020B0604030504040204" pitchFamily="34" charset="0"/>
              </a:rPr>
              <a:t>”</a:t>
            </a:r>
            <a:r>
              <a:rPr lang="vi-VN" sz="4000" b="1">
                <a:solidFill>
                  <a:srgbClr val="FF0000"/>
                </a:solidFill>
                <a:latin typeface="Verdana" panose="020B0604030504040204" pitchFamily="34" charset="0"/>
                <a:ea typeface="Verdana" panose="020B0604030504040204" pitchFamily="34" charset="0"/>
              </a:rPr>
              <a:t>.</a:t>
            </a:r>
          </a:p>
        </p:txBody>
      </p:sp>
      <p:sp>
        <p:nvSpPr>
          <p:cNvPr id="205" name="Rectangle 204">
            <a:extLst>
              <a:ext uri="{FF2B5EF4-FFF2-40B4-BE49-F238E27FC236}">
                <a16:creationId xmlns:a16="http://schemas.microsoft.com/office/drawing/2014/main" id="{9C2D4079-CE7F-D214-996B-E1CDCA7021A1}"/>
              </a:ext>
            </a:extLst>
          </p:cNvPr>
          <p:cNvSpPr/>
          <p:nvPr/>
        </p:nvSpPr>
        <p:spPr>
          <a:xfrm>
            <a:off x="0" y="5343464"/>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3</a:t>
            </a:r>
            <a:r>
              <a:rPr lang="vi-VN" sz="4000" b="1">
                <a:solidFill>
                  <a:srgbClr val="FF0000"/>
                </a:solidFill>
                <a:latin typeface="Verdana" panose="020B0604030504040204" pitchFamily="34" charset="0"/>
                <a:ea typeface="Verdana" panose="020B0604030504040204" pitchFamily="34" charset="0"/>
              </a:rPr>
              <a:t>. AI KHÔNG YÊU MẾN THẦY, THÌ </a:t>
            </a:r>
            <a:r>
              <a:rPr lang="vi-VN" sz="4000" b="1" u="sng">
                <a:solidFill>
                  <a:srgbClr val="7030A0"/>
                </a:solidFill>
                <a:latin typeface="Verdana" panose="020B0604030504040204" pitchFamily="34" charset="0"/>
                <a:ea typeface="Verdana" panose="020B0604030504040204" pitchFamily="34" charset="0"/>
              </a:rPr>
              <a:t>… …</a:t>
            </a:r>
            <a:r>
              <a:rPr lang="vi-VN" sz="4000" b="1">
                <a:solidFill>
                  <a:srgbClr val="FF0000"/>
                </a:solidFill>
                <a:latin typeface="Verdana" panose="020B0604030504040204" pitchFamily="34" charset="0"/>
                <a:ea typeface="Verdana" panose="020B0604030504040204" pitchFamily="34" charset="0"/>
              </a:rPr>
              <a:t> LỜI THẦY</a:t>
            </a:r>
          </a:p>
        </p:txBody>
      </p:sp>
      <p:sp>
        <p:nvSpPr>
          <p:cNvPr id="206" name="Rectangle 205">
            <a:extLst>
              <a:ext uri="{FF2B5EF4-FFF2-40B4-BE49-F238E27FC236}">
                <a16:creationId xmlns:a16="http://schemas.microsoft.com/office/drawing/2014/main" id="{78F222DF-7E00-2A7A-A858-46663DAB6AB0}"/>
              </a:ext>
            </a:extLst>
          </p:cNvPr>
          <p:cNvSpPr/>
          <p:nvPr/>
        </p:nvSpPr>
        <p:spPr>
          <a:xfrm>
            <a:off x="0" y="5337904"/>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4</a:t>
            </a:r>
            <a:r>
              <a:rPr lang="vi-VN" sz="4000" b="1">
                <a:solidFill>
                  <a:srgbClr val="FF0000"/>
                </a:solidFill>
                <a:latin typeface="Verdana" panose="020B0604030504040204" pitchFamily="34" charset="0"/>
                <a:ea typeface="Verdana" panose="020B0604030504040204" pitchFamily="34" charset="0"/>
              </a:rPr>
              <a:t>. “THẦY ĐI VỀ CÙNG CHÚA CHA, BỞI VÌ CHÚA CHA</a:t>
            </a:r>
            <a:r>
              <a:rPr lang="en-US" sz="4000" b="1">
                <a:solidFill>
                  <a:srgbClr val="FF0000"/>
                </a:solidFill>
                <a:latin typeface="Verdana" panose="020B0604030504040204" pitchFamily="34" charset="0"/>
                <a:ea typeface="Verdana" panose="020B0604030504040204" pitchFamily="34" charset="0"/>
              </a:rPr>
              <a:t> </a:t>
            </a:r>
            <a:r>
              <a:rPr lang="vi-VN" sz="4000" b="1" u="sng">
                <a:solidFill>
                  <a:srgbClr val="7030A0"/>
                </a:solidFill>
                <a:latin typeface="Verdana" panose="020B0604030504040204" pitchFamily="34" charset="0"/>
                <a:ea typeface="Verdana" panose="020B0604030504040204" pitchFamily="34" charset="0"/>
              </a:rPr>
              <a:t>… …</a:t>
            </a:r>
            <a:r>
              <a:rPr lang="vi-VN" sz="4000" b="1">
                <a:solidFill>
                  <a:srgbClr val="FF0000"/>
                </a:solidFill>
                <a:latin typeface="Verdana" panose="020B0604030504040204" pitchFamily="34" charset="0"/>
                <a:ea typeface="Verdana" panose="020B0604030504040204" pitchFamily="34" charset="0"/>
              </a:rPr>
              <a:t> HƠN THẦY”</a:t>
            </a:r>
          </a:p>
        </p:txBody>
      </p:sp>
      <p:sp>
        <p:nvSpPr>
          <p:cNvPr id="207" name="Rectangle 206">
            <a:extLst>
              <a:ext uri="{FF2B5EF4-FFF2-40B4-BE49-F238E27FC236}">
                <a16:creationId xmlns:a16="http://schemas.microsoft.com/office/drawing/2014/main" id="{A9DF27B8-1DF0-B50F-E0DF-5B96653A4613}"/>
              </a:ext>
            </a:extLst>
          </p:cNvPr>
          <p:cNvSpPr/>
          <p:nvPr/>
        </p:nvSpPr>
        <p:spPr>
          <a:xfrm>
            <a:off x="-8193" y="5330164"/>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rgbClr val="FF0000"/>
                </a:solidFill>
                <a:latin typeface="Verdana" panose="020B0604030504040204" pitchFamily="34" charset="0"/>
                <a:ea typeface="Verdana" panose="020B0604030504040204" pitchFamily="34" charset="0"/>
              </a:rPr>
              <a:t>5</a:t>
            </a:r>
            <a:r>
              <a:rPr lang="vi-VN" sz="4400" b="1">
                <a:solidFill>
                  <a:srgbClr val="FF0000"/>
                </a:solidFill>
                <a:latin typeface="Verdana" panose="020B0604030504040204" pitchFamily="34" charset="0"/>
                <a:ea typeface="Verdana" panose="020B0604030504040204" pitchFamily="34" charset="0"/>
              </a:rPr>
              <a:t>. ĐẤNG BẢO TRỢ ĐƯỢC </a:t>
            </a:r>
            <a:r>
              <a:rPr lang="vi-VN" sz="4400" b="1" u="sng">
                <a:solidFill>
                  <a:srgbClr val="7030A0"/>
                </a:solidFill>
                <a:latin typeface="Verdana" panose="020B0604030504040204" pitchFamily="34" charset="0"/>
                <a:ea typeface="Verdana" panose="020B0604030504040204" pitchFamily="34" charset="0"/>
              </a:rPr>
              <a:t>AI</a:t>
            </a:r>
            <a:r>
              <a:rPr lang="vi-VN" sz="4400" b="1">
                <a:solidFill>
                  <a:srgbClr val="FF0000"/>
                </a:solidFill>
                <a:latin typeface="Verdana" panose="020B0604030504040204" pitchFamily="34" charset="0"/>
                <a:ea typeface="Verdana" panose="020B0604030504040204" pitchFamily="34" charset="0"/>
              </a:rPr>
              <a:t> SAI ĐẾN?</a:t>
            </a:r>
          </a:p>
        </p:txBody>
      </p:sp>
      <p:sp>
        <p:nvSpPr>
          <p:cNvPr id="208" name="Rectangle 207">
            <a:extLst>
              <a:ext uri="{FF2B5EF4-FFF2-40B4-BE49-F238E27FC236}">
                <a16:creationId xmlns:a16="http://schemas.microsoft.com/office/drawing/2014/main" id="{7C3D2737-3583-2960-01C2-FAF8062A67D2}"/>
              </a:ext>
            </a:extLst>
          </p:cNvPr>
          <p:cNvSpPr/>
          <p:nvPr/>
        </p:nvSpPr>
        <p:spPr>
          <a:xfrm>
            <a:off x="3050" y="5345444"/>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rgbClr val="FF0000"/>
                </a:solidFill>
                <a:latin typeface="Verdana" panose="020B0604030504040204" pitchFamily="34" charset="0"/>
                <a:ea typeface="Verdana" panose="020B0604030504040204" pitchFamily="34" charset="0"/>
              </a:rPr>
              <a:t>6</a:t>
            </a:r>
            <a:r>
              <a:rPr lang="vi-VN" sz="4400" b="1">
                <a:solidFill>
                  <a:srgbClr val="FF0000"/>
                </a:solidFill>
                <a:latin typeface="Verdana" panose="020B0604030504040204" pitchFamily="34" charset="0"/>
                <a:ea typeface="Verdana" panose="020B0604030504040204" pitchFamily="34" charset="0"/>
              </a:rPr>
              <a:t>. CHÚA THÁNH THẦN </a:t>
            </a:r>
            <a:r>
              <a:rPr lang="vi-VN" sz="4400" b="1" u="sng">
                <a:solidFill>
                  <a:srgbClr val="7030A0"/>
                </a:solidFill>
                <a:latin typeface="Verdana" panose="020B0604030504040204" pitchFamily="34" charset="0"/>
                <a:ea typeface="Verdana" panose="020B0604030504040204" pitchFamily="34" charset="0"/>
              </a:rPr>
              <a:t>LÀ ĐẤNG NÀO</a:t>
            </a:r>
            <a:r>
              <a:rPr lang="vi-VN" sz="4400" b="1">
                <a:solidFill>
                  <a:srgbClr val="FF0000"/>
                </a:solidFill>
                <a:latin typeface="Verdana" panose="020B0604030504040204" pitchFamily="34" charset="0"/>
                <a:ea typeface="Verdana" panose="020B0604030504040204" pitchFamily="34" charset="0"/>
              </a:rPr>
              <a:t>?</a:t>
            </a:r>
          </a:p>
        </p:txBody>
      </p:sp>
      <p:sp>
        <p:nvSpPr>
          <p:cNvPr id="209" name="Rectangle 208">
            <a:extLst>
              <a:ext uri="{FF2B5EF4-FFF2-40B4-BE49-F238E27FC236}">
                <a16:creationId xmlns:a16="http://schemas.microsoft.com/office/drawing/2014/main" id="{AC57B28D-937A-BB5F-AE3C-F99F62E93099}"/>
              </a:ext>
            </a:extLst>
          </p:cNvPr>
          <p:cNvSpPr/>
          <p:nvPr/>
        </p:nvSpPr>
        <p:spPr>
          <a:xfrm>
            <a:off x="-7047" y="5345444"/>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7</a:t>
            </a:r>
            <a:r>
              <a:rPr lang="vi-VN" sz="4000" b="1">
                <a:solidFill>
                  <a:srgbClr val="FF0000"/>
                </a:solidFill>
                <a:latin typeface="Verdana" panose="020B0604030504040204" pitchFamily="34" charset="0"/>
                <a:ea typeface="Verdana" panose="020B0604030504040204" pitchFamily="34" charset="0"/>
              </a:rPr>
              <a:t>. TRƯỚC KHI </a:t>
            </a:r>
            <a:r>
              <a:rPr lang="en-US" sz="4000" b="1">
                <a:solidFill>
                  <a:srgbClr val="FF0000"/>
                </a:solidFill>
                <a:latin typeface="Verdana" panose="020B0604030504040204" pitchFamily="34" charset="0"/>
                <a:ea typeface="Verdana" panose="020B0604030504040204" pitchFamily="34" charset="0"/>
              </a:rPr>
              <a:t>VỀ VỚI CHÚA CHA</a:t>
            </a:r>
            <a:r>
              <a:rPr lang="vi-VN" sz="4000" b="1">
                <a:solidFill>
                  <a:srgbClr val="FF0000"/>
                </a:solidFill>
                <a:latin typeface="Verdana" panose="020B0604030504040204" pitchFamily="34" charset="0"/>
                <a:ea typeface="Verdana" panose="020B0604030504040204" pitchFamily="34" charset="0"/>
              </a:rPr>
              <a:t>, ĐỨC GIÊSU ĐỂ LẠI </a:t>
            </a:r>
            <a:r>
              <a:rPr lang="en-US" sz="4000" b="1" u="sng">
                <a:solidFill>
                  <a:srgbClr val="7030A0"/>
                </a:solidFill>
                <a:latin typeface="Verdana" panose="020B0604030504040204" pitchFamily="34" charset="0"/>
                <a:ea typeface="Verdana" panose="020B0604030504040204" pitchFamily="34" charset="0"/>
              </a:rPr>
              <a:t>CÁI</a:t>
            </a:r>
            <a:r>
              <a:rPr lang="vi-VN" sz="4000" b="1" u="sng">
                <a:solidFill>
                  <a:srgbClr val="7030A0"/>
                </a:solidFill>
                <a:latin typeface="Verdana" panose="020B0604030504040204" pitchFamily="34" charset="0"/>
                <a:ea typeface="Verdana" panose="020B0604030504040204" pitchFamily="34" charset="0"/>
              </a:rPr>
              <a:t> GÌ</a:t>
            </a:r>
            <a:r>
              <a:rPr lang="vi-VN" sz="4000" b="1">
                <a:solidFill>
                  <a:srgbClr val="7030A0"/>
                </a:solidFill>
                <a:latin typeface="Verdana" panose="020B0604030504040204" pitchFamily="34" charset="0"/>
                <a:ea typeface="Verdana" panose="020B0604030504040204" pitchFamily="34" charset="0"/>
              </a:rPr>
              <a:t> </a:t>
            </a:r>
            <a:r>
              <a:rPr lang="vi-VN" sz="4000" b="1">
                <a:solidFill>
                  <a:srgbClr val="FF0000"/>
                </a:solidFill>
                <a:latin typeface="Verdana" panose="020B0604030504040204" pitchFamily="34" charset="0"/>
                <a:ea typeface="Verdana" panose="020B0604030504040204" pitchFamily="34" charset="0"/>
              </a:rPr>
              <a:t>CHO CÁC MÔN ĐỆ?</a:t>
            </a:r>
          </a:p>
        </p:txBody>
      </p:sp>
      <p:sp>
        <p:nvSpPr>
          <p:cNvPr id="210" name="Rectangle 209">
            <a:extLst>
              <a:ext uri="{FF2B5EF4-FFF2-40B4-BE49-F238E27FC236}">
                <a16:creationId xmlns:a16="http://schemas.microsoft.com/office/drawing/2014/main" id="{37800090-652C-804D-EA8D-6F0F6342F8B3}"/>
              </a:ext>
            </a:extLst>
          </p:cNvPr>
          <p:cNvSpPr/>
          <p:nvPr/>
        </p:nvSpPr>
        <p:spPr>
          <a:xfrm>
            <a:off x="-20068" y="5375001"/>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rgbClr val="FF0000"/>
                </a:solidFill>
                <a:latin typeface="Verdana" panose="020B0604030504040204" pitchFamily="34" charset="0"/>
                <a:ea typeface="Verdana" panose="020B0604030504040204" pitchFamily="34" charset="0"/>
              </a:rPr>
              <a:t>8</a:t>
            </a:r>
            <a:r>
              <a:rPr lang="vi-VN" sz="4400" b="1">
                <a:solidFill>
                  <a:srgbClr val="FF0000"/>
                </a:solidFill>
                <a:latin typeface="Verdana" panose="020B0604030504040204" pitchFamily="34" charset="0"/>
                <a:ea typeface="Verdana" panose="020B0604030504040204" pitchFamily="34" charset="0"/>
              </a:rPr>
              <a:t>. </a:t>
            </a:r>
            <a:r>
              <a:rPr lang="vi-VN" sz="4400" b="1" u="sng">
                <a:solidFill>
                  <a:srgbClr val="7030A0"/>
                </a:solidFill>
                <a:latin typeface="Verdana" panose="020B0604030504040204" pitchFamily="34" charset="0"/>
                <a:ea typeface="Verdana" panose="020B0604030504040204" pitchFamily="34" charset="0"/>
              </a:rPr>
              <a:t>AI ĐÃ NÓI</a:t>
            </a:r>
            <a:r>
              <a:rPr lang="vi-VN" sz="4400" b="1">
                <a:solidFill>
                  <a:srgbClr val="FF0000"/>
                </a:solidFill>
                <a:latin typeface="Verdana" panose="020B0604030504040204" pitchFamily="34" charset="0"/>
                <a:ea typeface="Verdana" panose="020B0604030504040204" pitchFamily="34" charset="0"/>
              </a:rPr>
              <a:t>: “AI YÊU MẾN THẦY THÌ SẼ GIỮ LỜI THẦY?</a:t>
            </a:r>
          </a:p>
        </p:txBody>
      </p:sp>
    </p:spTree>
    <p:extLst>
      <p:ext uri="{BB962C8B-B14F-4D97-AF65-F5344CB8AC3E}">
        <p14:creationId xmlns:p14="http://schemas.microsoft.com/office/powerpoint/2010/main" val="6485760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circle(in)">
                                      <p:cBhvr>
                                        <p:cTn id="7" dur="2000"/>
                                        <p:tgtEl>
                                          <p:spTgt spid="76"/>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12"/>
                                        </p:tgtEl>
                                        <p:attrNameLst>
                                          <p:attrName>style.color</p:attrName>
                                        </p:attrNameLst>
                                      </p:cBhvr>
                                      <p:to>
                                        <a:schemeClr val="accent2"/>
                                      </p:to>
                                    </p:animClr>
                                    <p:animClr clrSpc="rgb" dir="cw">
                                      <p:cBhvr>
                                        <p:cTn id="10" dur="500" fill="hold"/>
                                        <p:tgtEl>
                                          <p:spTgt spid="112"/>
                                        </p:tgtEl>
                                        <p:attrNameLst>
                                          <p:attrName>fillcolor</p:attrName>
                                        </p:attrNameLst>
                                      </p:cBhvr>
                                      <p:to>
                                        <a:schemeClr val="accent2"/>
                                      </p:to>
                                    </p:animClr>
                                    <p:set>
                                      <p:cBhvr>
                                        <p:cTn id="11" dur="500" fill="hold"/>
                                        <p:tgtEl>
                                          <p:spTgt spid="112"/>
                                        </p:tgtEl>
                                        <p:attrNameLst>
                                          <p:attrName>fill.type</p:attrName>
                                        </p:attrNameLst>
                                      </p:cBhvr>
                                      <p:to>
                                        <p:strVal val="solid"/>
                                      </p:to>
                                    </p:set>
                                    <p:set>
                                      <p:cBhvr>
                                        <p:cTn id="12" dur="500" fill="hold"/>
                                        <p:tgtEl>
                                          <p:spTgt spid="112"/>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113"/>
                                        </p:tgtEl>
                                        <p:attrNameLst>
                                          <p:attrName>style.color</p:attrName>
                                        </p:attrNameLst>
                                      </p:cBhvr>
                                      <p:to>
                                        <a:schemeClr val="accent2"/>
                                      </p:to>
                                    </p:animClr>
                                    <p:animClr clrSpc="rgb" dir="cw">
                                      <p:cBhvr>
                                        <p:cTn id="15" dur="500" fill="hold"/>
                                        <p:tgtEl>
                                          <p:spTgt spid="113"/>
                                        </p:tgtEl>
                                        <p:attrNameLst>
                                          <p:attrName>fillcolor</p:attrName>
                                        </p:attrNameLst>
                                      </p:cBhvr>
                                      <p:to>
                                        <a:schemeClr val="accent2"/>
                                      </p:to>
                                    </p:animClr>
                                    <p:set>
                                      <p:cBhvr>
                                        <p:cTn id="16" dur="500" fill="hold"/>
                                        <p:tgtEl>
                                          <p:spTgt spid="113"/>
                                        </p:tgtEl>
                                        <p:attrNameLst>
                                          <p:attrName>fill.type</p:attrName>
                                        </p:attrNameLst>
                                      </p:cBhvr>
                                      <p:to>
                                        <p:strVal val="solid"/>
                                      </p:to>
                                    </p:set>
                                    <p:set>
                                      <p:cBhvr>
                                        <p:cTn id="17" dur="500" fill="hold"/>
                                        <p:tgtEl>
                                          <p:spTgt spid="113"/>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114"/>
                                        </p:tgtEl>
                                        <p:attrNameLst>
                                          <p:attrName>style.color</p:attrName>
                                        </p:attrNameLst>
                                      </p:cBhvr>
                                      <p:to>
                                        <a:schemeClr val="accent2"/>
                                      </p:to>
                                    </p:animClr>
                                    <p:animClr clrSpc="rgb" dir="cw">
                                      <p:cBhvr>
                                        <p:cTn id="20" dur="500" fill="hold"/>
                                        <p:tgtEl>
                                          <p:spTgt spid="114"/>
                                        </p:tgtEl>
                                        <p:attrNameLst>
                                          <p:attrName>fillcolor</p:attrName>
                                        </p:attrNameLst>
                                      </p:cBhvr>
                                      <p:to>
                                        <a:schemeClr val="accent2"/>
                                      </p:to>
                                    </p:animClr>
                                    <p:set>
                                      <p:cBhvr>
                                        <p:cTn id="21" dur="500" fill="hold"/>
                                        <p:tgtEl>
                                          <p:spTgt spid="114"/>
                                        </p:tgtEl>
                                        <p:attrNameLst>
                                          <p:attrName>fill.type</p:attrName>
                                        </p:attrNameLst>
                                      </p:cBhvr>
                                      <p:to>
                                        <p:strVal val="solid"/>
                                      </p:to>
                                    </p:set>
                                    <p:set>
                                      <p:cBhvr>
                                        <p:cTn id="22" dur="500" fill="hold"/>
                                        <p:tgtEl>
                                          <p:spTgt spid="114"/>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115"/>
                                        </p:tgtEl>
                                        <p:attrNameLst>
                                          <p:attrName>style.color</p:attrName>
                                        </p:attrNameLst>
                                      </p:cBhvr>
                                      <p:to>
                                        <a:schemeClr val="accent2"/>
                                      </p:to>
                                    </p:animClr>
                                    <p:animClr clrSpc="rgb" dir="cw">
                                      <p:cBhvr>
                                        <p:cTn id="25" dur="500" fill="hold"/>
                                        <p:tgtEl>
                                          <p:spTgt spid="115"/>
                                        </p:tgtEl>
                                        <p:attrNameLst>
                                          <p:attrName>fillcolor</p:attrName>
                                        </p:attrNameLst>
                                      </p:cBhvr>
                                      <p:to>
                                        <a:schemeClr val="accent2"/>
                                      </p:to>
                                    </p:animClr>
                                    <p:set>
                                      <p:cBhvr>
                                        <p:cTn id="26" dur="500" fill="hold"/>
                                        <p:tgtEl>
                                          <p:spTgt spid="115"/>
                                        </p:tgtEl>
                                        <p:attrNameLst>
                                          <p:attrName>fill.type</p:attrName>
                                        </p:attrNameLst>
                                      </p:cBhvr>
                                      <p:to>
                                        <p:strVal val="solid"/>
                                      </p:to>
                                    </p:set>
                                    <p:set>
                                      <p:cBhvr>
                                        <p:cTn id="27" dur="500" fill="hold"/>
                                        <p:tgtEl>
                                          <p:spTgt spid="115"/>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116"/>
                                        </p:tgtEl>
                                        <p:attrNameLst>
                                          <p:attrName>style.color</p:attrName>
                                        </p:attrNameLst>
                                      </p:cBhvr>
                                      <p:to>
                                        <a:schemeClr val="accent2"/>
                                      </p:to>
                                    </p:animClr>
                                    <p:animClr clrSpc="rgb" dir="cw">
                                      <p:cBhvr>
                                        <p:cTn id="30" dur="500" fill="hold"/>
                                        <p:tgtEl>
                                          <p:spTgt spid="116"/>
                                        </p:tgtEl>
                                        <p:attrNameLst>
                                          <p:attrName>fillcolor</p:attrName>
                                        </p:attrNameLst>
                                      </p:cBhvr>
                                      <p:to>
                                        <a:schemeClr val="accent2"/>
                                      </p:to>
                                    </p:animClr>
                                    <p:set>
                                      <p:cBhvr>
                                        <p:cTn id="31" dur="500" fill="hold"/>
                                        <p:tgtEl>
                                          <p:spTgt spid="116"/>
                                        </p:tgtEl>
                                        <p:attrNameLst>
                                          <p:attrName>fill.type</p:attrName>
                                        </p:attrNameLst>
                                      </p:cBhvr>
                                      <p:to>
                                        <p:strVal val="solid"/>
                                      </p:to>
                                    </p:set>
                                    <p:set>
                                      <p:cBhvr>
                                        <p:cTn id="32" dur="500" fill="hold"/>
                                        <p:tgtEl>
                                          <p:spTgt spid="116"/>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117"/>
                                        </p:tgtEl>
                                        <p:attrNameLst>
                                          <p:attrName>style.color</p:attrName>
                                        </p:attrNameLst>
                                      </p:cBhvr>
                                      <p:to>
                                        <a:schemeClr val="accent2"/>
                                      </p:to>
                                    </p:animClr>
                                    <p:animClr clrSpc="rgb" dir="cw">
                                      <p:cBhvr>
                                        <p:cTn id="35" dur="500" fill="hold"/>
                                        <p:tgtEl>
                                          <p:spTgt spid="117"/>
                                        </p:tgtEl>
                                        <p:attrNameLst>
                                          <p:attrName>fillcolor</p:attrName>
                                        </p:attrNameLst>
                                      </p:cBhvr>
                                      <p:to>
                                        <a:schemeClr val="accent2"/>
                                      </p:to>
                                    </p:animClr>
                                    <p:set>
                                      <p:cBhvr>
                                        <p:cTn id="36" dur="500" fill="hold"/>
                                        <p:tgtEl>
                                          <p:spTgt spid="117"/>
                                        </p:tgtEl>
                                        <p:attrNameLst>
                                          <p:attrName>fill.type</p:attrName>
                                        </p:attrNameLst>
                                      </p:cBhvr>
                                      <p:to>
                                        <p:strVal val="solid"/>
                                      </p:to>
                                    </p:set>
                                    <p:set>
                                      <p:cBhvr>
                                        <p:cTn id="37" dur="500" fill="hold"/>
                                        <p:tgtEl>
                                          <p:spTgt spid="117"/>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118"/>
                                        </p:tgtEl>
                                        <p:attrNameLst>
                                          <p:attrName>style.color</p:attrName>
                                        </p:attrNameLst>
                                      </p:cBhvr>
                                      <p:to>
                                        <a:schemeClr val="accent2"/>
                                      </p:to>
                                    </p:animClr>
                                    <p:animClr clrSpc="rgb" dir="cw">
                                      <p:cBhvr>
                                        <p:cTn id="40" dur="500" fill="hold"/>
                                        <p:tgtEl>
                                          <p:spTgt spid="118"/>
                                        </p:tgtEl>
                                        <p:attrNameLst>
                                          <p:attrName>fillcolor</p:attrName>
                                        </p:attrNameLst>
                                      </p:cBhvr>
                                      <p:to>
                                        <a:schemeClr val="accent2"/>
                                      </p:to>
                                    </p:animClr>
                                    <p:set>
                                      <p:cBhvr>
                                        <p:cTn id="41" dur="500" fill="hold"/>
                                        <p:tgtEl>
                                          <p:spTgt spid="118"/>
                                        </p:tgtEl>
                                        <p:attrNameLst>
                                          <p:attrName>fill.type</p:attrName>
                                        </p:attrNameLst>
                                      </p:cBhvr>
                                      <p:to>
                                        <p:strVal val="solid"/>
                                      </p:to>
                                    </p:set>
                                    <p:set>
                                      <p:cBhvr>
                                        <p:cTn id="42" dur="500" fill="hold"/>
                                        <p:tgtEl>
                                          <p:spTgt spid="118"/>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119"/>
                                        </p:tgtEl>
                                        <p:attrNameLst>
                                          <p:attrName>style.color</p:attrName>
                                        </p:attrNameLst>
                                      </p:cBhvr>
                                      <p:to>
                                        <a:schemeClr val="accent2"/>
                                      </p:to>
                                    </p:animClr>
                                    <p:animClr clrSpc="rgb" dir="cw">
                                      <p:cBhvr>
                                        <p:cTn id="45" dur="500" fill="hold"/>
                                        <p:tgtEl>
                                          <p:spTgt spid="119"/>
                                        </p:tgtEl>
                                        <p:attrNameLst>
                                          <p:attrName>fillcolor</p:attrName>
                                        </p:attrNameLst>
                                      </p:cBhvr>
                                      <p:to>
                                        <a:schemeClr val="accent2"/>
                                      </p:to>
                                    </p:animClr>
                                    <p:set>
                                      <p:cBhvr>
                                        <p:cTn id="46" dur="500" fill="hold"/>
                                        <p:tgtEl>
                                          <p:spTgt spid="119"/>
                                        </p:tgtEl>
                                        <p:attrNameLst>
                                          <p:attrName>fill.type</p:attrName>
                                        </p:attrNameLst>
                                      </p:cBhvr>
                                      <p:to>
                                        <p:strVal val="solid"/>
                                      </p:to>
                                    </p:set>
                                    <p:set>
                                      <p:cBhvr>
                                        <p:cTn id="47" dur="500" fill="hold"/>
                                        <p:tgtEl>
                                          <p:spTgt spid="119"/>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120"/>
                                        </p:tgtEl>
                                        <p:attrNameLst>
                                          <p:attrName>style.color</p:attrName>
                                        </p:attrNameLst>
                                      </p:cBhvr>
                                      <p:to>
                                        <a:schemeClr val="accent2"/>
                                      </p:to>
                                    </p:animClr>
                                    <p:animClr clrSpc="rgb" dir="cw">
                                      <p:cBhvr>
                                        <p:cTn id="50" dur="500" fill="hold"/>
                                        <p:tgtEl>
                                          <p:spTgt spid="120"/>
                                        </p:tgtEl>
                                        <p:attrNameLst>
                                          <p:attrName>fillcolor</p:attrName>
                                        </p:attrNameLst>
                                      </p:cBhvr>
                                      <p:to>
                                        <a:schemeClr val="accent2"/>
                                      </p:to>
                                    </p:animClr>
                                    <p:set>
                                      <p:cBhvr>
                                        <p:cTn id="51" dur="500" fill="hold"/>
                                        <p:tgtEl>
                                          <p:spTgt spid="120"/>
                                        </p:tgtEl>
                                        <p:attrNameLst>
                                          <p:attrName>fill.type</p:attrName>
                                        </p:attrNameLst>
                                      </p:cBhvr>
                                      <p:to>
                                        <p:strVal val="solid"/>
                                      </p:to>
                                    </p:set>
                                    <p:set>
                                      <p:cBhvr>
                                        <p:cTn id="52" dur="500" fill="hold"/>
                                        <p:tgtEl>
                                          <p:spTgt spid="120"/>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6" presetClass="exit" presetSubtype="32" fill="hold" grpId="1" nodeType="clickEffect">
                                  <p:stCondLst>
                                    <p:cond delay="0"/>
                                  </p:stCondLst>
                                  <p:childTnLst>
                                    <p:animEffect transition="out" filter="circle(out)">
                                      <p:cBhvr>
                                        <p:cTn id="56" dur="2000"/>
                                        <p:tgtEl>
                                          <p:spTgt spid="112"/>
                                        </p:tgtEl>
                                      </p:cBhvr>
                                    </p:animEffect>
                                    <p:set>
                                      <p:cBhvr>
                                        <p:cTn id="57" dur="1" fill="hold">
                                          <p:stCondLst>
                                            <p:cond delay="1999"/>
                                          </p:stCondLst>
                                        </p:cTn>
                                        <p:tgtEl>
                                          <p:spTgt spid="112"/>
                                        </p:tgtEl>
                                        <p:attrNameLst>
                                          <p:attrName>style.visibility</p:attrName>
                                        </p:attrNameLst>
                                      </p:cBhvr>
                                      <p:to>
                                        <p:strVal val="hidden"/>
                                      </p:to>
                                    </p:set>
                                  </p:childTnLst>
                                </p:cTn>
                              </p:par>
                              <p:par>
                                <p:cTn id="58" presetID="6" presetClass="exit" presetSubtype="32" fill="hold" grpId="1" nodeType="withEffect">
                                  <p:stCondLst>
                                    <p:cond delay="0"/>
                                  </p:stCondLst>
                                  <p:childTnLst>
                                    <p:animEffect transition="out" filter="circle(out)">
                                      <p:cBhvr>
                                        <p:cTn id="59" dur="2000"/>
                                        <p:tgtEl>
                                          <p:spTgt spid="113"/>
                                        </p:tgtEl>
                                      </p:cBhvr>
                                    </p:animEffect>
                                    <p:set>
                                      <p:cBhvr>
                                        <p:cTn id="60" dur="1" fill="hold">
                                          <p:stCondLst>
                                            <p:cond delay="1999"/>
                                          </p:stCondLst>
                                        </p:cTn>
                                        <p:tgtEl>
                                          <p:spTgt spid="113"/>
                                        </p:tgtEl>
                                        <p:attrNameLst>
                                          <p:attrName>style.visibility</p:attrName>
                                        </p:attrNameLst>
                                      </p:cBhvr>
                                      <p:to>
                                        <p:strVal val="hidden"/>
                                      </p:to>
                                    </p:set>
                                  </p:childTnLst>
                                </p:cTn>
                              </p:par>
                              <p:par>
                                <p:cTn id="61" presetID="6" presetClass="exit" presetSubtype="32" fill="hold" grpId="1" nodeType="withEffect">
                                  <p:stCondLst>
                                    <p:cond delay="0"/>
                                  </p:stCondLst>
                                  <p:childTnLst>
                                    <p:animEffect transition="out" filter="circle(out)">
                                      <p:cBhvr>
                                        <p:cTn id="62" dur="2000"/>
                                        <p:tgtEl>
                                          <p:spTgt spid="114"/>
                                        </p:tgtEl>
                                      </p:cBhvr>
                                    </p:animEffect>
                                    <p:set>
                                      <p:cBhvr>
                                        <p:cTn id="63" dur="1" fill="hold">
                                          <p:stCondLst>
                                            <p:cond delay="1999"/>
                                          </p:stCondLst>
                                        </p:cTn>
                                        <p:tgtEl>
                                          <p:spTgt spid="114"/>
                                        </p:tgtEl>
                                        <p:attrNameLst>
                                          <p:attrName>style.visibility</p:attrName>
                                        </p:attrNameLst>
                                      </p:cBhvr>
                                      <p:to>
                                        <p:strVal val="hidden"/>
                                      </p:to>
                                    </p:set>
                                  </p:childTnLst>
                                </p:cTn>
                              </p:par>
                              <p:par>
                                <p:cTn id="64" presetID="6" presetClass="exit" presetSubtype="32" fill="hold" grpId="1" nodeType="withEffect">
                                  <p:stCondLst>
                                    <p:cond delay="0"/>
                                  </p:stCondLst>
                                  <p:childTnLst>
                                    <p:animEffect transition="out" filter="circle(out)">
                                      <p:cBhvr>
                                        <p:cTn id="65" dur="2000"/>
                                        <p:tgtEl>
                                          <p:spTgt spid="115"/>
                                        </p:tgtEl>
                                      </p:cBhvr>
                                    </p:animEffect>
                                    <p:set>
                                      <p:cBhvr>
                                        <p:cTn id="66" dur="1" fill="hold">
                                          <p:stCondLst>
                                            <p:cond delay="1999"/>
                                          </p:stCondLst>
                                        </p:cTn>
                                        <p:tgtEl>
                                          <p:spTgt spid="115"/>
                                        </p:tgtEl>
                                        <p:attrNameLst>
                                          <p:attrName>style.visibility</p:attrName>
                                        </p:attrNameLst>
                                      </p:cBhvr>
                                      <p:to>
                                        <p:strVal val="hidden"/>
                                      </p:to>
                                    </p:set>
                                  </p:childTnLst>
                                </p:cTn>
                              </p:par>
                              <p:par>
                                <p:cTn id="67" presetID="6" presetClass="exit" presetSubtype="32" fill="hold" grpId="1" nodeType="withEffect">
                                  <p:stCondLst>
                                    <p:cond delay="0"/>
                                  </p:stCondLst>
                                  <p:childTnLst>
                                    <p:animEffect transition="out" filter="circle(out)">
                                      <p:cBhvr>
                                        <p:cTn id="68" dur="2000"/>
                                        <p:tgtEl>
                                          <p:spTgt spid="116"/>
                                        </p:tgtEl>
                                      </p:cBhvr>
                                    </p:animEffect>
                                    <p:set>
                                      <p:cBhvr>
                                        <p:cTn id="69" dur="1" fill="hold">
                                          <p:stCondLst>
                                            <p:cond delay="1999"/>
                                          </p:stCondLst>
                                        </p:cTn>
                                        <p:tgtEl>
                                          <p:spTgt spid="116"/>
                                        </p:tgtEl>
                                        <p:attrNameLst>
                                          <p:attrName>style.visibility</p:attrName>
                                        </p:attrNameLst>
                                      </p:cBhvr>
                                      <p:to>
                                        <p:strVal val="hidden"/>
                                      </p:to>
                                    </p:set>
                                  </p:childTnLst>
                                </p:cTn>
                              </p:par>
                              <p:par>
                                <p:cTn id="70" presetID="6" presetClass="exit" presetSubtype="32" fill="hold" grpId="1" nodeType="withEffect">
                                  <p:stCondLst>
                                    <p:cond delay="0"/>
                                  </p:stCondLst>
                                  <p:childTnLst>
                                    <p:animEffect transition="out" filter="circle(out)">
                                      <p:cBhvr>
                                        <p:cTn id="71" dur="2000"/>
                                        <p:tgtEl>
                                          <p:spTgt spid="117"/>
                                        </p:tgtEl>
                                      </p:cBhvr>
                                    </p:animEffect>
                                    <p:set>
                                      <p:cBhvr>
                                        <p:cTn id="72" dur="1" fill="hold">
                                          <p:stCondLst>
                                            <p:cond delay="1999"/>
                                          </p:stCondLst>
                                        </p:cTn>
                                        <p:tgtEl>
                                          <p:spTgt spid="117"/>
                                        </p:tgtEl>
                                        <p:attrNameLst>
                                          <p:attrName>style.visibility</p:attrName>
                                        </p:attrNameLst>
                                      </p:cBhvr>
                                      <p:to>
                                        <p:strVal val="hidden"/>
                                      </p:to>
                                    </p:set>
                                  </p:childTnLst>
                                </p:cTn>
                              </p:par>
                              <p:par>
                                <p:cTn id="73" presetID="6" presetClass="exit" presetSubtype="32" fill="hold" grpId="1" nodeType="withEffect">
                                  <p:stCondLst>
                                    <p:cond delay="0"/>
                                  </p:stCondLst>
                                  <p:childTnLst>
                                    <p:animEffect transition="out" filter="circle(out)">
                                      <p:cBhvr>
                                        <p:cTn id="74" dur="2000"/>
                                        <p:tgtEl>
                                          <p:spTgt spid="118"/>
                                        </p:tgtEl>
                                      </p:cBhvr>
                                    </p:animEffect>
                                    <p:set>
                                      <p:cBhvr>
                                        <p:cTn id="75" dur="1" fill="hold">
                                          <p:stCondLst>
                                            <p:cond delay="1999"/>
                                          </p:stCondLst>
                                        </p:cTn>
                                        <p:tgtEl>
                                          <p:spTgt spid="118"/>
                                        </p:tgtEl>
                                        <p:attrNameLst>
                                          <p:attrName>style.visibility</p:attrName>
                                        </p:attrNameLst>
                                      </p:cBhvr>
                                      <p:to>
                                        <p:strVal val="hidden"/>
                                      </p:to>
                                    </p:set>
                                  </p:childTnLst>
                                </p:cTn>
                              </p:par>
                              <p:par>
                                <p:cTn id="76" presetID="6" presetClass="exit" presetSubtype="32" fill="hold" grpId="1" nodeType="withEffect">
                                  <p:stCondLst>
                                    <p:cond delay="0"/>
                                  </p:stCondLst>
                                  <p:childTnLst>
                                    <p:animEffect transition="out" filter="circle(out)">
                                      <p:cBhvr>
                                        <p:cTn id="77" dur="2000"/>
                                        <p:tgtEl>
                                          <p:spTgt spid="119"/>
                                        </p:tgtEl>
                                      </p:cBhvr>
                                    </p:animEffect>
                                    <p:set>
                                      <p:cBhvr>
                                        <p:cTn id="78" dur="1" fill="hold">
                                          <p:stCondLst>
                                            <p:cond delay="1999"/>
                                          </p:stCondLst>
                                        </p:cTn>
                                        <p:tgtEl>
                                          <p:spTgt spid="119"/>
                                        </p:tgtEl>
                                        <p:attrNameLst>
                                          <p:attrName>style.visibility</p:attrName>
                                        </p:attrNameLst>
                                      </p:cBhvr>
                                      <p:to>
                                        <p:strVal val="hidden"/>
                                      </p:to>
                                    </p:set>
                                  </p:childTnLst>
                                </p:cTn>
                              </p:par>
                              <p:par>
                                <p:cTn id="79" presetID="6" presetClass="exit" presetSubtype="32" fill="hold" grpId="1" nodeType="withEffect">
                                  <p:stCondLst>
                                    <p:cond delay="0"/>
                                  </p:stCondLst>
                                  <p:childTnLst>
                                    <p:animEffect transition="out" filter="circle(out)">
                                      <p:cBhvr>
                                        <p:cTn id="80" dur="2000"/>
                                        <p:tgtEl>
                                          <p:spTgt spid="120"/>
                                        </p:tgtEl>
                                      </p:cBhvr>
                                    </p:animEffect>
                                    <p:set>
                                      <p:cBhvr>
                                        <p:cTn id="81" dur="1" fill="hold">
                                          <p:stCondLst>
                                            <p:cond delay="1999"/>
                                          </p:stCondLst>
                                        </p:cTn>
                                        <p:tgtEl>
                                          <p:spTgt spid="120"/>
                                        </p:tgtEl>
                                        <p:attrNameLst>
                                          <p:attrName>style.visibility</p:attrName>
                                        </p:attrNameLst>
                                      </p:cBhvr>
                                      <p:to>
                                        <p:strVal val="hidden"/>
                                      </p:to>
                                    </p:set>
                                  </p:childTnLst>
                                </p:cTn>
                              </p:par>
                              <p:par>
                                <p:cTn id="82" presetID="6" presetClass="exit" presetSubtype="32" fill="hold" grpId="1" nodeType="withEffect">
                                  <p:stCondLst>
                                    <p:cond delay="0"/>
                                  </p:stCondLst>
                                  <p:childTnLst>
                                    <p:animEffect transition="out" filter="circle(out)">
                                      <p:cBhvr>
                                        <p:cTn id="83" dur="2000"/>
                                        <p:tgtEl>
                                          <p:spTgt spid="76"/>
                                        </p:tgtEl>
                                      </p:cBhvr>
                                    </p:animEffect>
                                    <p:set>
                                      <p:cBhvr>
                                        <p:cTn id="84" dur="1" fill="hold">
                                          <p:stCondLst>
                                            <p:cond delay="1999"/>
                                          </p:stCondLst>
                                        </p:cTn>
                                        <p:tgtEl>
                                          <p:spTgt spid="7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85" restart="whenNotActive" fill="hold" evtFilter="cancelBubble" nodeType="interactiveSeq">
                <p:stCondLst>
                  <p:cond evt="onClick" delay="0">
                    <p:tgtEl>
                      <p:spTgt spid="20"/>
                    </p:tgtEl>
                  </p:cond>
                </p:stCondLst>
                <p:endSync evt="end" delay="0">
                  <p:rtn val="all"/>
                </p:endSync>
                <p:childTnLst>
                  <p:par>
                    <p:cTn id="86" fill="hold">
                      <p:stCondLst>
                        <p:cond delay="0"/>
                      </p:stCondLst>
                      <p:childTnLst>
                        <p:par>
                          <p:cTn id="87" fill="hold">
                            <p:stCondLst>
                              <p:cond delay="0"/>
                            </p:stCondLst>
                            <p:childTnLst>
                              <p:par>
                                <p:cTn id="88" presetID="6" presetClass="entr" presetSubtype="16" fill="hold" grpId="0" nodeType="clickEffect">
                                  <p:stCondLst>
                                    <p:cond delay="0"/>
                                  </p:stCondLst>
                                  <p:childTnLst>
                                    <p:set>
                                      <p:cBhvr>
                                        <p:cTn id="89" dur="1" fill="hold">
                                          <p:stCondLst>
                                            <p:cond delay="0"/>
                                          </p:stCondLst>
                                        </p:cTn>
                                        <p:tgtEl>
                                          <p:spTgt spid="204"/>
                                        </p:tgtEl>
                                        <p:attrNameLst>
                                          <p:attrName>style.visibility</p:attrName>
                                        </p:attrNameLst>
                                      </p:cBhvr>
                                      <p:to>
                                        <p:strVal val="visible"/>
                                      </p:to>
                                    </p:set>
                                    <p:animEffect transition="in" filter="circle(in)">
                                      <p:cBhvr>
                                        <p:cTn id="90" dur="2000"/>
                                        <p:tgtEl>
                                          <p:spTgt spid="204"/>
                                        </p:tgtEl>
                                      </p:cBhvr>
                                    </p:animEffect>
                                  </p:childTnLst>
                                </p:cTn>
                              </p:par>
                              <p:par>
                                <p:cTn id="91" presetID="19" presetClass="emph" presetSubtype="0" fill="hold" grpId="0" nodeType="withEffect">
                                  <p:stCondLst>
                                    <p:cond delay="0"/>
                                  </p:stCondLst>
                                  <p:childTnLst>
                                    <p:animClr clrSpc="rgb" dir="cw">
                                      <p:cBhvr override="childStyle">
                                        <p:cTn id="92" dur="500" fill="hold"/>
                                        <p:tgtEl>
                                          <p:spTgt spid="104"/>
                                        </p:tgtEl>
                                        <p:attrNameLst>
                                          <p:attrName>style.color</p:attrName>
                                        </p:attrNameLst>
                                      </p:cBhvr>
                                      <p:to>
                                        <a:schemeClr val="accent2"/>
                                      </p:to>
                                    </p:animClr>
                                    <p:animClr clrSpc="rgb" dir="cw">
                                      <p:cBhvr>
                                        <p:cTn id="93" dur="500" fill="hold"/>
                                        <p:tgtEl>
                                          <p:spTgt spid="104"/>
                                        </p:tgtEl>
                                        <p:attrNameLst>
                                          <p:attrName>fillcolor</p:attrName>
                                        </p:attrNameLst>
                                      </p:cBhvr>
                                      <p:to>
                                        <a:schemeClr val="accent2"/>
                                      </p:to>
                                    </p:animClr>
                                    <p:set>
                                      <p:cBhvr>
                                        <p:cTn id="94" dur="500" fill="hold"/>
                                        <p:tgtEl>
                                          <p:spTgt spid="104"/>
                                        </p:tgtEl>
                                        <p:attrNameLst>
                                          <p:attrName>fill.type</p:attrName>
                                        </p:attrNameLst>
                                      </p:cBhvr>
                                      <p:to>
                                        <p:strVal val="solid"/>
                                      </p:to>
                                    </p:set>
                                    <p:set>
                                      <p:cBhvr>
                                        <p:cTn id="95" dur="500" fill="hold"/>
                                        <p:tgtEl>
                                          <p:spTgt spid="104"/>
                                        </p:tgtEl>
                                        <p:attrNameLst>
                                          <p:attrName>fill.on</p:attrName>
                                        </p:attrNameLst>
                                      </p:cBhvr>
                                      <p:to>
                                        <p:strVal val="true"/>
                                      </p:to>
                                    </p:set>
                                  </p:childTnLst>
                                </p:cTn>
                              </p:par>
                              <p:par>
                                <p:cTn id="96" presetID="19" presetClass="emph" presetSubtype="0" fill="hold" grpId="0" nodeType="withEffect">
                                  <p:stCondLst>
                                    <p:cond delay="0"/>
                                  </p:stCondLst>
                                  <p:childTnLst>
                                    <p:animClr clrSpc="rgb" dir="cw">
                                      <p:cBhvr override="childStyle">
                                        <p:cTn id="97" dur="500" fill="hold"/>
                                        <p:tgtEl>
                                          <p:spTgt spid="105"/>
                                        </p:tgtEl>
                                        <p:attrNameLst>
                                          <p:attrName>style.color</p:attrName>
                                        </p:attrNameLst>
                                      </p:cBhvr>
                                      <p:to>
                                        <a:schemeClr val="accent2"/>
                                      </p:to>
                                    </p:animClr>
                                    <p:animClr clrSpc="rgb" dir="cw">
                                      <p:cBhvr>
                                        <p:cTn id="98" dur="500" fill="hold"/>
                                        <p:tgtEl>
                                          <p:spTgt spid="105"/>
                                        </p:tgtEl>
                                        <p:attrNameLst>
                                          <p:attrName>fillcolor</p:attrName>
                                        </p:attrNameLst>
                                      </p:cBhvr>
                                      <p:to>
                                        <a:schemeClr val="accent2"/>
                                      </p:to>
                                    </p:animClr>
                                    <p:set>
                                      <p:cBhvr>
                                        <p:cTn id="99" dur="500" fill="hold"/>
                                        <p:tgtEl>
                                          <p:spTgt spid="105"/>
                                        </p:tgtEl>
                                        <p:attrNameLst>
                                          <p:attrName>fill.type</p:attrName>
                                        </p:attrNameLst>
                                      </p:cBhvr>
                                      <p:to>
                                        <p:strVal val="solid"/>
                                      </p:to>
                                    </p:set>
                                    <p:set>
                                      <p:cBhvr>
                                        <p:cTn id="100" dur="500" fill="hold"/>
                                        <p:tgtEl>
                                          <p:spTgt spid="105"/>
                                        </p:tgtEl>
                                        <p:attrNameLst>
                                          <p:attrName>fill.on</p:attrName>
                                        </p:attrNameLst>
                                      </p:cBhvr>
                                      <p:to>
                                        <p:strVal val="true"/>
                                      </p:to>
                                    </p:set>
                                  </p:childTnLst>
                                </p:cTn>
                              </p:par>
                              <p:par>
                                <p:cTn id="101" presetID="19" presetClass="emph" presetSubtype="0" fill="hold" grpId="0" nodeType="withEffect">
                                  <p:stCondLst>
                                    <p:cond delay="0"/>
                                  </p:stCondLst>
                                  <p:childTnLst>
                                    <p:animClr clrSpc="rgb" dir="cw">
                                      <p:cBhvr override="childStyle">
                                        <p:cTn id="102" dur="500" fill="hold"/>
                                        <p:tgtEl>
                                          <p:spTgt spid="106"/>
                                        </p:tgtEl>
                                        <p:attrNameLst>
                                          <p:attrName>style.color</p:attrName>
                                        </p:attrNameLst>
                                      </p:cBhvr>
                                      <p:to>
                                        <a:schemeClr val="accent2"/>
                                      </p:to>
                                    </p:animClr>
                                    <p:animClr clrSpc="rgb" dir="cw">
                                      <p:cBhvr>
                                        <p:cTn id="103" dur="500" fill="hold"/>
                                        <p:tgtEl>
                                          <p:spTgt spid="106"/>
                                        </p:tgtEl>
                                        <p:attrNameLst>
                                          <p:attrName>fillcolor</p:attrName>
                                        </p:attrNameLst>
                                      </p:cBhvr>
                                      <p:to>
                                        <a:schemeClr val="accent2"/>
                                      </p:to>
                                    </p:animClr>
                                    <p:set>
                                      <p:cBhvr>
                                        <p:cTn id="104" dur="500" fill="hold"/>
                                        <p:tgtEl>
                                          <p:spTgt spid="106"/>
                                        </p:tgtEl>
                                        <p:attrNameLst>
                                          <p:attrName>fill.type</p:attrName>
                                        </p:attrNameLst>
                                      </p:cBhvr>
                                      <p:to>
                                        <p:strVal val="solid"/>
                                      </p:to>
                                    </p:set>
                                    <p:set>
                                      <p:cBhvr>
                                        <p:cTn id="105" dur="500" fill="hold"/>
                                        <p:tgtEl>
                                          <p:spTgt spid="106"/>
                                        </p:tgtEl>
                                        <p:attrNameLst>
                                          <p:attrName>fill.on</p:attrName>
                                        </p:attrNameLst>
                                      </p:cBhvr>
                                      <p:to>
                                        <p:strVal val="true"/>
                                      </p:to>
                                    </p:set>
                                  </p:childTnLst>
                                </p:cTn>
                              </p:par>
                              <p:par>
                                <p:cTn id="106" presetID="19" presetClass="emph" presetSubtype="0" fill="hold" grpId="0" nodeType="withEffect">
                                  <p:stCondLst>
                                    <p:cond delay="0"/>
                                  </p:stCondLst>
                                  <p:childTnLst>
                                    <p:animClr clrSpc="rgb" dir="cw">
                                      <p:cBhvr override="childStyle">
                                        <p:cTn id="107" dur="500" fill="hold"/>
                                        <p:tgtEl>
                                          <p:spTgt spid="107"/>
                                        </p:tgtEl>
                                        <p:attrNameLst>
                                          <p:attrName>style.color</p:attrName>
                                        </p:attrNameLst>
                                      </p:cBhvr>
                                      <p:to>
                                        <a:schemeClr val="accent2"/>
                                      </p:to>
                                    </p:animClr>
                                    <p:animClr clrSpc="rgb" dir="cw">
                                      <p:cBhvr>
                                        <p:cTn id="108" dur="500" fill="hold"/>
                                        <p:tgtEl>
                                          <p:spTgt spid="107"/>
                                        </p:tgtEl>
                                        <p:attrNameLst>
                                          <p:attrName>fillcolor</p:attrName>
                                        </p:attrNameLst>
                                      </p:cBhvr>
                                      <p:to>
                                        <a:schemeClr val="accent2"/>
                                      </p:to>
                                    </p:animClr>
                                    <p:set>
                                      <p:cBhvr>
                                        <p:cTn id="109" dur="500" fill="hold"/>
                                        <p:tgtEl>
                                          <p:spTgt spid="107"/>
                                        </p:tgtEl>
                                        <p:attrNameLst>
                                          <p:attrName>fill.type</p:attrName>
                                        </p:attrNameLst>
                                      </p:cBhvr>
                                      <p:to>
                                        <p:strVal val="solid"/>
                                      </p:to>
                                    </p:set>
                                    <p:set>
                                      <p:cBhvr>
                                        <p:cTn id="110" dur="500" fill="hold"/>
                                        <p:tgtEl>
                                          <p:spTgt spid="107"/>
                                        </p:tgtEl>
                                        <p:attrNameLst>
                                          <p:attrName>fill.on</p:attrName>
                                        </p:attrNameLst>
                                      </p:cBhvr>
                                      <p:to>
                                        <p:strVal val="true"/>
                                      </p:to>
                                    </p:set>
                                  </p:childTnLst>
                                </p:cTn>
                              </p:par>
                              <p:par>
                                <p:cTn id="111" presetID="19" presetClass="emph" presetSubtype="0" fill="hold" grpId="0" nodeType="withEffect">
                                  <p:stCondLst>
                                    <p:cond delay="0"/>
                                  </p:stCondLst>
                                  <p:childTnLst>
                                    <p:animClr clrSpc="rgb" dir="cw">
                                      <p:cBhvr override="childStyle">
                                        <p:cTn id="112" dur="500" fill="hold"/>
                                        <p:tgtEl>
                                          <p:spTgt spid="108"/>
                                        </p:tgtEl>
                                        <p:attrNameLst>
                                          <p:attrName>style.color</p:attrName>
                                        </p:attrNameLst>
                                      </p:cBhvr>
                                      <p:to>
                                        <a:schemeClr val="accent2"/>
                                      </p:to>
                                    </p:animClr>
                                    <p:animClr clrSpc="rgb" dir="cw">
                                      <p:cBhvr>
                                        <p:cTn id="113" dur="500" fill="hold"/>
                                        <p:tgtEl>
                                          <p:spTgt spid="108"/>
                                        </p:tgtEl>
                                        <p:attrNameLst>
                                          <p:attrName>fillcolor</p:attrName>
                                        </p:attrNameLst>
                                      </p:cBhvr>
                                      <p:to>
                                        <a:schemeClr val="accent2"/>
                                      </p:to>
                                    </p:animClr>
                                    <p:set>
                                      <p:cBhvr>
                                        <p:cTn id="114" dur="500" fill="hold"/>
                                        <p:tgtEl>
                                          <p:spTgt spid="108"/>
                                        </p:tgtEl>
                                        <p:attrNameLst>
                                          <p:attrName>fill.type</p:attrName>
                                        </p:attrNameLst>
                                      </p:cBhvr>
                                      <p:to>
                                        <p:strVal val="solid"/>
                                      </p:to>
                                    </p:set>
                                    <p:set>
                                      <p:cBhvr>
                                        <p:cTn id="115" dur="500" fill="hold"/>
                                        <p:tgtEl>
                                          <p:spTgt spid="108"/>
                                        </p:tgtEl>
                                        <p:attrNameLst>
                                          <p:attrName>fill.on</p:attrName>
                                        </p:attrNameLst>
                                      </p:cBhvr>
                                      <p:to>
                                        <p:strVal val="true"/>
                                      </p:to>
                                    </p:set>
                                  </p:childTnLst>
                                </p:cTn>
                              </p:par>
                              <p:par>
                                <p:cTn id="116" presetID="19" presetClass="emph" presetSubtype="0" fill="hold" grpId="0" nodeType="withEffect">
                                  <p:stCondLst>
                                    <p:cond delay="0"/>
                                  </p:stCondLst>
                                  <p:childTnLst>
                                    <p:animClr clrSpc="rgb" dir="cw">
                                      <p:cBhvr override="childStyle">
                                        <p:cTn id="117" dur="500" fill="hold"/>
                                        <p:tgtEl>
                                          <p:spTgt spid="109"/>
                                        </p:tgtEl>
                                        <p:attrNameLst>
                                          <p:attrName>style.color</p:attrName>
                                        </p:attrNameLst>
                                      </p:cBhvr>
                                      <p:to>
                                        <a:schemeClr val="accent2"/>
                                      </p:to>
                                    </p:animClr>
                                    <p:animClr clrSpc="rgb" dir="cw">
                                      <p:cBhvr>
                                        <p:cTn id="118" dur="500" fill="hold"/>
                                        <p:tgtEl>
                                          <p:spTgt spid="109"/>
                                        </p:tgtEl>
                                        <p:attrNameLst>
                                          <p:attrName>fillcolor</p:attrName>
                                        </p:attrNameLst>
                                      </p:cBhvr>
                                      <p:to>
                                        <a:schemeClr val="accent2"/>
                                      </p:to>
                                    </p:animClr>
                                    <p:set>
                                      <p:cBhvr>
                                        <p:cTn id="119" dur="500" fill="hold"/>
                                        <p:tgtEl>
                                          <p:spTgt spid="109"/>
                                        </p:tgtEl>
                                        <p:attrNameLst>
                                          <p:attrName>fill.type</p:attrName>
                                        </p:attrNameLst>
                                      </p:cBhvr>
                                      <p:to>
                                        <p:strVal val="solid"/>
                                      </p:to>
                                    </p:set>
                                    <p:set>
                                      <p:cBhvr>
                                        <p:cTn id="120" dur="500" fill="hold"/>
                                        <p:tgtEl>
                                          <p:spTgt spid="109"/>
                                        </p:tgtEl>
                                        <p:attrNameLst>
                                          <p:attrName>fill.on</p:attrName>
                                        </p:attrNameLst>
                                      </p:cBhvr>
                                      <p:to>
                                        <p:strVal val="true"/>
                                      </p:to>
                                    </p:set>
                                  </p:childTnLst>
                                </p:cTn>
                              </p:par>
                              <p:par>
                                <p:cTn id="121" presetID="19" presetClass="emph" presetSubtype="0" fill="hold" grpId="0" nodeType="withEffect">
                                  <p:stCondLst>
                                    <p:cond delay="0"/>
                                  </p:stCondLst>
                                  <p:childTnLst>
                                    <p:animClr clrSpc="rgb" dir="cw">
                                      <p:cBhvr override="childStyle">
                                        <p:cTn id="122" dur="500" fill="hold"/>
                                        <p:tgtEl>
                                          <p:spTgt spid="110"/>
                                        </p:tgtEl>
                                        <p:attrNameLst>
                                          <p:attrName>style.color</p:attrName>
                                        </p:attrNameLst>
                                      </p:cBhvr>
                                      <p:to>
                                        <a:schemeClr val="accent2"/>
                                      </p:to>
                                    </p:animClr>
                                    <p:animClr clrSpc="rgb" dir="cw">
                                      <p:cBhvr>
                                        <p:cTn id="123" dur="500" fill="hold"/>
                                        <p:tgtEl>
                                          <p:spTgt spid="110"/>
                                        </p:tgtEl>
                                        <p:attrNameLst>
                                          <p:attrName>fillcolor</p:attrName>
                                        </p:attrNameLst>
                                      </p:cBhvr>
                                      <p:to>
                                        <a:schemeClr val="accent2"/>
                                      </p:to>
                                    </p:animClr>
                                    <p:set>
                                      <p:cBhvr>
                                        <p:cTn id="124" dur="500" fill="hold"/>
                                        <p:tgtEl>
                                          <p:spTgt spid="110"/>
                                        </p:tgtEl>
                                        <p:attrNameLst>
                                          <p:attrName>fill.type</p:attrName>
                                        </p:attrNameLst>
                                      </p:cBhvr>
                                      <p:to>
                                        <p:strVal val="solid"/>
                                      </p:to>
                                    </p:set>
                                    <p:set>
                                      <p:cBhvr>
                                        <p:cTn id="125" dur="500" fill="hold"/>
                                        <p:tgtEl>
                                          <p:spTgt spid="110"/>
                                        </p:tgtEl>
                                        <p:attrNameLst>
                                          <p:attrName>fill.on</p:attrName>
                                        </p:attrNameLst>
                                      </p:cBhvr>
                                      <p:to>
                                        <p:strVal val="true"/>
                                      </p:to>
                                    </p:set>
                                  </p:childTnLst>
                                </p:cTn>
                              </p:par>
                              <p:par>
                                <p:cTn id="126" presetID="19" presetClass="emph" presetSubtype="0" fill="hold" grpId="0" nodeType="withEffect">
                                  <p:stCondLst>
                                    <p:cond delay="0"/>
                                  </p:stCondLst>
                                  <p:childTnLst>
                                    <p:animClr clrSpc="rgb" dir="cw">
                                      <p:cBhvr override="childStyle">
                                        <p:cTn id="127" dur="500" fill="hold"/>
                                        <p:tgtEl>
                                          <p:spTgt spid="111"/>
                                        </p:tgtEl>
                                        <p:attrNameLst>
                                          <p:attrName>style.color</p:attrName>
                                        </p:attrNameLst>
                                      </p:cBhvr>
                                      <p:to>
                                        <a:schemeClr val="accent2"/>
                                      </p:to>
                                    </p:animClr>
                                    <p:animClr clrSpc="rgb" dir="cw">
                                      <p:cBhvr>
                                        <p:cTn id="128" dur="500" fill="hold"/>
                                        <p:tgtEl>
                                          <p:spTgt spid="111"/>
                                        </p:tgtEl>
                                        <p:attrNameLst>
                                          <p:attrName>fillcolor</p:attrName>
                                        </p:attrNameLst>
                                      </p:cBhvr>
                                      <p:to>
                                        <a:schemeClr val="accent2"/>
                                      </p:to>
                                    </p:animClr>
                                    <p:set>
                                      <p:cBhvr>
                                        <p:cTn id="129" dur="500" fill="hold"/>
                                        <p:tgtEl>
                                          <p:spTgt spid="111"/>
                                        </p:tgtEl>
                                        <p:attrNameLst>
                                          <p:attrName>fill.type</p:attrName>
                                        </p:attrNameLst>
                                      </p:cBhvr>
                                      <p:to>
                                        <p:strVal val="solid"/>
                                      </p:to>
                                    </p:set>
                                    <p:set>
                                      <p:cBhvr>
                                        <p:cTn id="130" dur="500" fill="hold"/>
                                        <p:tgtEl>
                                          <p:spTgt spid="111"/>
                                        </p:tgtEl>
                                        <p:attrNameLst>
                                          <p:attrName>fill.on</p:attrName>
                                        </p:attrNameLst>
                                      </p:cBhvr>
                                      <p:to>
                                        <p:strVal val="true"/>
                                      </p:to>
                                    </p:set>
                                  </p:childTnLst>
                                </p:cTn>
                              </p:par>
                            </p:childTnLst>
                          </p:cTn>
                        </p:par>
                      </p:childTnLst>
                    </p:cTn>
                  </p:par>
                  <p:par>
                    <p:cTn id="131" fill="hold">
                      <p:stCondLst>
                        <p:cond delay="indefinite"/>
                      </p:stCondLst>
                      <p:childTnLst>
                        <p:par>
                          <p:cTn id="132" fill="hold">
                            <p:stCondLst>
                              <p:cond delay="0"/>
                            </p:stCondLst>
                            <p:childTnLst>
                              <p:par>
                                <p:cTn id="133" presetID="6" presetClass="exit" presetSubtype="32" fill="hold" grpId="1" nodeType="clickEffect">
                                  <p:stCondLst>
                                    <p:cond delay="0"/>
                                  </p:stCondLst>
                                  <p:childTnLst>
                                    <p:animEffect transition="out" filter="circle(out)">
                                      <p:cBhvr>
                                        <p:cTn id="134" dur="2000"/>
                                        <p:tgtEl>
                                          <p:spTgt spid="104"/>
                                        </p:tgtEl>
                                      </p:cBhvr>
                                    </p:animEffect>
                                    <p:set>
                                      <p:cBhvr>
                                        <p:cTn id="135" dur="1" fill="hold">
                                          <p:stCondLst>
                                            <p:cond delay="1999"/>
                                          </p:stCondLst>
                                        </p:cTn>
                                        <p:tgtEl>
                                          <p:spTgt spid="104"/>
                                        </p:tgtEl>
                                        <p:attrNameLst>
                                          <p:attrName>style.visibility</p:attrName>
                                        </p:attrNameLst>
                                      </p:cBhvr>
                                      <p:to>
                                        <p:strVal val="hidden"/>
                                      </p:to>
                                    </p:set>
                                  </p:childTnLst>
                                </p:cTn>
                              </p:par>
                              <p:par>
                                <p:cTn id="136" presetID="6" presetClass="exit" presetSubtype="32" fill="hold" grpId="1" nodeType="withEffect">
                                  <p:stCondLst>
                                    <p:cond delay="0"/>
                                  </p:stCondLst>
                                  <p:childTnLst>
                                    <p:animEffect transition="out" filter="circle(out)">
                                      <p:cBhvr>
                                        <p:cTn id="137" dur="2000"/>
                                        <p:tgtEl>
                                          <p:spTgt spid="105"/>
                                        </p:tgtEl>
                                      </p:cBhvr>
                                    </p:animEffect>
                                    <p:set>
                                      <p:cBhvr>
                                        <p:cTn id="138" dur="1" fill="hold">
                                          <p:stCondLst>
                                            <p:cond delay="1999"/>
                                          </p:stCondLst>
                                        </p:cTn>
                                        <p:tgtEl>
                                          <p:spTgt spid="105"/>
                                        </p:tgtEl>
                                        <p:attrNameLst>
                                          <p:attrName>style.visibility</p:attrName>
                                        </p:attrNameLst>
                                      </p:cBhvr>
                                      <p:to>
                                        <p:strVal val="hidden"/>
                                      </p:to>
                                    </p:set>
                                  </p:childTnLst>
                                </p:cTn>
                              </p:par>
                              <p:par>
                                <p:cTn id="139" presetID="6" presetClass="exit" presetSubtype="32" fill="hold" grpId="1" nodeType="withEffect">
                                  <p:stCondLst>
                                    <p:cond delay="0"/>
                                  </p:stCondLst>
                                  <p:childTnLst>
                                    <p:animEffect transition="out" filter="circle(out)">
                                      <p:cBhvr>
                                        <p:cTn id="140" dur="2000"/>
                                        <p:tgtEl>
                                          <p:spTgt spid="106"/>
                                        </p:tgtEl>
                                      </p:cBhvr>
                                    </p:animEffect>
                                    <p:set>
                                      <p:cBhvr>
                                        <p:cTn id="141" dur="1" fill="hold">
                                          <p:stCondLst>
                                            <p:cond delay="1999"/>
                                          </p:stCondLst>
                                        </p:cTn>
                                        <p:tgtEl>
                                          <p:spTgt spid="106"/>
                                        </p:tgtEl>
                                        <p:attrNameLst>
                                          <p:attrName>style.visibility</p:attrName>
                                        </p:attrNameLst>
                                      </p:cBhvr>
                                      <p:to>
                                        <p:strVal val="hidden"/>
                                      </p:to>
                                    </p:set>
                                  </p:childTnLst>
                                </p:cTn>
                              </p:par>
                              <p:par>
                                <p:cTn id="142" presetID="6" presetClass="exit" presetSubtype="32" fill="hold" grpId="1" nodeType="withEffect">
                                  <p:stCondLst>
                                    <p:cond delay="0"/>
                                  </p:stCondLst>
                                  <p:childTnLst>
                                    <p:animEffect transition="out" filter="circle(out)">
                                      <p:cBhvr>
                                        <p:cTn id="143" dur="2000"/>
                                        <p:tgtEl>
                                          <p:spTgt spid="107"/>
                                        </p:tgtEl>
                                      </p:cBhvr>
                                    </p:animEffect>
                                    <p:set>
                                      <p:cBhvr>
                                        <p:cTn id="144" dur="1" fill="hold">
                                          <p:stCondLst>
                                            <p:cond delay="1999"/>
                                          </p:stCondLst>
                                        </p:cTn>
                                        <p:tgtEl>
                                          <p:spTgt spid="107"/>
                                        </p:tgtEl>
                                        <p:attrNameLst>
                                          <p:attrName>style.visibility</p:attrName>
                                        </p:attrNameLst>
                                      </p:cBhvr>
                                      <p:to>
                                        <p:strVal val="hidden"/>
                                      </p:to>
                                    </p:set>
                                  </p:childTnLst>
                                </p:cTn>
                              </p:par>
                              <p:par>
                                <p:cTn id="145" presetID="6" presetClass="exit" presetSubtype="32" fill="hold" grpId="1" nodeType="withEffect">
                                  <p:stCondLst>
                                    <p:cond delay="0"/>
                                  </p:stCondLst>
                                  <p:childTnLst>
                                    <p:animEffect transition="out" filter="circle(out)">
                                      <p:cBhvr>
                                        <p:cTn id="146" dur="2000"/>
                                        <p:tgtEl>
                                          <p:spTgt spid="108"/>
                                        </p:tgtEl>
                                      </p:cBhvr>
                                    </p:animEffect>
                                    <p:set>
                                      <p:cBhvr>
                                        <p:cTn id="147" dur="1" fill="hold">
                                          <p:stCondLst>
                                            <p:cond delay="1999"/>
                                          </p:stCondLst>
                                        </p:cTn>
                                        <p:tgtEl>
                                          <p:spTgt spid="108"/>
                                        </p:tgtEl>
                                        <p:attrNameLst>
                                          <p:attrName>style.visibility</p:attrName>
                                        </p:attrNameLst>
                                      </p:cBhvr>
                                      <p:to>
                                        <p:strVal val="hidden"/>
                                      </p:to>
                                    </p:set>
                                  </p:childTnLst>
                                </p:cTn>
                              </p:par>
                              <p:par>
                                <p:cTn id="148" presetID="6" presetClass="exit" presetSubtype="32" fill="hold" grpId="1" nodeType="withEffect">
                                  <p:stCondLst>
                                    <p:cond delay="0"/>
                                  </p:stCondLst>
                                  <p:childTnLst>
                                    <p:animEffect transition="out" filter="circle(out)">
                                      <p:cBhvr>
                                        <p:cTn id="149" dur="2000"/>
                                        <p:tgtEl>
                                          <p:spTgt spid="109"/>
                                        </p:tgtEl>
                                      </p:cBhvr>
                                    </p:animEffect>
                                    <p:set>
                                      <p:cBhvr>
                                        <p:cTn id="150" dur="1" fill="hold">
                                          <p:stCondLst>
                                            <p:cond delay="1999"/>
                                          </p:stCondLst>
                                        </p:cTn>
                                        <p:tgtEl>
                                          <p:spTgt spid="109"/>
                                        </p:tgtEl>
                                        <p:attrNameLst>
                                          <p:attrName>style.visibility</p:attrName>
                                        </p:attrNameLst>
                                      </p:cBhvr>
                                      <p:to>
                                        <p:strVal val="hidden"/>
                                      </p:to>
                                    </p:set>
                                  </p:childTnLst>
                                </p:cTn>
                              </p:par>
                              <p:par>
                                <p:cTn id="151" presetID="6" presetClass="exit" presetSubtype="32" fill="hold" grpId="1" nodeType="withEffect">
                                  <p:stCondLst>
                                    <p:cond delay="0"/>
                                  </p:stCondLst>
                                  <p:childTnLst>
                                    <p:animEffect transition="out" filter="circle(out)">
                                      <p:cBhvr>
                                        <p:cTn id="152" dur="2000"/>
                                        <p:tgtEl>
                                          <p:spTgt spid="110"/>
                                        </p:tgtEl>
                                      </p:cBhvr>
                                    </p:animEffect>
                                    <p:set>
                                      <p:cBhvr>
                                        <p:cTn id="153" dur="1" fill="hold">
                                          <p:stCondLst>
                                            <p:cond delay="1999"/>
                                          </p:stCondLst>
                                        </p:cTn>
                                        <p:tgtEl>
                                          <p:spTgt spid="110"/>
                                        </p:tgtEl>
                                        <p:attrNameLst>
                                          <p:attrName>style.visibility</p:attrName>
                                        </p:attrNameLst>
                                      </p:cBhvr>
                                      <p:to>
                                        <p:strVal val="hidden"/>
                                      </p:to>
                                    </p:set>
                                  </p:childTnLst>
                                </p:cTn>
                              </p:par>
                              <p:par>
                                <p:cTn id="154" presetID="6" presetClass="exit" presetSubtype="32" fill="hold" grpId="1" nodeType="withEffect">
                                  <p:stCondLst>
                                    <p:cond delay="0"/>
                                  </p:stCondLst>
                                  <p:childTnLst>
                                    <p:animEffect transition="out" filter="circle(out)">
                                      <p:cBhvr>
                                        <p:cTn id="155" dur="2000"/>
                                        <p:tgtEl>
                                          <p:spTgt spid="111"/>
                                        </p:tgtEl>
                                      </p:cBhvr>
                                    </p:animEffect>
                                    <p:set>
                                      <p:cBhvr>
                                        <p:cTn id="156" dur="1" fill="hold">
                                          <p:stCondLst>
                                            <p:cond delay="1999"/>
                                          </p:stCondLst>
                                        </p:cTn>
                                        <p:tgtEl>
                                          <p:spTgt spid="111"/>
                                        </p:tgtEl>
                                        <p:attrNameLst>
                                          <p:attrName>style.visibility</p:attrName>
                                        </p:attrNameLst>
                                      </p:cBhvr>
                                      <p:to>
                                        <p:strVal val="hidden"/>
                                      </p:to>
                                    </p:set>
                                  </p:childTnLst>
                                </p:cTn>
                              </p:par>
                              <p:par>
                                <p:cTn id="157" presetID="6" presetClass="exit" presetSubtype="32" fill="hold" grpId="1" nodeType="withEffect">
                                  <p:stCondLst>
                                    <p:cond delay="0"/>
                                  </p:stCondLst>
                                  <p:childTnLst>
                                    <p:animEffect transition="out" filter="circle(out)">
                                      <p:cBhvr>
                                        <p:cTn id="158" dur="2000"/>
                                        <p:tgtEl>
                                          <p:spTgt spid="204"/>
                                        </p:tgtEl>
                                      </p:cBhvr>
                                    </p:animEffect>
                                    <p:set>
                                      <p:cBhvr>
                                        <p:cTn id="159" dur="1" fill="hold">
                                          <p:stCondLst>
                                            <p:cond delay="1999"/>
                                          </p:stCondLst>
                                        </p:cTn>
                                        <p:tgtEl>
                                          <p:spTgt spid="204"/>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60" restart="whenNotActive" fill="hold" evtFilter="cancelBubble" nodeType="interactiveSeq">
                <p:stCondLst>
                  <p:cond evt="onClick" delay="0">
                    <p:tgtEl>
                      <p:spTgt spid="21"/>
                    </p:tgtEl>
                  </p:cond>
                </p:stCondLst>
                <p:endSync evt="end" delay="0">
                  <p:rtn val="all"/>
                </p:endSync>
                <p:childTnLst>
                  <p:par>
                    <p:cTn id="161" fill="hold">
                      <p:stCondLst>
                        <p:cond delay="0"/>
                      </p:stCondLst>
                      <p:childTnLst>
                        <p:par>
                          <p:cTn id="162" fill="hold">
                            <p:stCondLst>
                              <p:cond delay="0"/>
                            </p:stCondLst>
                            <p:childTnLst>
                              <p:par>
                                <p:cTn id="163" presetID="6" presetClass="entr" presetSubtype="16" fill="hold" grpId="0" nodeType="clickEffect">
                                  <p:stCondLst>
                                    <p:cond delay="0"/>
                                  </p:stCondLst>
                                  <p:childTnLst>
                                    <p:set>
                                      <p:cBhvr>
                                        <p:cTn id="164" dur="1" fill="hold">
                                          <p:stCondLst>
                                            <p:cond delay="0"/>
                                          </p:stCondLst>
                                        </p:cTn>
                                        <p:tgtEl>
                                          <p:spTgt spid="205"/>
                                        </p:tgtEl>
                                        <p:attrNameLst>
                                          <p:attrName>style.visibility</p:attrName>
                                        </p:attrNameLst>
                                      </p:cBhvr>
                                      <p:to>
                                        <p:strVal val="visible"/>
                                      </p:to>
                                    </p:set>
                                    <p:animEffect transition="in" filter="circle(in)">
                                      <p:cBhvr>
                                        <p:cTn id="165" dur="2000"/>
                                        <p:tgtEl>
                                          <p:spTgt spid="205"/>
                                        </p:tgtEl>
                                      </p:cBhvr>
                                    </p:animEffect>
                                  </p:childTnLst>
                                </p:cTn>
                              </p:par>
                              <p:par>
                                <p:cTn id="166" presetID="19" presetClass="emph" presetSubtype="0" fill="hold" grpId="0" nodeType="withEffect">
                                  <p:stCondLst>
                                    <p:cond delay="0"/>
                                  </p:stCondLst>
                                  <p:childTnLst>
                                    <p:animClr clrSpc="rgb" dir="cw">
                                      <p:cBhvr override="childStyle">
                                        <p:cTn id="167" dur="500" fill="hold"/>
                                        <p:tgtEl>
                                          <p:spTgt spid="90"/>
                                        </p:tgtEl>
                                        <p:attrNameLst>
                                          <p:attrName>style.color</p:attrName>
                                        </p:attrNameLst>
                                      </p:cBhvr>
                                      <p:to>
                                        <a:schemeClr val="accent2"/>
                                      </p:to>
                                    </p:animClr>
                                    <p:animClr clrSpc="rgb" dir="cw">
                                      <p:cBhvr>
                                        <p:cTn id="168" dur="500" fill="hold"/>
                                        <p:tgtEl>
                                          <p:spTgt spid="90"/>
                                        </p:tgtEl>
                                        <p:attrNameLst>
                                          <p:attrName>fillcolor</p:attrName>
                                        </p:attrNameLst>
                                      </p:cBhvr>
                                      <p:to>
                                        <a:schemeClr val="accent2"/>
                                      </p:to>
                                    </p:animClr>
                                    <p:set>
                                      <p:cBhvr>
                                        <p:cTn id="169" dur="500" fill="hold"/>
                                        <p:tgtEl>
                                          <p:spTgt spid="90"/>
                                        </p:tgtEl>
                                        <p:attrNameLst>
                                          <p:attrName>fill.type</p:attrName>
                                        </p:attrNameLst>
                                      </p:cBhvr>
                                      <p:to>
                                        <p:strVal val="solid"/>
                                      </p:to>
                                    </p:set>
                                    <p:set>
                                      <p:cBhvr>
                                        <p:cTn id="170" dur="500" fill="hold"/>
                                        <p:tgtEl>
                                          <p:spTgt spid="90"/>
                                        </p:tgtEl>
                                        <p:attrNameLst>
                                          <p:attrName>fill.on</p:attrName>
                                        </p:attrNameLst>
                                      </p:cBhvr>
                                      <p:to>
                                        <p:strVal val="true"/>
                                      </p:to>
                                    </p:set>
                                  </p:childTnLst>
                                </p:cTn>
                              </p:par>
                              <p:par>
                                <p:cTn id="171" presetID="19" presetClass="emph" presetSubtype="0" fill="hold" grpId="0" nodeType="withEffect">
                                  <p:stCondLst>
                                    <p:cond delay="0"/>
                                  </p:stCondLst>
                                  <p:childTnLst>
                                    <p:animClr clrSpc="rgb" dir="cw">
                                      <p:cBhvr override="childStyle">
                                        <p:cTn id="172" dur="500" fill="hold"/>
                                        <p:tgtEl>
                                          <p:spTgt spid="91"/>
                                        </p:tgtEl>
                                        <p:attrNameLst>
                                          <p:attrName>style.color</p:attrName>
                                        </p:attrNameLst>
                                      </p:cBhvr>
                                      <p:to>
                                        <a:schemeClr val="accent2"/>
                                      </p:to>
                                    </p:animClr>
                                    <p:animClr clrSpc="rgb" dir="cw">
                                      <p:cBhvr>
                                        <p:cTn id="173" dur="500" fill="hold"/>
                                        <p:tgtEl>
                                          <p:spTgt spid="91"/>
                                        </p:tgtEl>
                                        <p:attrNameLst>
                                          <p:attrName>fillcolor</p:attrName>
                                        </p:attrNameLst>
                                      </p:cBhvr>
                                      <p:to>
                                        <a:schemeClr val="accent2"/>
                                      </p:to>
                                    </p:animClr>
                                    <p:set>
                                      <p:cBhvr>
                                        <p:cTn id="174" dur="500" fill="hold"/>
                                        <p:tgtEl>
                                          <p:spTgt spid="91"/>
                                        </p:tgtEl>
                                        <p:attrNameLst>
                                          <p:attrName>fill.type</p:attrName>
                                        </p:attrNameLst>
                                      </p:cBhvr>
                                      <p:to>
                                        <p:strVal val="solid"/>
                                      </p:to>
                                    </p:set>
                                    <p:set>
                                      <p:cBhvr>
                                        <p:cTn id="175" dur="500" fill="hold"/>
                                        <p:tgtEl>
                                          <p:spTgt spid="91"/>
                                        </p:tgtEl>
                                        <p:attrNameLst>
                                          <p:attrName>fill.on</p:attrName>
                                        </p:attrNameLst>
                                      </p:cBhvr>
                                      <p:to>
                                        <p:strVal val="true"/>
                                      </p:to>
                                    </p:set>
                                  </p:childTnLst>
                                </p:cTn>
                              </p:par>
                              <p:par>
                                <p:cTn id="176" presetID="19" presetClass="emph" presetSubtype="0" fill="hold" grpId="0" nodeType="withEffect">
                                  <p:stCondLst>
                                    <p:cond delay="0"/>
                                  </p:stCondLst>
                                  <p:childTnLst>
                                    <p:animClr clrSpc="rgb" dir="cw">
                                      <p:cBhvr override="childStyle">
                                        <p:cTn id="177" dur="500" fill="hold"/>
                                        <p:tgtEl>
                                          <p:spTgt spid="92"/>
                                        </p:tgtEl>
                                        <p:attrNameLst>
                                          <p:attrName>style.color</p:attrName>
                                        </p:attrNameLst>
                                      </p:cBhvr>
                                      <p:to>
                                        <a:schemeClr val="accent2"/>
                                      </p:to>
                                    </p:animClr>
                                    <p:animClr clrSpc="rgb" dir="cw">
                                      <p:cBhvr>
                                        <p:cTn id="178" dur="500" fill="hold"/>
                                        <p:tgtEl>
                                          <p:spTgt spid="92"/>
                                        </p:tgtEl>
                                        <p:attrNameLst>
                                          <p:attrName>fillcolor</p:attrName>
                                        </p:attrNameLst>
                                      </p:cBhvr>
                                      <p:to>
                                        <a:schemeClr val="accent2"/>
                                      </p:to>
                                    </p:animClr>
                                    <p:set>
                                      <p:cBhvr>
                                        <p:cTn id="179" dur="500" fill="hold"/>
                                        <p:tgtEl>
                                          <p:spTgt spid="92"/>
                                        </p:tgtEl>
                                        <p:attrNameLst>
                                          <p:attrName>fill.type</p:attrName>
                                        </p:attrNameLst>
                                      </p:cBhvr>
                                      <p:to>
                                        <p:strVal val="solid"/>
                                      </p:to>
                                    </p:set>
                                    <p:set>
                                      <p:cBhvr>
                                        <p:cTn id="180" dur="500" fill="hold"/>
                                        <p:tgtEl>
                                          <p:spTgt spid="92"/>
                                        </p:tgtEl>
                                        <p:attrNameLst>
                                          <p:attrName>fill.on</p:attrName>
                                        </p:attrNameLst>
                                      </p:cBhvr>
                                      <p:to>
                                        <p:strVal val="true"/>
                                      </p:to>
                                    </p:set>
                                  </p:childTnLst>
                                </p:cTn>
                              </p:par>
                              <p:par>
                                <p:cTn id="181" presetID="19" presetClass="emph" presetSubtype="0" fill="hold" grpId="0" nodeType="withEffect">
                                  <p:stCondLst>
                                    <p:cond delay="0"/>
                                  </p:stCondLst>
                                  <p:childTnLst>
                                    <p:animClr clrSpc="rgb" dir="cw">
                                      <p:cBhvr override="childStyle">
                                        <p:cTn id="182" dur="500" fill="hold"/>
                                        <p:tgtEl>
                                          <p:spTgt spid="99"/>
                                        </p:tgtEl>
                                        <p:attrNameLst>
                                          <p:attrName>style.color</p:attrName>
                                        </p:attrNameLst>
                                      </p:cBhvr>
                                      <p:to>
                                        <a:schemeClr val="accent2"/>
                                      </p:to>
                                    </p:animClr>
                                    <p:animClr clrSpc="rgb" dir="cw">
                                      <p:cBhvr>
                                        <p:cTn id="183" dur="500" fill="hold"/>
                                        <p:tgtEl>
                                          <p:spTgt spid="99"/>
                                        </p:tgtEl>
                                        <p:attrNameLst>
                                          <p:attrName>fillcolor</p:attrName>
                                        </p:attrNameLst>
                                      </p:cBhvr>
                                      <p:to>
                                        <a:schemeClr val="accent2"/>
                                      </p:to>
                                    </p:animClr>
                                    <p:set>
                                      <p:cBhvr>
                                        <p:cTn id="184" dur="500" fill="hold"/>
                                        <p:tgtEl>
                                          <p:spTgt spid="99"/>
                                        </p:tgtEl>
                                        <p:attrNameLst>
                                          <p:attrName>fill.type</p:attrName>
                                        </p:attrNameLst>
                                      </p:cBhvr>
                                      <p:to>
                                        <p:strVal val="solid"/>
                                      </p:to>
                                    </p:set>
                                    <p:set>
                                      <p:cBhvr>
                                        <p:cTn id="185" dur="500" fill="hold"/>
                                        <p:tgtEl>
                                          <p:spTgt spid="99"/>
                                        </p:tgtEl>
                                        <p:attrNameLst>
                                          <p:attrName>fill.on</p:attrName>
                                        </p:attrNameLst>
                                      </p:cBhvr>
                                      <p:to>
                                        <p:strVal val="true"/>
                                      </p:to>
                                    </p:set>
                                  </p:childTnLst>
                                </p:cTn>
                              </p:par>
                              <p:par>
                                <p:cTn id="186" presetID="19" presetClass="emph" presetSubtype="0" fill="hold" grpId="0" nodeType="withEffect">
                                  <p:stCondLst>
                                    <p:cond delay="0"/>
                                  </p:stCondLst>
                                  <p:childTnLst>
                                    <p:animClr clrSpc="rgb" dir="cw">
                                      <p:cBhvr override="childStyle">
                                        <p:cTn id="187" dur="500" fill="hold"/>
                                        <p:tgtEl>
                                          <p:spTgt spid="100"/>
                                        </p:tgtEl>
                                        <p:attrNameLst>
                                          <p:attrName>style.color</p:attrName>
                                        </p:attrNameLst>
                                      </p:cBhvr>
                                      <p:to>
                                        <a:schemeClr val="accent2"/>
                                      </p:to>
                                    </p:animClr>
                                    <p:animClr clrSpc="rgb" dir="cw">
                                      <p:cBhvr>
                                        <p:cTn id="188" dur="500" fill="hold"/>
                                        <p:tgtEl>
                                          <p:spTgt spid="100"/>
                                        </p:tgtEl>
                                        <p:attrNameLst>
                                          <p:attrName>fillcolor</p:attrName>
                                        </p:attrNameLst>
                                      </p:cBhvr>
                                      <p:to>
                                        <a:schemeClr val="accent2"/>
                                      </p:to>
                                    </p:animClr>
                                    <p:set>
                                      <p:cBhvr>
                                        <p:cTn id="189" dur="500" fill="hold"/>
                                        <p:tgtEl>
                                          <p:spTgt spid="100"/>
                                        </p:tgtEl>
                                        <p:attrNameLst>
                                          <p:attrName>fill.type</p:attrName>
                                        </p:attrNameLst>
                                      </p:cBhvr>
                                      <p:to>
                                        <p:strVal val="solid"/>
                                      </p:to>
                                    </p:set>
                                    <p:set>
                                      <p:cBhvr>
                                        <p:cTn id="190" dur="500" fill="hold"/>
                                        <p:tgtEl>
                                          <p:spTgt spid="100"/>
                                        </p:tgtEl>
                                        <p:attrNameLst>
                                          <p:attrName>fill.on</p:attrName>
                                        </p:attrNameLst>
                                      </p:cBhvr>
                                      <p:to>
                                        <p:strVal val="true"/>
                                      </p:to>
                                    </p:set>
                                  </p:childTnLst>
                                </p:cTn>
                              </p:par>
                              <p:par>
                                <p:cTn id="191" presetID="19" presetClass="emph" presetSubtype="0" fill="hold" grpId="0" nodeType="withEffect">
                                  <p:stCondLst>
                                    <p:cond delay="0"/>
                                  </p:stCondLst>
                                  <p:childTnLst>
                                    <p:animClr clrSpc="rgb" dir="cw">
                                      <p:cBhvr override="childStyle">
                                        <p:cTn id="192" dur="500" fill="hold"/>
                                        <p:tgtEl>
                                          <p:spTgt spid="101"/>
                                        </p:tgtEl>
                                        <p:attrNameLst>
                                          <p:attrName>style.color</p:attrName>
                                        </p:attrNameLst>
                                      </p:cBhvr>
                                      <p:to>
                                        <a:schemeClr val="accent2"/>
                                      </p:to>
                                    </p:animClr>
                                    <p:animClr clrSpc="rgb" dir="cw">
                                      <p:cBhvr>
                                        <p:cTn id="193" dur="500" fill="hold"/>
                                        <p:tgtEl>
                                          <p:spTgt spid="101"/>
                                        </p:tgtEl>
                                        <p:attrNameLst>
                                          <p:attrName>fillcolor</p:attrName>
                                        </p:attrNameLst>
                                      </p:cBhvr>
                                      <p:to>
                                        <a:schemeClr val="accent2"/>
                                      </p:to>
                                    </p:animClr>
                                    <p:set>
                                      <p:cBhvr>
                                        <p:cTn id="194" dur="500" fill="hold"/>
                                        <p:tgtEl>
                                          <p:spTgt spid="101"/>
                                        </p:tgtEl>
                                        <p:attrNameLst>
                                          <p:attrName>fill.type</p:attrName>
                                        </p:attrNameLst>
                                      </p:cBhvr>
                                      <p:to>
                                        <p:strVal val="solid"/>
                                      </p:to>
                                    </p:set>
                                    <p:set>
                                      <p:cBhvr>
                                        <p:cTn id="195" dur="500" fill="hold"/>
                                        <p:tgtEl>
                                          <p:spTgt spid="101"/>
                                        </p:tgtEl>
                                        <p:attrNameLst>
                                          <p:attrName>fill.on</p:attrName>
                                        </p:attrNameLst>
                                      </p:cBhvr>
                                      <p:to>
                                        <p:strVal val="true"/>
                                      </p:to>
                                    </p:set>
                                  </p:childTnLst>
                                </p:cTn>
                              </p:par>
                              <p:par>
                                <p:cTn id="196" presetID="19" presetClass="emph" presetSubtype="0" fill="hold" grpId="0" nodeType="withEffect">
                                  <p:stCondLst>
                                    <p:cond delay="0"/>
                                  </p:stCondLst>
                                  <p:childTnLst>
                                    <p:animClr clrSpc="rgb" dir="cw">
                                      <p:cBhvr override="childStyle">
                                        <p:cTn id="197" dur="500" fill="hold"/>
                                        <p:tgtEl>
                                          <p:spTgt spid="102"/>
                                        </p:tgtEl>
                                        <p:attrNameLst>
                                          <p:attrName>style.color</p:attrName>
                                        </p:attrNameLst>
                                      </p:cBhvr>
                                      <p:to>
                                        <a:schemeClr val="accent2"/>
                                      </p:to>
                                    </p:animClr>
                                    <p:animClr clrSpc="rgb" dir="cw">
                                      <p:cBhvr>
                                        <p:cTn id="198" dur="500" fill="hold"/>
                                        <p:tgtEl>
                                          <p:spTgt spid="102"/>
                                        </p:tgtEl>
                                        <p:attrNameLst>
                                          <p:attrName>fillcolor</p:attrName>
                                        </p:attrNameLst>
                                      </p:cBhvr>
                                      <p:to>
                                        <a:schemeClr val="accent2"/>
                                      </p:to>
                                    </p:animClr>
                                    <p:set>
                                      <p:cBhvr>
                                        <p:cTn id="199" dur="500" fill="hold"/>
                                        <p:tgtEl>
                                          <p:spTgt spid="102"/>
                                        </p:tgtEl>
                                        <p:attrNameLst>
                                          <p:attrName>fill.type</p:attrName>
                                        </p:attrNameLst>
                                      </p:cBhvr>
                                      <p:to>
                                        <p:strVal val="solid"/>
                                      </p:to>
                                    </p:set>
                                    <p:set>
                                      <p:cBhvr>
                                        <p:cTn id="200" dur="500" fill="hold"/>
                                        <p:tgtEl>
                                          <p:spTgt spid="102"/>
                                        </p:tgtEl>
                                        <p:attrNameLst>
                                          <p:attrName>fill.on</p:attrName>
                                        </p:attrNameLst>
                                      </p:cBhvr>
                                      <p:to>
                                        <p:strVal val="true"/>
                                      </p:to>
                                    </p:set>
                                  </p:childTnLst>
                                </p:cTn>
                              </p:par>
                              <p:par>
                                <p:cTn id="201" presetID="19" presetClass="emph" presetSubtype="0" fill="hold" grpId="0" nodeType="withEffect">
                                  <p:stCondLst>
                                    <p:cond delay="0"/>
                                  </p:stCondLst>
                                  <p:childTnLst>
                                    <p:animClr clrSpc="rgb" dir="cw">
                                      <p:cBhvr override="childStyle">
                                        <p:cTn id="202" dur="500" fill="hold"/>
                                        <p:tgtEl>
                                          <p:spTgt spid="103"/>
                                        </p:tgtEl>
                                        <p:attrNameLst>
                                          <p:attrName>style.color</p:attrName>
                                        </p:attrNameLst>
                                      </p:cBhvr>
                                      <p:to>
                                        <a:schemeClr val="accent2"/>
                                      </p:to>
                                    </p:animClr>
                                    <p:animClr clrSpc="rgb" dir="cw">
                                      <p:cBhvr>
                                        <p:cTn id="203" dur="500" fill="hold"/>
                                        <p:tgtEl>
                                          <p:spTgt spid="103"/>
                                        </p:tgtEl>
                                        <p:attrNameLst>
                                          <p:attrName>fillcolor</p:attrName>
                                        </p:attrNameLst>
                                      </p:cBhvr>
                                      <p:to>
                                        <a:schemeClr val="accent2"/>
                                      </p:to>
                                    </p:animClr>
                                    <p:set>
                                      <p:cBhvr>
                                        <p:cTn id="204" dur="500" fill="hold"/>
                                        <p:tgtEl>
                                          <p:spTgt spid="103"/>
                                        </p:tgtEl>
                                        <p:attrNameLst>
                                          <p:attrName>fill.type</p:attrName>
                                        </p:attrNameLst>
                                      </p:cBhvr>
                                      <p:to>
                                        <p:strVal val="solid"/>
                                      </p:to>
                                    </p:set>
                                    <p:set>
                                      <p:cBhvr>
                                        <p:cTn id="205" dur="500" fill="hold"/>
                                        <p:tgtEl>
                                          <p:spTgt spid="103"/>
                                        </p:tgtEl>
                                        <p:attrNameLst>
                                          <p:attrName>fill.on</p:attrName>
                                        </p:attrNameLst>
                                      </p:cBhvr>
                                      <p:to>
                                        <p:strVal val="true"/>
                                      </p:to>
                                    </p:set>
                                  </p:childTnLst>
                                </p:cTn>
                              </p:par>
                            </p:childTnLst>
                          </p:cTn>
                        </p:par>
                      </p:childTnLst>
                    </p:cTn>
                  </p:par>
                  <p:par>
                    <p:cTn id="206" fill="hold">
                      <p:stCondLst>
                        <p:cond delay="indefinite"/>
                      </p:stCondLst>
                      <p:childTnLst>
                        <p:par>
                          <p:cTn id="207" fill="hold">
                            <p:stCondLst>
                              <p:cond delay="0"/>
                            </p:stCondLst>
                            <p:childTnLst>
                              <p:par>
                                <p:cTn id="208" presetID="6" presetClass="exit" presetSubtype="32" fill="hold" grpId="1" nodeType="clickEffect">
                                  <p:stCondLst>
                                    <p:cond delay="0"/>
                                  </p:stCondLst>
                                  <p:childTnLst>
                                    <p:animEffect transition="out" filter="circle(out)">
                                      <p:cBhvr>
                                        <p:cTn id="209" dur="2000"/>
                                        <p:tgtEl>
                                          <p:spTgt spid="90"/>
                                        </p:tgtEl>
                                      </p:cBhvr>
                                    </p:animEffect>
                                    <p:set>
                                      <p:cBhvr>
                                        <p:cTn id="210" dur="1" fill="hold">
                                          <p:stCondLst>
                                            <p:cond delay="1999"/>
                                          </p:stCondLst>
                                        </p:cTn>
                                        <p:tgtEl>
                                          <p:spTgt spid="90"/>
                                        </p:tgtEl>
                                        <p:attrNameLst>
                                          <p:attrName>style.visibility</p:attrName>
                                        </p:attrNameLst>
                                      </p:cBhvr>
                                      <p:to>
                                        <p:strVal val="hidden"/>
                                      </p:to>
                                    </p:set>
                                  </p:childTnLst>
                                </p:cTn>
                              </p:par>
                              <p:par>
                                <p:cTn id="211" presetID="6" presetClass="exit" presetSubtype="32" fill="hold" grpId="1" nodeType="withEffect">
                                  <p:stCondLst>
                                    <p:cond delay="0"/>
                                  </p:stCondLst>
                                  <p:childTnLst>
                                    <p:animEffect transition="out" filter="circle(out)">
                                      <p:cBhvr>
                                        <p:cTn id="212" dur="2000"/>
                                        <p:tgtEl>
                                          <p:spTgt spid="91"/>
                                        </p:tgtEl>
                                      </p:cBhvr>
                                    </p:animEffect>
                                    <p:set>
                                      <p:cBhvr>
                                        <p:cTn id="213" dur="1" fill="hold">
                                          <p:stCondLst>
                                            <p:cond delay="1999"/>
                                          </p:stCondLst>
                                        </p:cTn>
                                        <p:tgtEl>
                                          <p:spTgt spid="91"/>
                                        </p:tgtEl>
                                        <p:attrNameLst>
                                          <p:attrName>style.visibility</p:attrName>
                                        </p:attrNameLst>
                                      </p:cBhvr>
                                      <p:to>
                                        <p:strVal val="hidden"/>
                                      </p:to>
                                    </p:set>
                                  </p:childTnLst>
                                </p:cTn>
                              </p:par>
                              <p:par>
                                <p:cTn id="214" presetID="6" presetClass="exit" presetSubtype="32" fill="hold" grpId="1" nodeType="withEffect">
                                  <p:stCondLst>
                                    <p:cond delay="0"/>
                                  </p:stCondLst>
                                  <p:childTnLst>
                                    <p:animEffect transition="out" filter="circle(out)">
                                      <p:cBhvr>
                                        <p:cTn id="215" dur="2000"/>
                                        <p:tgtEl>
                                          <p:spTgt spid="92"/>
                                        </p:tgtEl>
                                      </p:cBhvr>
                                    </p:animEffect>
                                    <p:set>
                                      <p:cBhvr>
                                        <p:cTn id="216" dur="1" fill="hold">
                                          <p:stCondLst>
                                            <p:cond delay="1999"/>
                                          </p:stCondLst>
                                        </p:cTn>
                                        <p:tgtEl>
                                          <p:spTgt spid="92"/>
                                        </p:tgtEl>
                                        <p:attrNameLst>
                                          <p:attrName>style.visibility</p:attrName>
                                        </p:attrNameLst>
                                      </p:cBhvr>
                                      <p:to>
                                        <p:strVal val="hidden"/>
                                      </p:to>
                                    </p:set>
                                  </p:childTnLst>
                                </p:cTn>
                              </p:par>
                              <p:par>
                                <p:cTn id="217" presetID="6" presetClass="exit" presetSubtype="32" fill="hold" grpId="1" nodeType="withEffect">
                                  <p:stCondLst>
                                    <p:cond delay="0"/>
                                  </p:stCondLst>
                                  <p:childTnLst>
                                    <p:animEffect transition="out" filter="circle(out)">
                                      <p:cBhvr>
                                        <p:cTn id="218" dur="2000"/>
                                        <p:tgtEl>
                                          <p:spTgt spid="99"/>
                                        </p:tgtEl>
                                      </p:cBhvr>
                                    </p:animEffect>
                                    <p:set>
                                      <p:cBhvr>
                                        <p:cTn id="219" dur="1" fill="hold">
                                          <p:stCondLst>
                                            <p:cond delay="1999"/>
                                          </p:stCondLst>
                                        </p:cTn>
                                        <p:tgtEl>
                                          <p:spTgt spid="99"/>
                                        </p:tgtEl>
                                        <p:attrNameLst>
                                          <p:attrName>style.visibility</p:attrName>
                                        </p:attrNameLst>
                                      </p:cBhvr>
                                      <p:to>
                                        <p:strVal val="hidden"/>
                                      </p:to>
                                    </p:set>
                                  </p:childTnLst>
                                </p:cTn>
                              </p:par>
                              <p:par>
                                <p:cTn id="220" presetID="6" presetClass="exit" presetSubtype="32" fill="hold" grpId="1" nodeType="withEffect">
                                  <p:stCondLst>
                                    <p:cond delay="0"/>
                                  </p:stCondLst>
                                  <p:childTnLst>
                                    <p:animEffect transition="out" filter="circle(out)">
                                      <p:cBhvr>
                                        <p:cTn id="221" dur="2000"/>
                                        <p:tgtEl>
                                          <p:spTgt spid="100"/>
                                        </p:tgtEl>
                                      </p:cBhvr>
                                    </p:animEffect>
                                    <p:set>
                                      <p:cBhvr>
                                        <p:cTn id="222" dur="1" fill="hold">
                                          <p:stCondLst>
                                            <p:cond delay="1999"/>
                                          </p:stCondLst>
                                        </p:cTn>
                                        <p:tgtEl>
                                          <p:spTgt spid="100"/>
                                        </p:tgtEl>
                                        <p:attrNameLst>
                                          <p:attrName>style.visibility</p:attrName>
                                        </p:attrNameLst>
                                      </p:cBhvr>
                                      <p:to>
                                        <p:strVal val="hidden"/>
                                      </p:to>
                                    </p:set>
                                  </p:childTnLst>
                                </p:cTn>
                              </p:par>
                              <p:par>
                                <p:cTn id="223" presetID="6" presetClass="exit" presetSubtype="32" fill="hold" grpId="1" nodeType="withEffect">
                                  <p:stCondLst>
                                    <p:cond delay="0"/>
                                  </p:stCondLst>
                                  <p:childTnLst>
                                    <p:animEffect transition="out" filter="circle(out)">
                                      <p:cBhvr>
                                        <p:cTn id="224" dur="2000"/>
                                        <p:tgtEl>
                                          <p:spTgt spid="101"/>
                                        </p:tgtEl>
                                      </p:cBhvr>
                                    </p:animEffect>
                                    <p:set>
                                      <p:cBhvr>
                                        <p:cTn id="225" dur="1" fill="hold">
                                          <p:stCondLst>
                                            <p:cond delay="1999"/>
                                          </p:stCondLst>
                                        </p:cTn>
                                        <p:tgtEl>
                                          <p:spTgt spid="101"/>
                                        </p:tgtEl>
                                        <p:attrNameLst>
                                          <p:attrName>style.visibility</p:attrName>
                                        </p:attrNameLst>
                                      </p:cBhvr>
                                      <p:to>
                                        <p:strVal val="hidden"/>
                                      </p:to>
                                    </p:set>
                                  </p:childTnLst>
                                </p:cTn>
                              </p:par>
                              <p:par>
                                <p:cTn id="226" presetID="6" presetClass="exit" presetSubtype="32" fill="hold" grpId="1" nodeType="withEffect">
                                  <p:stCondLst>
                                    <p:cond delay="0"/>
                                  </p:stCondLst>
                                  <p:childTnLst>
                                    <p:animEffect transition="out" filter="circle(out)">
                                      <p:cBhvr>
                                        <p:cTn id="227" dur="2000"/>
                                        <p:tgtEl>
                                          <p:spTgt spid="102"/>
                                        </p:tgtEl>
                                      </p:cBhvr>
                                    </p:animEffect>
                                    <p:set>
                                      <p:cBhvr>
                                        <p:cTn id="228" dur="1" fill="hold">
                                          <p:stCondLst>
                                            <p:cond delay="1999"/>
                                          </p:stCondLst>
                                        </p:cTn>
                                        <p:tgtEl>
                                          <p:spTgt spid="102"/>
                                        </p:tgtEl>
                                        <p:attrNameLst>
                                          <p:attrName>style.visibility</p:attrName>
                                        </p:attrNameLst>
                                      </p:cBhvr>
                                      <p:to>
                                        <p:strVal val="hidden"/>
                                      </p:to>
                                    </p:set>
                                  </p:childTnLst>
                                </p:cTn>
                              </p:par>
                              <p:par>
                                <p:cTn id="229" presetID="6" presetClass="exit" presetSubtype="32" fill="hold" grpId="1" nodeType="withEffect">
                                  <p:stCondLst>
                                    <p:cond delay="0"/>
                                  </p:stCondLst>
                                  <p:childTnLst>
                                    <p:animEffect transition="out" filter="circle(out)">
                                      <p:cBhvr>
                                        <p:cTn id="230" dur="2000"/>
                                        <p:tgtEl>
                                          <p:spTgt spid="103"/>
                                        </p:tgtEl>
                                      </p:cBhvr>
                                    </p:animEffect>
                                    <p:set>
                                      <p:cBhvr>
                                        <p:cTn id="231" dur="1" fill="hold">
                                          <p:stCondLst>
                                            <p:cond delay="1999"/>
                                          </p:stCondLst>
                                        </p:cTn>
                                        <p:tgtEl>
                                          <p:spTgt spid="103"/>
                                        </p:tgtEl>
                                        <p:attrNameLst>
                                          <p:attrName>style.visibility</p:attrName>
                                        </p:attrNameLst>
                                      </p:cBhvr>
                                      <p:to>
                                        <p:strVal val="hidden"/>
                                      </p:to>
                                    </p:set>
                                  </p:childTnLst>
                                </p:cTn>
                              </p:par>
                              <p:par>
                                <p:cTn id="232" presetID="6" presetClass="exit" presetSubtype="32" fill="hold" grpId="1" nodeType="withEffect">
                                  <p:stCondLst>
                                    <p:cond delay="0"/>
                                  </p:stCondLst>
                                  <p:childTnLst>
                                    <p:animEffect transition="out" filter="circle(out)">
                                      <p:cBhvr>
                                        <p:cTn id="233" dur="2000"/>
                                        <p:tgtEl>
                                          <p:spTgt spid="205"/>
                                        </p:tgtEl>
                                      </p:cBhvr>
                                    </p:animEffect>
                                    <p:set>
                                      <p:cBhvr>
                                        <p:cTn id="234" dur="1" fill="hold">
                                          <p:stCondLst>
                                            <p:cond delay="1999"/>
                                          </p:stCondLst>
                                        </p:cTn>
                                        <p:tgtEl>
                                          <p:spTgt spid="205"/>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35" restart="whenNotActive" fill="hold" evtFilter="cancelBubble" nodeType="interactiveSeq">
                <p:stCondLst>
                  <p:cond evt="onClick" delay="0">
                    <p:tgtEl>
                      <p:spTgt spid="22"/>
                    </p:tgtEl>
                  </p:cond>
                </p:stCondLst>
                <p:endSync evt="end" delay="0">
                  <p:rtn val="all"/>
                </p:endSync>
                <p:childTnLst>
                  <p:par>
                    <p:cTn id="236" fill="hold">
                      <p:stCondLst>
                        <p:cond delay="0"/>
                      </p:stCondLst>
                      <p:childTnLst>
                        <p:par>
                          <p:cTn id="237" fill="hold">
                            <p:stCondLst>
                              <p:cond delay="0"/>
                            </p:stCondLst>
                            <p:childTnLst>
                              <p:par>
                                <p:cTn id="238" presetID="6" presetClass="entr" presetSubtype="16" fill="hold" grpId="0" nodeType="clickEffect">
                                  <p:stCondLst>
                                    <p:cond delay="0"/>
                                  </p:stCondLst>
                                  <p:childTnLst>
                                    <p:set>
                                      <p:cBhvr>
                                        <p:cTn id="239" dur="1" fill="hold">
                                          <p:stCondLst>
                                            <p:cond delay="0"/>
                                          </p:stCondLst>
                                        </p:cTn>
                                        <p:tgtEl>
                                          <p:spTgt spid="206"/>
                                        </p:tgtEl>
                                        <p:attrNameLst>
                                          <p:attrName>style.visibility</p:attrName>
                                        </p:attrNameLst>
                                      </p:cBhvr>
                                      <p:to>
                                        <p:strVal val="visible"/>
                                      </p:to>
                                    </p:set>
                                    <p:animEffect transition="in" filter="circle(in)">
                                      <p:cBhvr>
                                        <p:cTn id="240" dur="2000"/>
                                        <p:tgtEl>
                                          <p:spTgt spid="206"/>
                                        </p:tgtEl>
                                      </p:cBhvr>
                                    </p:animEffect>
                                  </p:childTnLst>
                                </p:cTn>
                              </p:par>
                              <p:par>
                                <p:cTn id="241" presetID="19" presetClass="emph" presetSubtype="0" fill="hold" grpId="0" nodeType="withEffect">
                                  <p:stCondLst>
                                    <p:cond delay="0"/>
                                  </p:stCondLst>
                                  <p:childTnLst>
                                    <p:animClr clrSpc="rgb" dir="cw">
                                      <p:cBhvr override="childStyle">
                                        <p:cTn id="242" dur="500" fill="hold"/>
                                        <p:tgtEl>
                                          <p:spTgt spid="2"/>
                                        </p:tgtEl>
                                        <p:attrNameLst>
                                          <p:attrName>style.color</p:attrName>
                                        </p:attrNameLst>
                                      </p:cBhvr>
                                      <p:to>
                                        <a:schemeClr val="accent2"/>
                                      </p:to>
                                    </p:animClr>
                                    <p:animClr clrSpc="rgb" dir="cw">
                                      <p:cBhvr>
                                        <p:cTn id="243" dur="500" fill="hold"/>
                                        <p:tgtEl>
                                          <p:spTgt spid="2"/>
                                        </p:tgtEl>
                                        <p:attrNameLst>
                                          <p:attrName>fillcolor</p:attrName>
                                        </p:attrNameLst>
                                      </p:cBhvr>
                                      <p:to>
                                        <a:schemeClr val="accent2"/>
                                      </p:to>
                                    </p:animClr>
                                    <p:set>
                                      <p:cBhvr>
                                        <p:cTn id="244" dur="500" fill="hold"/>
                                        <p:tgtEl>
                                          <p:spTgt spid="2"/>
                                        </p:tgtEl>
                                        <p:attrNameLst>
                                          <p:attrName>fill.type</p:attrName>
                                        </p:attrNameLst>
                                      </p:cBhvr>
                                      <p:to>
                                        <p:strVal val="solid"/>
                                      </p:to>
                                    </p:set>
                                    <p:set>
                                      <p:cBhvr>
                                        <p:cTn id="245" dur="500" fill="hold"/>
                                        <p:tgtEl>
                                          <p:spTgt spid="2"/>
                                        </p:tgtEl>
                                        <p:attrNameLst>
                                          <p:attrName>fill.on</p:attrName>
                                        </p:attrNameLst>
                                      </p:cBhvr>
                                      <p:to>
                                        <p:strVal val="true"/>
                                      </p:to>
                                    </p:set>
                                  </p:childTnLst>
                                </p:cTn>
                              </p:par>
                              <p:par>
                                <p:cTn id="246" presetID="19" presetClass="emph" presetSubtype="0" fill="hold" grpId="0" nodeType="withEffect">
                                  <p:stCondLst>
                                    <p:cond delay="0"/>
                                  </p:stCondLst>
                                  <p:childTnLst>
                                    <p:animClr clrSpc="rgb" dir="cw">
                                      <p:cBhvr override="childStyle">
                                        <p:cTn id="247" dur="500" fill="hold"/>
                                        <p:tgtEl>
                                          <p:spTgt spid="80"/>
                                        </p:tgtEl>
                                        <p:attrNameLst>
                                          <p:attrName>style.color</p:attrName>
                                        </p:attrNameLst>
                                      </p:cBhvr>
                                      <p:to>
                                        <a:schemeClr val="accent2"/>
                                      </p:to>
                                    </p:animClr>
                                    <p:animClr clrSpc="rgb" dir="cw">
                                      <p:cBhvr>
                                        <p:cTn id="248" dur="500" fill="hold"/>
                                        <p:tgtEl>
                                          <p:spTgt spid="80"/>
                                        </p:tgtEl>
                                        <p:attrNameLst>
                                          <p:attrName>fillcolor</p:attrName>
                                        </p:attrNameLst>
                                      </p:cBhvr>
                                      <p:to>
                                        <a:schemeClr val="accent2"/>
                                      </p:to>
                                    </p:animClr>
                                    <p:set>
                                      <p:cBhvr>
                                        <p:cTn id="249" dur="500" fill="hold"/>
                                        <p:tgtEl>
                                          <p:spTgt spid="80"/>
                                        </p:tgtEl>
                                        <p:attrNameLst>
                                          <p:attrName>fill.type</p:attrName>
                                        </p:attrNameLst>
                                      </p:cBhvr>
                                      <p:to>
                                        <p:strVal val="solid"/>
                                      </p:to>
                                    </p:set>
                                    <p:set>
                                      <p:cBhvr>
                                        <p:cTn id="250" dur="500" fill="hold"/>
                                        <p:tgtEl>
                                          <p:spTgt spid="80"/>
                                        </p:tgtEl>
                                        <p:attrNameLst>
                                          <p:attrName>fill.on</p:attrName>
                                        </p:attrNameLst>
                                      </p:cBhvr>
                                      <p:to>
                                        <p:strVal val="true"/>
                                      </p:to>
                                    </p:set>
                                  </p:childTnLst>
                                </p:cTn>
                              </p:par>
                              <p:par>
                                <p:cTn id="251" presetID="19" presetClass="emph" presetSubtype="0" fill="hold" grpId="0" nodeType="withEffect">
                                  <p:stCondLst>
                                    <p:cond delay="0"/>
                                  </p:stCondLst>
                                  <p:childTnLst>
                                    <p:animClr clrSpc="rgb" dir="cw">
                                      <p:cBhvr override="childStyle">
                                        <p:cTn id="252" dur="500" fill="hold"/>
                                        <p:tgtEl>
                                          <p:spTgt spid="81"/>
                                        </p:tgtEl>
                                        <p:attrNameLst>
                                          <p:attrName>style.color</p:attrName>
                                        </p:attrNameLst>
                                      </p:cBhvr>
                                      <p:to>
                                        <a:schemeClr val="accent2"/>
                                      </p:to>
                                    </p:animClr>
                                    <p:animClr clrSpc="rgb" dir="cw">
                                      <p:cBhvr>
                                        <p:cTn id="253" dur="500" fill="hold"/>
                                        <p:tgtEl>
                                          <p:spTgt spid="81"/>
                                        </p:tgtEl>
                                        <p:attrNameLst>
                                          <p:attrName>fillcolor</p:attrName>
                                        </p:attrNameLst>
                                      </p:cBhvr>
                                      <p:to>
                                        <a:schemeClr val="accent2"/>
                                      </p:to>
                                    </p:animClr>
                                    <p:set>
                                      <p:cBhvr>
                                        <p:cTn id="254" dur="500" fill="hold"/>
                                        <p:tgtEl>
                                          <p:spTgt spid="81"/>
                                        </p:tgtEl>
                                        <p:attrNameLst>
                                          <p:attrName>fill.type</p:attrName>
                                        </p:attrNameLst>
                                      </p:cBhvr>
                                      <p:to>
                                        <p:strVal val="solid"/>
                                      </p:to>
                                    </p:set>
                                    <p:set>
                                      <p:cBhvr>
                                        <p:cTn id="255" dur="500" fill="hold"/>
                                        <p:tgtEl>
                                          <p:spTgt spid="81"/>
                                        </p:tgtEl>
                                        <p:attrNameLst>
                                          <p:attrName>fill.on</p:attrName>
                                        </p:attrNameLst>
                                      </p:cBhvr>
                                      <p:to>
                                        <p:strVal val="true"/>
                                      </p:to>
                                    </p:set>
                                  </p:childTnLst>
                                </p:cTn>
                              </p:par>
                              <p:par>
                                <p:cTn id="256" presetID="19" presetClass="emph" presetSubtype="0" fill="hold" grpId="0" nodeType="withEffect">
                                  <p:stCondLst>
                                    <p:cond delay="0"/>
                                  </p:stCondLst>
                                  <p:childTnLst>
                                    <p:animClr clrSpc="rgb" dir="cw">
                                      <p:cBhvr override="childStyle">
                                        <p:cTn id="257" dur="500" fill="hold"/>
                                        <p:tgtEl>
                                          <p:spTgt spid="82"/>
                                        </p:tgtEl>
                                        <p:attrNameLst>
                                          <p:attrName>style.color</p:attrName>
                                        </p:attrNameLst>
                                      </p:cBhvr>
                                      <p:to>
                                        <a:schemeClr val="accent2"/>
                                      </p:to>
                                    </p:animClr>
                                    <p:animClr clrSpc="rgb" dir="cw">
                                      <p:cBhvr>
                                        <p:cTn id="258" dur="500" fill="hold"/>
                                        <p:tgtEl>
                                          <p:spTgt spid="82"/>
                                        </p:tgtEl>
                                        <p:attrNameLst>
                                          <p:attrName>fillcolor</p:attrName>
                                        </p:attrNameLst>
                                      </p:cBhvr>
                                      <p:to>
                                        <a:schemeClr val="accent2"/>
                                      </p:to>
                                    </p:animClr>
                                    <p:set>
                                      <p:cBhvr>
                                        <p:cTn id="259" dur="500" fill="hold"/>
                                        <p:tgtEl>
                                          <p:spTgt spid="82"/>
                                        </p:tgtEl>
                                        <p:attrNameLst>
                                          <p:attrName>fill.type</p:attrName>
                                        </p:attrNameLst>
                                      </p:cBhvr>
                                      <p:to>
                                        <p:strVal val="solid"/>
                                      </p:to>
                                    </p:set>
                                    <p:set>
                                      <p:cBhvr>
                                        <p:cTn id="260" dur="500" fill="hold"/>
                                        <p:tgtEl>
                                          <p:spTgt spid="82"/>
                                        </p:tgtEl>
                                        <p:attrNameLst>
                                          <p:attrName>fill.on</p:attrName>
                                        </p:attrNameLst>
                                      </p:cBhvr>
                                      <p:to>
                                        <p:strVal val="true"/>
                                      </p:to>
                                    </p:set>
                                  </p:childTnLst>
                                </p:cTn>
                              </p:par>
                              <p:par>
                                <p:cTn id="261" presetID="19" presetClass="emph" presetSubtype="0" fill="hold" grpId="0" nodeType="withEffect">
                                  <p:stCondLst>
                                    <p:cond delay="0"/>
                                  </p:stCondLst>
                                  <p:childTnLst>
                                    <p:animClr clrSpc="rgb" dir="cw">
                                      <p:cBhvr override="childStyle">
                                        <p:cTn id="262" dur="500" fill="hold"/>
                                        <p:tgtEl>
                                          <p:spTgt spid="83"/>
                                        </p:tgtEl>
                                        <p:attrNameLst>
                                          <p:attrName>style.color</p:attrName>
                                        </p:attrNameLst>
                                      </p:cBhvr>
                                      <p:to>
                                        <a:schemeClr val="accent2"/>
                                      </p:to>
                                    </p:animClr>
                                    <p:animClr clrSpc="rgb" dir="cw">
                                      <p:cBhvr>
                                        <p:cTn id="263" dur="500" fill="hold"/>
                                        <p:tgtEl>
                                          <p:spTgt spid="83"/>
                                        </p:tgtEl>
                                        <p:attrNameLst>
                                          <p:attrName>fillcolor</p:attrName>
                                        </p:attrNameLst>
                                      </p:cBhvr>
                                      <p:to>
                                        <a:schemeClr val="accent2"/>
                                      </p:to>
                                    </p:animClr>
                                    <p:set>
                                      <p:cBhvr>
                                        <p:cTn id="264" dur="500" fill="hold"/>
                                        <p:tgtEl>
                                          <p:spTgt spid="83"/>
                                        </p:tgtEl>
                                        <p:attrNameLst>
                                          <p:attrName>fill.type</p:attrName>
                                        </p:attrNameLst>
                                      </p:cBhvr>
                                      <p:to>
                                        <p:strVal val="solid"/>
                                      </p:to>
                                    </p:set>
                                    <p:set>
                                      <p:cBhvr>
                                        <p:cTn id="265" dur="500" fill="hold"/>
                                        <p:tgtEl>
                                          <p:spTgt spid="83"/>
                                        </p:tgtEl>
                                        <p:attrNameLst>
                                          <p:attrName>fill.on</p:attrName>
                                        </p:attrNameLst>
                                      </p:cBhvr>
                                      <p:to>
                                        <p:strVal val="true"/>
                                      </p:to>
                                    </p:set>
                                  </p:childTnLst>
                                </p:cTn>
                              </p:par>
                              <p:par>
                                <p:cTn id="266" presetID="19" presetClass="emph" presetSubtype="0" fill="hold" grpId="0" nodeType="withEffect">
                                  <p:stCondLst>
                                    <p:cond delay="0"/>
                                  </p:stCondLst>
                                  <p:childTnLst>
                                    <p:animClr clrSpc="rgb" dir="cw">
                                      <p:cBhvr override="childStyle">
                                        <p:cTn id="267" dur="500" fill="hold"/>
                                        <p:tgtEl>
                                          <p:spTgt spid="84"/>
                                        </p:tgtEl>
                                        <p:attrNameLst>
                                          <p:attrName>style.color</p:attrName>
                                        </p:attrNameLst>
                                      </p:cBhvr>
                                      <p:to>
                                        <a:schemeClr val="accent2"/>
                                      </p:to>
                                    </p:animClr>
                                    <p:animClr clrSpc="rgb" dir="cw">
                                      <p:cBhvr>
                                        <p:cTn id="268" dur="500" fill="hold"/>
                                        <p:tgtEl>
                                          <p:spTgt spid="84"/>
                                        </p:tgtEl>
                                        <p:attrNameLst>
                                          <p:attrName>fillcolor</p:attrName>
                                        </p:attrNameLst>
                                      </p:cBhvr>
                                      <p:to>
                                        <a:schemeClr val="accent2"/>
                                      </p:to>
                                    </p:animClr>
                                    <p:set>
                                      <p:cBhvr>
                                        <p:cTn id="269" dur="500" fill="hold"/>
                                        <p:tgtEl>
                                          <p:spTgt spid="84"/>
                                        </p:tgtEl>
                                        <p:attrNameLst>
                                          <p:attrName>fill.type</p:attrName>
                                        </p:attrNameLst>
                                      </p:cBhvr>
                                      <p:to>
                                        <p:strVal val="solid"/>
                                      </p:to>
                                    </p:set>
                                    <p:set>
                                      <p:cBhvr>
                                        <p:cTn id="270" dur="500" fill="hold"/>
                                        <p:tgtEl>
                                          <p:spTgt spid="84"/>
                                        </p:tgtEl>
                                        <p:attrNameLst>
                                          <p:attrName>fill.on</p:attrName>
                                        </p:attrNameLst>
                                      </p:cBhvr>
                                      <p:to>
                                        <p:strVal val="true"/>
                                      </p:to>
                                    </p:set>
                                  </p:childTnLst>
                                </p:cTn>
                              </p:par>
                              <p:par>
                                <p:cTn id="271" presetID="19" presetClass="emph" presetSubtype="0" fill="hold" grpId="0" nodeType="withEffect">
                                  <p:stCondLst>
                                    <p:cond delay="0"/>
                                  </p:stCondLst>
                                  <p:childTnLst>
                                    <p:animClr clrSpc="rgb" dir="cw">
                                      <p:cBhvr override="childStyle">
                                        <p:cTn id="272" dur="500" fill="hold"/>
                                        <p:tgtEl>
                                          <p:spTgt spid="85"/>
                                        </p:tgtEl>
                                        <p:attrNameLst>
                                          <p:attrName>style.color</p:attrName>
                                        </p:attrNameLst>
                                      </p:cBhvr>
                                      <p:to>
                                        <a:schemeClr val="accent2"/>
                                      </p:to>
                                    </p:animClr>
                                    <p:animClr clrSpc="rgb" dir="cw">
                                      <p:cBhvr>
                                        <p:cTn id="273" dur="500" fill="hold"/>
                                        <p:tgtEl>
                                          <p:spTgt spid="85"/>
                                        </p:tgtEl>
                                        <p:attrNameLst>
                                          <p:attrName>fillcolor</p:attrName>
                                        </p:attrNameLst>
                                      </p:cBhvr>
                                      <p:to>
                                        <a:schemeClr val="accent2"/>
                                      </p:to>
                                    </p:animClr>
                                    <p:set>
                                      <p:cBhvr>
                                        <p:cTn id="274" dur="500" fill="hold"/>
                                        <p:tgtEl>
                                          <p:spTgt spid="85"/>
                                        </p:tgtEl>
                                        <p:attrNameLst>
                                          <p:attrName>fill.type</p:attrName>
                                        </p:attrNameLst>
                                      </p:cBhvr>
                                      <p:to>
                                        <p:strVal val="solid"/>
                                      </p:to>
                                    </p:set>
                                    <p:set>
                                      <p:cBhvr>
                                        <p:cTn id="275" dur="500" fill="hold"/>
                                        <p:tgtEl>
                                          <p:spTgt spid="85"/>
                                        </p:tgtEl>
                                        <p:attrNameLst>
                                          <p:attrName>fill.on</p:attrName>
                                        </p:attrNameLst>
                                      </p:cBhvr>
                                      <p:to>
                                        <p:strVal val="true"/>
                                      </p:to>
                                    </p:set>
                                  </p:childTnLst>
                                </p:cTn>
                              </p:par>
                              <p:par>
                                <p:cTn id="276" presetID="19" presetClass="emph" presetSubtype="0" fill="hold" grpId="0" nodeType="withEffect">
                                  <p:stCondLst>
                                    <p:cond delay="0"/>
                                  </p:stCondLst>
                                  <p:childTnLst>
                                    <p:animClr clrSpc="rgb" dir="cw">
                                      <p:cBhvr override="childStyle">
                                        <p:cTn id="277" dur="500" fill="hold"/>
                                        <p:tgtEl>
                                          <p:spTgt spid="87"/>
                                        </p:tgtEl>
                                        <p:attrNameLst>
                                          <p:attrName>style.color</p:attrName>
                                        </p:attrNameLst>
                                      </p:cBhvr>
                                      <p:to>
                                        <a:schemeClr val="accent2"/>
                                      </p:to>
                                    </p:animClr>
                                    <p:animClr clrSpc="rgb" dir="cw">
                                      <p:cBhvr>
                                        <p:cTn id="278" dur="500" fill="hold"/>
                                        <p:tgtEl>
                                          <p:spTgt spid="87"/>
                                        </p:tgtEl>
                                        <p:attrNameLst>
                                          <p:attrName>fillcolor</p:attrName>
                                        </p:attrNameLst>
                                      </p:cBhvr>
                                      <p:to>
                                        <a:schemeClr val="accent2"/>
                                      </p:to>
                                    </p:animClr>
                                    <p:set>
                                      <p:cBhvr>
                                        <p:cTn id="279" dur="500" fill="hold"/>
                                        <p:tgtEl>
                                          <p:spTgt spid="87"/>
                                        </p:tgtEl>
                                        <p:attrNameLst>
                                          <p:attrName>fill.type</p:attrName>
                                        </p:attrNameLst>
                                      </p:cBhvr>
                                      <p:to>
                                        <p:strVal val="solid"/>
                                      </p:to>
                                    </p:set>
                                    <p:set>
                                      <p:cBhvr>
                                        <p:cTn id="280" dur="500" fill="hold"/>
                                        <p:tgtEl>
                                          <p:spTgt spid="87"/>
                                        </p:tgtEl>
                                        <p:attrNameLst>
                                          <p:attrName>fill.on</p:attrName>
                                        </p:attrNameLst>
                                      </p:cBhvr>
                                      <p:to>
                                        <p:strVal val="true"/>
                                      </p:to>
                                    </p:set>
                                  </p:childTnLst>
                                </p:cTn>
                              </p:par>
                            </p:childTnLst>
                          </p:cTn>
                        </p:par>
                      </p:childTnLst>
                    </p:cTn>
                  </p:par>
                  <p:par>
                    <p:cTn id="281" fill="hold">
                      <p:stCondLst>
                        <p:cond delay="indefinite"/>
                      </p:stCondLst>
                      <p:childTnLst>
                        <p:par>
                          <p:cTn id="282" fill="hold">
                            <p:stCondLst>
                              <p:cond delay="0"/>
                            </p:stCondLst>
                            <p:childTnLst>
                              <p:par>
                                <p:cTn id="283" presetID="6" presetClass="exit" presetSubtype="32" fill="hold" grpId="1" nodeType="clickEffect">
                                  <p:stCondLst>
                                    <p:cond delay="0"/>
                                  </p:stCondLst>
                                  <p:childTnLst>
                                    <p:animEffect transition="out" filter="circle(out)">
                                      <p:cBhvr>
                                        <p:cTn id="284" dur="2000"/>
                                        <p:tgtEl>
                                          <p:spTgt spid="2"/>
                                        </p:tgtEl>
                                      </p:cBhvr>
                                    </p:animEffect>
                                    <p:set>
                                      <p:cBhvr>
                                        <p:cTn id="285" dur="1" fill="hold">
                                          <p:stCondLst>
                                            <p:cond delay="1999"/>
                                          </p:stCondLst>
                                        </p:cTn>
                                        <p:tgtEl>
                                          <p:spTgt spid="2"/>
                                        </p:tgtEl>
                                        <p:attrNameLst>
                                          <p:attrName>style.visibility</p:attrName>
                                        </p:attrNameLst>
                                      </p:cBhvr>
                                      <p:to>
                                        <p:strVal val="hidden"/>
                                      </p:to>
                                    </p:set>
                                  </p:childTnLst>
                                </p:cTn>
                              </p:par>
                              <p:par>
                                <p:cTn id="286" presetID="6" presetClass="exit" presetSubtype="32" fill="hold" grpId="1" nodeType="withEffect">
                                  <p:stCondLst>
                                    <p:cond delay="0"/>
                                  </p:stCondLst>
                                  <p:childTnLst>
                                    <p:animEffect transition="out" filter="circle(out)">
                                      <p:cBhvr>
                                        <p:cTn id="287" dur="2000"/>
                                        <p:tgtEl>
                                          <p:spTgt spid="80"/>
                                        </p:tgtEl>
                                      </p:cBhvr>
                                    </p:animEffect>
                                    <p:set>
                                      <p:cBhvr>
                                        <p:cTn id="288" dur="1" fill="hold">
                                          <p:stCondLst>
                                            <p:cond delay="1999"/>
                                          </p:stCondLst>
                                        </p:cTn>
                                        <p:tgtEl>
                                          <p:spTgt spid="80"/>
                                        </p:tgtEl>
                                        <p:attrNameLst>
                                          <p:attrName>style.visibility</p:attrName>
                                        </p:attrNameLst>
                                      </p:cBhvr>
                                      <p:to>
                                        <p:strVal val="hidden"/>
                                      </p:to>
                                    </p:set>
                                  </p:childTnLst>
                                </p:cTn>
                              </p:par>
                              <p:par>
                                <p:cTn id="289" presetID="6" presetClass="exit" presetSubtype="32" fill="hold" grpId="1" nodeType="withEffect">
                                  <p:stCondLst>
                                    <p:cond delay="0"/>
                                  </p:stCondLst>
                                  <p:childTnLst>
                                    <p:animEffect transition="out" filter="circle(out)">
                                      <p:cBhvr>
                                        <p:cTn id="290" dur="2000"/>
                                        <p:tgtEl>
                                          <p:spTgt spid="81"/>
                                        </p:tgtEl>
                                      </p:cBhvr>
                                    </p:animEffect>
                                    <p:set>
                                      <p:cBhvr>
                                        <p:cTn id="291" dur="1" fill="hold">
                                          <p:stCondLst>
                                            <p:cond delay="1999"/>
                                          </p:stCondLst>
                                        </p:cTn>
                                        <p:tgtEl>
                                          <p:spTgt spid="81"/>
                                        </p:tgtEl>
                                        <p:attrNameLst>
                                          <p:attrName>style.visibility</p:attrName>
                                        </p:attrNameLst>
                                      </p:cBhvr>
                                      <p:to>
                                        <p:strVal val="hidden"/>
                                      </p:to>
                                    </p:set>
                                  </p:childTnLst>
                                </p:cTn>
                              </p:par>
                              <p:par>
                                <p:cTn id="292" presetID="6" presetClass="exit" presetSubtype="32" fill="hold" grpId="1" nodeType="withEffect">
                                  <p:stCondLst>
                                    <p:cond delay="0"/>
                                  </p:stCondLst>
                                  <p:childTnLst>
                                    <p:animEffect transition="out" filter="circle(out)">
                                      <p:cBhvr>
                                        <p:cTn id="293" dur="2000"/>
                                        <p:tgtEl>
                                          <p:spTgt spid="82"/>
                                        </p:tgtEl>
                                      </p:cBhvr>
                                    </p:animEffect>
                                    <p:set>
                                      <p:cBhvr>
                                        <p:cTn id="294" dur="1" fill="hold">
                                          <p:stCondLst>
                                            <p:cond delay="1999"/>
                                          </p:stCondLst>
                                        </p:cTn>
                                        <p:tgtEl>
                                          <p:spTgt spid="82"/>
                                        </p:tgtEl>
                                        <p:attrNameLst>
                                          <p:attrName>style.visibility</p:attrName>
                                        </p:attrNameLst>
                                      </p:cBhvr>
                                      <p:to>
                                        <p:strVal val="hidden"/>
                                      </p:to>
                                    </p:set>
                                  </p:childTnLst>
                                </p:cTn>
                              </p:par>
                              <p:par>
                                <p:cTn id="295" presetID="6" presetClass="exit" presetSubtype="32" fill="hold" grpId="1" nodeType="withEffect">
                                  <p:stCondLst>
                                    <p:cond delay="0"/>
                                  </p:stCondLst>
                                  <p:childTnLst>
                                    <p:animEffect transition="out" filter="circle(out)">
                                      <p:cBhvr>
                                        <p:cTn id="296" dur="2000"/>
                                        <p:tgtEl>
                                          <p:spTgt spid="83"/>
                                        </p:tgtEl>
                                      </p:cBhvr>
                                    </p:animEffect>
                                    <p:set>
                                      <p:cBhvr>
                                        <p:cTn id="297" dur="1" fill="hold">
                                          <p:stCondLst>
                                            <p:cond delay="1999"/>
                                          </p:stCondLst>
                                        </p:cTn>
                                        <p:tgtEl>
                                          <p:spTgt spid="83"/>
                                        </p:tgtEl>
                                        <p:attrNameLst>
                                          <p:attrName>style.visibility</p:attrName>
                                        </p:attrNameLst>
                                      </p:cBhvr>
                                      <p:to>
                                        <p:strVal val="hidden"/>
                                      </p:to>
                                    </p:set>
                                  </p:childTnLst>
                                </p:cTn>
                              </p:par>
                              <p:par>
                                <p:cTn id="298" presetID="6" presetClass="exit" presetSubtype="32" fill="hold" grpId="1" nodeType="withEffect">
                                  <p:stCondLst>
                                    <p:cond delay="0"/>
                                  </p:stCondLst>
                                  <p:childTnLst>
                                    <p:animEffect transition="out" filter="circle(out)">
                                      <p:cBhvr>
                                        <p:cTn id="299" dur="2000"/>
                                        <p:tgtEl>
                                          <p:spTgt spid="84"/>
                                        </p:tgtEl>
                                      </p:cBhvr>
                                    </p:animEffect>
                                    <p:set>
                                      <p:cBhvr>
                                        <p:cTn id="300" dur="1" fill="hold">
                                          <p:stCondLst>
                                            <p:cond delay="1999"/>
                                          </p:stCondLst>
                                        </p:cTn>
                                        <p:tgtEl>
                                          <p:spTgt spid="84"/>
                                        </p:tgtEl>
                                        <p:attrNameLst>
                                          <p:attrName>style.visibility</p:attrName>
                                        </p:attrNameLst>
                                      </p:cBhvr>
                                      <p:to>
                                        <p:strVal val="hidden"/>
                                      </p:to>
                                    </p:set>
                                  </p:childTnLst>
                                </p:cTn>
                              </p:par>
                              <p:par>
                                <p:cTn id="301" presetID="6" presetClass="exit" presetSubtype="32" fill="hold" grpId="1" nodeType="withEffect">
                                  <p:stCondLst>
                                    <p:cond delay="0"/>
                                  </p:stCondLst>
                                  <p:childTnLst>
                                    <p:animEffect transition="out" filter="circle(out)">
                                      <p:cBhvr>
                                        <p:cTn id="302" dur="2000"/>
                                        <p:tgtEl>
                                          <p:spTgt spid="85"/>
                                        </p:tgtEl>
                                      </p:cBhvr>
                                    </p:animEffect>
                                    <p:set>
                                      <p:cBhvr>
                                        <p:cTn id="303" dur="1" fill="hold">
                                          <p:stCondLst>
                                            <p:cond delay="1999"/>
                                          </p:stCondLst>
                                        </p:cTn>
                                        <p:tgtEl>
                                          <p:spTgt spid="85"/>
                                        </p:tgtEl>
                                        <p:attrNameLst>
                                          <p:attrName>style.visibility</p:attrName>
                                        </p:attrNameLst>
                                      </p:cBhvr>
                                      <p:to>
                                        <p:strVal val="hidden"/>
                                      </p:to>
                                    </p:set>
                                  </p:childTnLst>
                                </p:cTn>
                              </p:par>
                              <p:par>
                                <p:cTn id="304" presetID="6" presetClass="exit" presetSubtype="32" fill="hold" grpId="1" nodeType="withEffect">
                                  <p:stCondLst>
                                    <p:cond delay="0"/>
                                  </p:stCondLst>
                                  <p:childTnLst>
                                    <p:animEffect transition="out" filter="circle(out)">
                                      <p:cBhvr>
                                        <p:cTn id="305" dur="2000"/>
                                        <p:tgtEl>
                                          <p:spTgt spid="87"/>
                                        </p:tgtEl>
                                      </p:cBhvr>
                                    </p:animEffect>
                                    <p:set>
                                      <p:cBhvr>
                                        <p:cTn id="306" dur="1" fill="hold">
                                          <p:stCondLst>
                                            <p:cond delay="1999"/>
                                          </p:stCondLst>
                                        </p:cTn>
                                        <p:tgtEl>
                                          <p:spTgt spid="87"/>
                                        </p:tgtEl>
                                        <p:attrNameLst>
                                          <p:attrName>style.visibility</p:attrName>
                                        </p:attrNameLst>
                                      </p:cBhvr>
                                      <p:to>
                                        <p:strVal val="hidden"/>
                                      </p:to>
                                    </p:set>
                                  </p:childTnLst>
                                </p:cTn>
                              </p:par>
                              <p:par>
                                <p:cTn id="307" presetID="6" presetClass="exit" presetSubtype="32" fill="hold" grpId="1" nodeType="withEffect">
                                  <p:stCondLst>
                                    <p:cond delay="0"/>
                                  </p:stCondLst>
                                  <p:childTnLst>
                                    <p:animEffect transition="out" filter="circle(out)">
                                      <p:cBhvr>
                                        <p:cTn id="308" dur="2000"/>
                                        <p:tgtEl>
                                          <p:spTgt spid="206"/>
                                        </p:tgtEl>
                                      </p:cBhvr>
                                    </p:animEffect>
                                    <p:set>
                                      <p:cBhvr>
                                        <p:cTn id="309" dur="1" fill="hold">
                                          <p:stCondLst>
                                            <p:cond delay="1999"/>
                                          </p:stCondLst>
                                        </p:cTn>
                                        <p:tgtEl>
                                          <p:spTgt spid="206"/>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10" restart="whenNotActive" fill="hold" evtFilter="cancelBubble" nodeType="interactiveSeq">
                <p:stCondLst>
                  <p:cond evt="onClick" delay="0">
                    <p:tgtEl>
                      <p:spTgt spid="23"/>
                    </p:tgtEl>
                  </p:cond>
                </p:stCondLst>
                <p:endSync evt="end" delay="0">
                  <p:rtn val="all"/>
                </p:endSync>
                <p:childTnLst>
                  <p:par>
                    <p:cTn id="311" fill="hold">
                      <p:stCondLst>
                        <p:cond delay="0"/>
                      </p:stCondLst>
                      <p:childTnLst>
                        <p:par>
                          <p:cTn id="312" fill="hold">
                            <p:stCondLst>
                              <p:cond delay="0"/>
                            </p:stCondLst>
                            <p:childTnLst>
                              <p:par>
                                <p:cTn id="313" presetID="6" presetClass="entr" presetSubtype="16" fill="hold" grpId="0" nodeType="clickEffect">
                                  <p:stCondLst>
                                    <p:cond delay="0"/>
                                  </p:stCondLst>
                                  <p:childTnLst>
                                    <p:set>
                                      <p:cBhvr>
                                        <p:cTn id="314" dur="1" fill="hold">
                                          <p:stCondLst>
                                            <p:cond delay="0"/>
                                          </p:stCondLst>
                                        </p:cTn>
                                        <p:tgtEl>
                                          <p:spTgt spid="207"/>
                                        </p:tgtEl>
                                        <p:attrNameLst>
                                          <p:attrName>style.visibility</p:attrName>
                                        </p:attrNameLst>
                                      </p:cBhvr>
                                      <p:to>
                                        <p:strVal val="visible"/>
                                      </p:to>
                                    </p:set>
                                    <p:animEffect transition="in" filter="circle(in)">
                                      <p:cBhvr>
                                        <p:cTn id="315" dur="2000"/>
                                        <p:tgtEl>
                                          <p:spTgt spid="207"/>
                                        </p:tgtEl>
                                      </p:cBhvr>
                                    </p:animEffect>
                                  </p:childTnLst>
                                </p:cTn>
                              </p:par>
                              <p:par>
                                <p:cTn id="316" presetID="19" presetClass="emph" presetSubtype="0" fill="hold" grpId="0" nodeType="withEffect">
                                  <p:stCondLst>
                                    <p:cond delay="0"/>
                                  </p:stCondLst>
                                  <p:childTnLst>
                                    <p:animClr clrSpc="rgb" dir="cw">
                                      <p:cBhvr override="childStyle">
                                        <p:cTn id="317" dur="500" fill="hold"/>
                                        <p:tgtEl>
                                          <p:spTgt spid="121"/>
                                        </p:tgtEl>
                                        <p:attrNameLst>
                                          <p:attrName>style.color</p:attrName>
                                        </p:attrNameLst>
                                      </p:cBhvr>
                                      <p:to>
                                        <a:schemeClr val="accent2"/>
                                      </p:to>
                                    </p:animClr>
                                    <p:animClr clrSpc="rgb" dir="cw">
                                      <p:cBhvr>
                                        <p:cTn id="318" dur="500" fill="hold"/>
                                        <p:tgtEl>
                                          <p:spTgt spid="121"/>
                                        </p:tgtEl>
                                        <p:attrNameLst>
                                          <p:attrName>fillcolor</p:attrName>
                                        </p:attrNameLst>
                                      </p:cBhvr>
                                      <p:to>
                                        <a:schemeClr val="accent2"/>
                                      </p:to>
                                    </p:animClr>
                                    <p:set>
                                      <p:cBhvr>
                                        <p:cTn id="319" dur="500" fill="hold"/>
                                        <p:tgtEl>
                                          <p:spTgt spid="121"/>
                                        </p:tgtEl>
                                        <p:attrNameLst>
                                          <p:attrName>fill.type</p:attrName>
                                        </p:attrNameLst>
                                      </p:cBhvr>
                                      <p:to>
                                        <p:strVal val="solid"/>
                                      </p:to>
                                    </p:set>
                                    <p:set>
                                      <p:cBhvr>
                                        <p:cTn id="320" dur="500" fill="hold"/>
                                        <p:tgtEl>
                                          <p:spTgt spid="121"/>
                                        </p:tgtEl>
                                        <p:attrNameLst>
                                          <p:attrName>fill.on</p:attrName>
                                        </p:attrNameLst>
                                      </p:cBhvr>
                                      <p:to>
                                        <p:strVal val="true"/>
                                      </p:to>
                                    </p:set>
                                  </p:childTnLst>
                                </p:cTn>
                              </p:par>
                              <p:par>
                                <p:cTn id="321" presetID="19" presetClass="emph" presetSubtype="0" fill="hold" grpId="0" nodeType="withEffect">
                                  <p:stCondLst>
                                    <p:cond delay="0"/>
                                  </p:stCondLst>
                                  <p:childTnLst>
                                    <p:animClr clrSpc="rgb" dir="cw">
                                      <p:cBhvr override="childStyle">
                                        <p:cTn id="322" dur="500" fill="hold"/>
                                        <p:tgtEl>
                                          <p:spTgt spid="122"/>
                                        </p:tgtEl>
                                        <p:attrNameLst>
                                          <p:attrName>style.color</p:attrName>
                                        </p:attrNameLst>
                                      </p:cBhvr>
                                      <p:to>
                                        <a:schemeClr val="accent2"/>
                                      </p:to>
                                    </p:animClr>
                                    <p:animClr clrSpc="rgb" dir="cw">
                                      <p:cBhvr>
                                        <p:cTn id="323" dur="500" fill="hold"/>
                                        <p:tgtEl>
                                          <p:spTgt spid="122"/>
                                        </p:tgtEl>
                                        <p:attrNameLst>
                                          <p:attrName>fillcolor</p:attrName>
                                        </p:attrNameLst>
                                      </p:cBhvr>
                                      <p:to>
                                        <a:schemeClr val="accent2"/>
                                      </p:to>
                                    </p:animClr>
                                    <p:set>
                                      <p:cBhvr>
                                        <p:cTn id="324" dur="500" fill="hold"/>
                                        <p:tgtEl>
                                          <p:spTgt spid="122"/>
                                        </p:tgtEl>
                                        <p:attrNameLst>
                                          <p:attrName>fill.type</p:attrName>
                                        </p:attrNameLst>
                                      </p:cBhvr>
                                      <p:to>
                                        <p:strVal val="solid"/>
                                      </p:to>
                                    </p:set>
                                    <p:set>
                                      <p:cBhvr>
                                        <p:cTn id="325" dur="500" fill="hold"/>
                                        <p:tgtEl>
                                          <p:spTgt spid="122"/>
                                        </p:tgtEl>
                                        <p:attrNameLst>
                                          <p:attrName>fill.on</p:attrName>
                                        </p:attrNameLst>
                                      </p:cBhvr>
                                      <p:to>
                                        <p:strVal val="true"/>
                                      </p:to>
                                    </p:set>
                                  </p:childTnLst>
                                </p:cTn>
                              </p:par>
                              <p:par>
                                <p:cTn id="326" presetID="19" presetClass="emph" presetSubtype="0" fill="hold" grpId="0" nodeType="withEffect">
                                  <p:stCondLst>
                                    <p:cond delay="0"/>
                                  </p:stCondLst>
                                  <p:childTnLst>
                                    <p:animClr clrSpc="rgb" dir="cw">
                                      <p:cBhvr override="childStyle">
                                        <p:cTn id="327" dur="500" fill="hold"/>
                                        <p:tgtEl>
                                          <p:spTgt spid="123"/>
                                        </p:tgtEl>
                                        <p:attrNameLst>
                                          <p:attrName>style.color</p:attrName>
                                        </p:attrNameLst>
                                      </p:cBhvr>
                                      <p:to>
                                        <a:schemeClr val="accent2"/>
                                      </p:to>
                                    </p:animClr>
                                    <p:animClr clrSpc="rgb" dir="cw">
                                      <p:cBhvr>
                                        <p:cTn id="328" dur="500" fill="hold"/>
                                        <p:tgtEl>
                                          <p:spTgt spid="123"/>
                                        </p:tgtEl>
                                        <p:attrNameLst>
                                          <p:attrName>fillcolor</p:attrName>
                                        </p:attrNameLst>
                                      </p:cBhvr>
                                      <p:to>
                                        <a:schemeClr val="accent2"/>
                                      </p:to>
                                    </p:animClr>
                                    <p:set>
                                      <p:cBhvr>
                                        <p:cTn id="329" dur="500" fill="hold"/>
                                        <p:tgtEl>
                                          <p:spTgt spid="123"/>
                                        </p:tgtEl>
                                        <p:attrNameLst>
                                          <p:attrName>fill.type</p:attrName>
                                        </p:attrNameLst>
                                      </p:cBhvr>
                                      <p:to>
                                        <p:strVal val="solid"/>
                                      </p:to>
                                    </p:set>
                                    <p:set>
                                      <p:cBhvr>
                                        <p:cTn id="330" dur="500" fill="hold"/>
                                        <p:tgtEl>
                                          <p:spTgt spid="123"/>
                                        </p:tgtEl>
                                        <p:attrNameLst>
                                          <p:attrName>fill.on</p:attrName>
                                        </p:attrNameLst>
                                      </p:cBhvr>
                                      <p:to>
                                        <p:strVal val="true"/>
                                      </p:to>
                                    </p:set>
                                  </p:childTnLst>
                                </p:cTn>
                              </p:par>
                              <p:par>
                                <p:cTn id="331" presetID="19" presetClass="emph" presetSubtype="0" fill="hold" grpId="0" nodeType="withEffect">
                                  <p:stCondLst>
                                    <p:cond delay="0"/>
                                  </p:stCondLst>
                                  <p:childTnLst>
                                    <p:animClr clrSpc="rgb" dir="cw">
                                      <p:cBhvr override="childStyle">
                                        <p:cTn id="332" dur="500" fill="hold"/>
                                        <p:tgtEl>
                                          <p:spTgt spid="124"/>
                                        </p:tgtEl>
                                        <p:attrNameLst>
                                          <p:attrName>style.color</p:attrName>
                                        </p:attrNameLst>
                                      </p:cBhvr>
                                      <p:to>
                                        <a:schemeClr val="accent2"/>
                                      </p:to>
                                    </p:animClr>
                                    <p:animClr clrSpc="rgb" dir="cw">
                                      <p:cBhvr>
                                        <p:cTn id="333" dur="500" fill="hold"/>
                                        <p:tgtEl>
                                          <p:spTgt spid="124"/>
                                        </p:tgtEl>
                                        <p:attrNameLst>
                                          <p:attrName>fillcolor</p:attrName>
                                        </p:attrNameLst>
                                      </p:cBhvr>
                                      <p:to>
                                        <a:schemeClr val="accent2"/>
                                      </p:to>
                                    </p:animClr>
                                    <p:set>
                                      <p:cBhvr>
                                        <p:cTn id="334" dur="500" fill="hold"/>
                                        <p:tgtEl>
                                          <p:spTgt spid="124"/>
                                        </p:tgtEl>
                                        <p:attrNameLst>
                                          <p:attrName>fill.type</p:attrName>
                                        </p:attrNameLst>
                                      </p:cBhvr>
                                      <p:to>
                                        <p:strVal val="solid"/>
                                      </p:to>
                                    </p:set>
                                    <p:set>
                                      <p:cBhvr>
                                        <p:cTn id="335" dur="500" fill="hold"/>
                                        <p:tgtEl>
                                          <p:spTgt spid="124"/>
                                        </p:tgtEl>
                                        <p:attrNameLst>
                                          <p:attrName>fill.on</p:attrName>
                                        </p:attrNameLst>
                                      </p:cBhvr>
                                      <p:to>
                                        <p:strVal val="true"/>
                                      </p:to>
                                    </p:set>
                                  </p:childTnLst>
                                </p:cTn>
                              </p:par>
                              <p:par>
                                <p:cTn id="336" presetID="19" presetClass="emph" presetSubtype="0" fill="hold" grpId="0" nodeType="withEffect">
                                  <p:stCondLst>
                                    <p:cond delay="0"/>
                                  </p:stCondLst>
                                  <p:childTnLst>
                                    <p:animClr clrSpc="rgb" dir="cw">
                                      <p:cBhvr override="childStyle">
                                        <p:cTn id="337" dur="500" fill="hold"/>
                                        <p:tgtEl>
                                          <p:spTgt spid="127"/>
                                        </p:tgtEl>
                                        <p:attrNameLst>
                                          <p:attrName>style.color</p:attrName>
                                        </p:attrNameLst>
                                      </p:cBhvr>
                                      <p:to>
                                        <a:schemeClr val="accent2"/>
                                      </p:to>
                                    </p:animClr>
                                    <p:animClr clrSpc="rgb" dir="cw">
                                      <p:cBhvr>
                                        <p:cTn id="338" dur="500" fill="hold"/>
                                        <p:tgtEl>
                                          <p:spTgt spid="127"/>
                                        </p:tgtEl>
                                        <p:attrNameLst>
                                          <p:attrName>fillcolor</p:attrName>
                                        </p:attrNameLst>
                                      </p:cBhvr>
                                      <p:to>
                                        <a:schemeClr val="accent2"/>
                                      </p:to>
                                    </p:animClr>
                                    <p:set>
                                      <p:cBhvr>
                                        <p:cTn id="339" dur="500" fill="hold"/>
                                        <p:tgtEl>
                                          <p:spTgt spid="127"/>
                                        </p:tgtEl>
                                        <p:attrNameLst>
                                          <p:attrName>fill.type</p:attrName>
                                        </p:attrNameLst>
                                      </p:cBhvr>
                                      <p:to>
                                        <p:strVal val="solid"/>
                                      </p:to>
                                    </p:set>
                                    <p:set>
                                      <p:cBhvr>
                                        <p:cTn id="340" dur="500" fill="hold"/>
                                        <p:tgtEl>
                                          <p:spTgt spid="127"/>
                                        </p:tgtEl>
                                        <p:attrNameLst>
                                          <p:attrName>fill.on</p:attrName>
                                        </p:attrNameLst>
                                      </p:cBhvr>
                                      <p:to>
                                        <p:strVal val="true"/>
                                      </p:to>
                                    </p:set>
                                  </p:childTnLst>
                                </p:cTn>
                              </p:par>
                              <p:par>
                                <p:cTn id="341" presetID="19" presetClass="emph" presetSubtype="0" fill="hold" grpId="0" nodeType="withEffect">
                                  <p:stCondLst>
                                    <p:cond delay="0"/>
                                  </p:stCondLst>
                                  <p:childTnLst>
                                    <p:animClr clrSpc="rgb" dir="cw">
                                      <p:cBhvr override="childStyle">
                                        <p:cTn id="342" dur="500" fill="hold"/>
                                        <p:tgtEl>
                                          <p:spTgt spid="131"/>
                                        </p:tgtEl>
                                        <p:attrNameLst>
                                          <p:attrName>style.color</p:attrName>
                                        </p:attrNameLst>
                                      </p:cBhvr>
                                      <p:to>
                                        <a:schemeClr val="accent2"/>
                                      </p:to>
                                    </p:animClr>
                                    <p:animClr clrSpc="rgb" dir="cw">
                                      <p:cBhvr>
                                        <p:cTn id="343" dur="500" fill="hold"/>
                                        <p:tgtEl>
                                          <p:spTgt spid="131"/>
                                        </p:tgtEl>
                                        <p:attrNameLst>
                                          <p:attrName>fillcolor</p:attrName>
                                        </p:attrNameLst>
                                      </p:cBhvr>
                                      <p:to>
                                        <a:schemeClr val="accent2"/>
                                      </p:to>
                                    </p:animClr>
                                    <p:set>
                                      <p:cBhvr>
                                        <p:cTn id="344" dur="500" fill="hold"/>
                                        <p:tgtEl>
                                          <p:spTgt spid="131"/>
                                        </p:tgtEl>
                                        <p:attrNameLst>
                                          <p:attrName>fill.type</p:attrName>
                                        </p:attrNameLst>
                                      </p:cBhvr>
                                      <p:to>
                                        <p:strVal val="solid"/>
                                      </p:to>
                                    </p:set>
                                    <p:set>
                                      <p:cBhvr>
                                        <p:cTn id="345" dur="500" fill="hold"/>
                                        <p:tgtEl>
                                          <p:spTgt spid="131"/>
                                        </p:tgtEl>
                                        <p:attrNameLst>
                                          <p:attrName>fill.on</p:attrName>
                                        </p:attrNameLst>
                                      </p:cBhvr>
                                      <p:to>
                                        <p:strVal val="true"/>
                                      </p:to>
                                    </p:set>
                                  </p:childTnLst>
                                </p:cTn>
                              </p:par>
                              <p:par>
                                <p:cTn id="346" presetID="19" presetClass="emph" presetSubtype="0" fill="hold" grpId="0" nodeType="withEffect">
                                  <p:stCondLst>
                                    <p:cond delay="0"/>
                                  </p:stCondLst>
                                  <p:childTnLst>
                                    <p:animClr clrSpc="rgb" dir="cw">
                                      <p:cBhvr override="childStyle">
                                        <p:cTn id="347" dur="500" fill="hold"/>
                                        <p:tgtEl>
                                          <p:spTgt spid="132"/>
                                        </p:tgtEl>
                                        <p:attrNameLst>
                                          <p:attrName>style.color</p:attrName>
                                        </p:attrNameLst>
                                      </p:cBhvr>
                                      <p:to>
                                        <a:schemeClr val="accent2"/>
                                      </p:to>
                                    </p:animClr>
                                    <p:animClr clrSpc="rgb" dir="cw">
                                      <p:cBhvr>
                                        <p:cTn id="348" dur="500" fill="hold"/>
                                        <p:tgtEl>
                                          <p:spTgt spid="132"/>
                                        </p:tgtEl>
                                        <p:attrNameLst>
                                          <p:attrName>fillcolor</p:attrName>
                                        </p:attrNameLst>
                                      </p:cBhvr>
                                      <p:to>
                                        <a:schemeClr val="accent2"/>
                                      </p:to>
                                    </p:animClr>
                                    <p:set>
                                      <p:cBhvr>
                                        <p:cTn id="349" dur="500" fill="hold"/>
                                        <p:tgtEl>
                                          <p:spTgt spid="132"/>
                                        </p:tgtEl>
                                        <p:attrNameLst>
                                          <p:attrName>fill.type</p:attrName>
                                        </p:attrNameLst>
                                      </p:cBhvr>
                                      <p:to>
                                        <p:strVal val="solid"/>
                                      </p:to>
                                    </p:set>
                                    <p:set>
                                      <p:cBhvr>
                                        <p:cTn id="350" dur="500" fill="hold"/>
                                        <p:tgtEl>
                                          <p:spTgt spid="132"/>
                                        </p:tgtEl>
                                        <p:attrNameLst>
                                          <p:attrName>fill.on</p:attrName>
                                        </p:attrNameLst>
                                      </p:cBhvr>
                                      <p:to>
                                        <p:strVal val="true"/>
                                      </p:to>
                                    </p:set>
                                  </p:childTnLst>
                                </p:cTn>
                              </p:par>
                            </p:childTnLst>
                          </p:cTn>
                        </p:par>
                      </p:childTnLst>
                    </p:cTn>
                  </p:par>
                  <p:par>
                    <p:cTn id="351" fill="hold">
                      <p:stCondLst>
                        <p:cond delay="indefinite"/>
                      </p:stCondLst>
                      <p:childTnLst>
                        <p:par>
                          <p:cTn id="352" fill="hold">
                            <p:stCondLst>
                              <p:cond delay="0"/>
                            </p:stCondLst>
                            <p:childTnLst>
                              <p:par>
                                <p:cTn id="353" presetID="6" presetClass="exit" presetSubtype="32" fill="hold" grpId="1" nodeType="clickEffect">
                                  <p:stCondLst>
                                    <p:cond delay="0"/>
                                  </p:stCondLst>
                                  <p:childTnLst>
                                    <p:animEffect transition="out" filter="circle(out)">
                                      <p:cBhvr>
                                        <p:cTn id="354" dur="2000"/>
                                        <p:tgtEl>
                                          <p:spTgt spid="121"/>
                                        </p:tgtEl>
                                      </p:cBhvr>
                                    </p:animEffect>
                                    <p:set>
                                      <p:cBhvr>
                                        <p:cTn id="355" dur="1" fill="hold">
                                          <p:stCondLst>
                                            <p:cond delay="1999"/>
                                          </p:stCondLst>
                                        </p:cTn>
                                        <p:tgtEl>
                                          <p:spTgt spid="121"/>
                                        </p:tgtEl>
                                        <p:attrNameLst>
                                          <p:attrName>style.visibility</p:attrName>
                                        </p:attrNameLst>
                                      </p:cBhvr>
                                      <p:to>
                                        <p:strVal val="hidden"/>
                                      </p:to>
                                    </p:set>
                                  </p:childTnLst>
                                </p:cTn>
                              </p:par>
                              <p:par>
                                <p:cTn id="356" presetID="6" presetClass="exit" presetSubtype="32" fill="hold" grpId="1" nodeType="withEffect">
                                  <p:stCondLst>
                                    <p:cond delay="0"/>
                                  </p:stCondLst>
                                  <p:childTnLst>
                                    <p:animEffect transition="out" filter="circle(out)">
                                      <p:cBhvr>
                                        <p:cTn id="357" dur="2000"/>
                                        <p:tgtEl>
                                          <p:spTgt spid="122"/>
                                        </p:tgtEl>
                                      </p:cBhvr>
                                    </p:animEffect>
                                    <p:set>
                                      <p:cBhvr>
                                        <p:cTn id="358" dur="1" fill="hold">
                                          <p:stCondLst>
                                            <p:cond delay="1999"/>
                                          </p:stCondLst>
                                        </p:cTn>
                                        <p:tgtEl>
                                          <p:spTgt spid="122"/>
                                        </p:tgtEl>
                                        <p:attrNameLst>
                                          <p:attrName>style.visibility</p:attrName>
                                        </p:attrNameLst>
                                      </p:cBhvr>
                                      <p:to>
                                        <p:strVal val="hidden"/>
                                      </p:to>
                                    </p:set>
                                  </p:childTnLst>
                                </p:cTn>
                              </p:par>
                              <p:par>
                                <p:cTn id="359" presetID="6" presetClass="exit" presetSubtype="32" fill="hold" grpId="1" nodeType="withEffect">
                                  <p:stCondLst>
                                    <p:cond delay="0"/>
                                  </p:stCondLst>
                                  <p:childTnLst>
                                    <p:animEffect transition="out" filter="circle(out)">
                                      <p:cBhvr>
                                        <p:cTn id="360" dur="2000"/>
                                        <p:tgtEl>
                                          <p:spTgt spid="123"/>
                                        </p:tgtEl>
                                      </p:cBhvr>
                                    </p:animEffect>
                                    <p:set>
                                      <p:cBhvr>
                                        <p:cTn id="361" dur="1" fill="hold">
                                          <p:stCondLst>
                                            <p:cond delay="1999"/>
                                          </p:stCondLst>
                                        </p:cTn>
                                        <p:tgtEl>
                                          <p:spTgt spid="123"/>
                                        </p:tgtEl>
                                        <p:attrNameLst>
                                          <p:attrName>style.visibility</p:attrName>
                                        </p:attrNameLst>
                                      </p:cBhvr>
                                      <p:to>
                                        <p:strVal val="hidden"/>
                                      </p:to>
                                    </p:set>
                                  </p:childTnLst>
                                </p:cTn>
                              </p:par>
                              <p:par>
                                <p:cTn id="362" presetID="6" presetClass="exit" presetSubtype="32" fill="hold" grpId="1" nodeType="withEffect">
                                  <p:stCondLst>
                                    <p:cond delay="0"/>
                                  </p:stCondLst>
                                  <p:childTnLst>
                                    <p:animEffect transition="out" filter="circle(out)">
                                      <p:cBhvr>
                                        <p:cTn id="363" dur="2000"/>
                                        <p:tgtEl>
                                          <p:spTgt spid="124"/>
                                        </p:tgtEl>
                                      </p:cBhvr>
                                    </p:animEffect>
                                    <p:set>
                                      <p:cBhvr>
                                        <p:cTn id="364" dur="1" fill="hold">
                                          <p:stCondLst>
                                            <p:cond delay="1999"/>
                                          </p:stCondLst>
                                        </p:cTn>
                                        <p:tgtEl>
                                          <p:spTgt spid="124"/>
                                        </p:tgtEl>
                                        <p:attrNameLst>
                                          <p:attrName>style.visibility</p:attrName>
                                        </p:attrNameLst>
                                      </p:cBhvr>
                                      <p:to>
                                        <p:strVal val="hidden"/>
                                      </p:to>
                                    </p:set>
                                  </p:childTnLst>
                                </p:cTn>
                              </p:par>
                              <p:par>
                                <p:cTn id="365" presetID="6" presetClass="exit" presetSubtype="32" fill="hold" grpId="1" nodeType="withEffect">
                                  <p:stCondLst>
                                    <p:cond delay="0"/>
                                  </p:stCondLst>
                                  <p:childTnLst>
                                    <p:animEffect transition="out" filter="circle(out)">
                                      <p:cBhvr>
                                        <p:cTn id="366" dur="2000"/>
                                        <p:tgtEl>
                                          <p:spTgt spid="127"/>
                                        </p:tgtEl>
                                      </p:cBhvr>
                                    </p:animEffect>
                                    <p:set>
                                      <p:cBhvr>
                                        <p:cTn id="367" dur="1" fill="hold">
                                          <p:stCondLst>
                                            <p:cond delay="1999"/>
                                          </p:stCondLst>
                                        </p:cTn>
                                        <p:tgtEl>
                                          <p:spTgt spid="127"/>
                                        </p:tgtEl>
                                        <p:attrNameLst>
                                          <p:attrName>style.visibility</p:attrName>
                                        </p:attrNameLst>
                                      </p:cBhvr>
                                      <p:to>
                                        <p:strVal val="hidden"/>
                                      </p:to>
                                    </p:set>
                                  </p:childTnLst>
                                </p:cTn>
                              </p:par>
                              <p:par>
                                <p:cTn id="368" presetID="6" presetClass="exit" presetSubtype="32" fill="hold" grpId="1" nodeType="withEffect">
                                  <p:stCondLst>
                                    <p:cond delay="0"/>
                                  </p:stCondLst>
                                  <p:childTnLst>
                                    <p:animEffect transition="out" filter="circle(out)">
                                      <p:cBhvr>
                                        <p:cTn id="369" dur="2000"/>
                                        <p:tgtEl>
                                          <p:spTgt spid="131"/>
                                        </p:tgtEl>
                                      </p:cBhvr>
                                    </p:animEffect>
                                    <p:set>
                                      <p:cBhvr>
                                        <p:cTn id="370" dur="1" fill="hold">
                                          <p:stCondLst>
                                            <p:cond delay="1999"/>
                                          </p:stCondLst>
                                        </p:cTn>
                                        <p:tgtEl>
                                          <p:spTgt spid="131"/>
                                        </p:tgtEl>
                                        <p:attrNameLst>
                                          <p:attrName>style.visibility</p:attrName>
                                        </p:attrNameLst>
                                      </p:cBhvr>
                                      <p:to>
                                        <p:strVal val="hidden"/>
                                      </p:to>
                                    </p:set>
                                  </p:childTnLst>
                                </p:cTn>
                              </p:par>
                              <p:par>
                                <p:cTn id="371" presetID="6" presetClass="exit" presetSubtype="32" fill="hold" grpId="1" nodeType="withEffect">
                                  <p:stCondLst>
                                    <p:cond delay="0"/>
                                  </p:stCondLst>
                                  <p:childTnLst>
                                    <p:animEffect transition="out" filter="circle(out)">
                                      <p:cBhvr>
                                        <p:cTn id="372" dur="2000"/>
                                        <p:tgtEl>
                                          <p:spTgt spid="132"/>
                                        </p:tgtEl>
                                      </p:cBhvr>
                                    </p:animEffect>
                                    <p:set>
                                      <p:cBhvr>
                                        <p:cTn id="373" dur="1" fill="hold">
                                          <p:stCondLst>
                                            <p:cond delay="1999"/>
                                          </p:stCondLst>
                                        </p:cTn>
                                        <p:tgtEl>
                                          <p:spTgt spid="132"/>
                                        </p:tgtEl>
                                        <p:attrNameLst>
                                          <p:attrName>style.visibility</p:attrName>
                                        </p:attrNameLst>
                                      </p:cBhvr>
                                      <p:to>
                                        <p:strVal val="hidden"/>
                                      </p:to>
                                    </p:set>
                                  </p:childTnLst>
                                </p:cTn>
                              </p:par>
                              <p:par>
                                <p:cTn id="374" presetID="6" presetClass="exit" presetSubtype="32" fill="hold" grpId="1" nodeType="withEffect">
                                  <p:stCondLst>
                                    <p:cond delay="0"/>
                                  </p:stCondLst>
                                  <p:childTnLst>
                                    <p:animEffect transition="out" filter="circle(out)">
                                      <p:cBhvr>
                                        <p:cTn id="375" dur="2000"/>
                                        <p:tgtEl>
                                          <p:spTgt spid="207"/>
                                        </p:tgtEl>
                                      </p:cBhvr>
                                    </p:animEffect>
                                    <p:set>
                                      <p:cBhvr>
                                        <p:cTn id="376" dur="1" fill="hold">
                                          <p:stCondLst>
                                            <p:cond delay="1999"/>
                                          </p:stCondLst>
                                        </p:cTn>
                                        <p:tgtEl>
                                          <p:spTgt spid="207"/>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77" restart="whenNotActive" fill="hold" evtFilter="cancelBubble" nodeType="interactiveSeq">
                <p:stCondLst>
                  <p:cond evt="onClick" delay="0">
                    <p:tgtEl>
                      <p:spTgt spid="24"/>
                    </p:tgtEl>
                  </p:cond>
                </p:stCondLst>
                <p:endSync evt="end" delay="0">
                  <p:rtn val="all"/>
                </p:endSync>
                <p:childTnLst>
                  <p:par>
                    <p:cTn id="378" fill="hold">
                      <p:stCondLst>
                        <p:cond delay="0"/>
                      </p:stCondLst>
                      <p:childTnLst>
                        <p:par>
                          <p:cTn id="379" fill="hold">
                            <p:stCondLst>
                              <p:cond delay="0"/>
                            </p:stCondLst>
                            <p:childTnLst>
                              <p:par>
                                <p:cTn id="380" presetID="6" presetClass="entr" presetSubtype="16" fill="hold" grpId="0" nodeType="clickEffect">
                                  <p:stCondLst>
                                    <p:cond delay="0"/>
                                  </p:stCondLst>
                                  <p:childTnLst>
                                    <p:set>
                                      <p:cBhvr>
                                        <p:cTn id="381" dur="1" fill="hold">
                                          <p:stCondLst>
                                            <p:cond delay="0"/>
                                          </p:stCondLst>
                                        </p:cTn>
                                        <p:tgtEl>
                                          <p:spTgt spid="208"/>
                                        </p:tgtEl>
                                        <p:attrNameLst>
                                          <p:attrName>style.visibility</p:attrName>
                                        </p:attrNameLst>
                                      </p:cBhvr>
                                      <p:to>
                                        <p:strVal val="visible"/>
                                      </p:to>
                                    </p:set>
                                    <p:animEffect transition="in" filter="circle(in)">
                                      <p:cBhvr>
                                        <p:cTn id="382" dur="2000"/>
                                        <p:tgtEl>
                                          <p:spTgt spid="208"/>
                                        </p:tgtEl>
                                      </p:cBhvr>
                                    </p:animEffect>
                                  </p:childTnLst>
                                </p:cTn>
                              </p:par>
                              <p:par>
                                <p:cTn id="383" presetID="19" presetClass="emph" presetSubtype="0" fill="hold" grpId="0" nodeType="withEffect">
                                  <p:stCondLst>
                                    <p:cond delay="0"/>
                                  </p:stCondLst>
                                  <p:childTnLst>
                                    <p:animClr clrSpc="rgb" dir="cw">
                                      <p:cBhvr override="childStyle">
                                        <p:cTn id="384" dur="500" fill="hold"/>
                                        <p:tgtEl>
                                          <p:spTgt spid="133"/>
                                        </p:tgtEl>
                                        <p:attrNameLst>
                                          <p:attrName>style.color</p:attrName>
                                        </p:attrNameLst>
                                      </p:cBhvr>
                                      <p:to>
                                        <a:schemeClr val="accent2"/>
                                      </p:to>
                                    </p:animClr>
                                    <p:animClr clrSpc="rgb" dir="cw">
                                      <p:cBhvr>
                                        <p:cTn id="385" dur="500" fill="hold"/>
                                        <p:tgtEl>
                                          <p:spTgt spid="133"/>
                                        </p:tgtEl>
                                        <p:attrNameLst>
                                          <p:attrName>fillcolor</p:attrName>
                                        </p:attrNameLst>
                                      </p:cBhvr>
                                      <p:to>
                                        <a:schemeClr val="accent2"/>
                                      </p:to>
                                    </p:animClr>
                                    <p:set>
                                      <p:cBhvr>
                                        <p:cTn id="386" dur="500" fill="hold"/>
                                        <p:tgtEl>
                                          <p:spTgt spid="133"/>
                                        </p:tgtEl>
                                        <p:attrNameLst>
                                          <p:attrName>fill.type</p:attrName>
                                        </p:attrNameLst>
                                      </p:cBhvr>
                                      <p:to>
                                        <p:strVal val="solid"/>
                                      </p:to>
                                    </p:set>
                                    <p:set>
                                      <p:cBhvr>
                                        <p:cTn id="387" dur="500" fill="hold"/>
                                        <p:tgtEl>
                                          <p:spTgt spid="133"/>
                                        </p:tgtEl>
                                        <p:attrNameLst>
                                          <p:attrName>fill.on</p:attrName>
                                        </p:attrNameLst>
                                      </p:cBhvr>
                                      <p:to>
                                        <p:strVal val="true"/>
                                      </p:to>
                                    </p:set>
                                  </p:childTnLst>
                                </p:cTn>
                              </p:par>
                              <p:par>
                                <p:cTn id="388" presetID="19" presetClass="emph" presetSubtype="0" fill="hold" grpId="0" nodeType="withEffect">
                                  <p:stCondLst>
                                    <p:cond delay="0"/>
                                  </p:stCondLst>
                                  <p:childTnLst>
                                    <p:animClr clrSpc="rgb" dir="cw">
                                      <p:cBhvr override="childStyle">
                                        <p:cTn id="389" dur="500" fill="hold"/>
                                        <p:tgtEl>
                                          <p:spTgt spid="134"/>
                                        </p:tgtEl>
                                        <p:attrNameLst>
                                          <p:attrName>style.color</p:attrName>
                                        </p:attrNameLst>
                                      </p:cBhvr>
                                      <p:to>
                                        <a:schemeClr val="accent2"/>
                                      </p:to>
                                    </p:animClr>
                                    <p:animClr clrSpc="rgb" dir="cw">
                                      <p:cBhvr>
                                        <p:cTn id="390" dur="500" fill="hold"/>
                                        <p:tgtEl>
                                          <p:spTgt spid="134"/>
                                        </p:tgtEl>
                                        <p:attrNameLst>
                                          <p:attrName>fillcolor</p:attrName>
                                        </p:attrNameLst>
                                      </p:cBhvr>
                                      <p:to>
                                        <a:schemeClr val="accent2"/>
                                      </p:to>
                                    </p:animClr>
                                    <p:set>
                                      <p:cBhvr>
                                        <p:cTn id="391" dur="500" fill="hold"/>
                                        <p:tgtEl>
                                          <p:spTgt spid="134"/>
                                        </p:tgtEl>
                                        <p:attrNameLst>
                                          <p:attrName>fill.type</p:attrName>
                                        </p:attrNameLst>
                                      </p:cBhvr>
                                      <p:to>
                                        <p:strVal val="solid"/>
                                      </p:to>
                                    </p:set>
                                    <p:set>
                                      <p:cBhvr>
                                        <p:cTn id="392" dur="500" fill="hold"/>
                                        <p:tgtEl>
                                          <p:spTgt spid="134"/>
                                        </p:tgtEl>
                                        <p:attrNameLst>
                                          <p:attrName>fill.on</p:attrName>
                                        </p:attrNameLst>
                                      </p:cBhvr>
                                      <p:to>
                                        <p:strVal val="true"/>
                                      </p:to>
                                    </p:set>
                                  </p:childTnLst>
                                </p:cTn>
                              </p:par>
                              <p:par>
                                <p:cTn id="393" presetID="19" presetClass="emph" presetSubtype="0" fill="hold" grpId="0" nodeType="withEffect">
                                  <p:stCondLst>
                                    <p:cond delay="0"/>
                                  </p:stCondLst>
                                  <p:childTnLst>
                                    <p:animClr clrSpc="rgb" dir="cw">
                                      <p:cBhvr override="childStyle">
                                        <p:cTn id="394" dur="500" fill="hold"/>
                                        <p:tgtEl>
                                          <p:spTgt spid="135"/>
                                        </p:tgtEl>
                                        <p:attrNameLst>
                                          <p:attrName>style.color</p:attrName>
                                        </p:attrNameLst>
                                      </p:cBhvr>
                                      <p:to>
                                        <a:schemeClr val="accent2"/>
                                      </p:to>
                                    </p:animClr>
                                    <p:animClr clrSpc="rgb" dir="cw">
                                      <p:cBhvr>
                                        <p:cTn id="395" dur="500" fill="hold"/>
                                        <p:tgtEl>
                                          <p:spTgt spid="135"/>
                                        </p:tgtEl>
                                        <p:attrNameLst>
                                          <p:attrName>fillcolor</p:attrName>
                                        </p:attrNameLst>
                                      </p:cBhvr>
                                      <p:to>
                                        <a:schemeClr val="accent2"/>
                                      </p:to>
                                    </p:animClr>
                                    <p:set>
                                      <p:cBhvr>
                                        <p:cTn id="396" dur="500" fill="hold"/>
                                        <p:tgtEl>
                                          <p:spTgt spid="135"/>
                                        </p:tgtEl>
                                        <p:attrNameLst>
                                          <p:attrName>fill.type</p:attrName>
                                        </p:attrNameLst>
                                      </p:cBhvr>
                                      <p:to>
                                        <p:strVal val="solid"/>
                                      </p:to>
                                    </p:set>
                                    <p:set>
                                      <p:cBhvr>
                                        <p:cTn id="397" dur="500" fill="hold"/>
                                        <p:tgtEl>
                                          <p:spTgt spid="135"/>
                                        </p:tgtEl>
                                        <p:attrNameLst>
                                          <p:attrName>fill.on</p:attrName>
                                        </p:attrNameLst>
                                      </p:cBhvr>
                                      <p:to>
                                        <p:strVal val="true"/>
                                      </p:to>
                                    </p:set>
                                  </p:childTnLst>
                                </p:cTn>
                              </p:par>
                              <p:par>
                                <p:cTn id="398" presetID="19" presetClass="emph" presetSubtype="0" fill="hold" grpId="0" nodeType="withEffect">
                                  <p:stCondLst>
                                    <p:cond delay="0"/>
                                  </p:stCondLst>
                                  <p:childTnLst>
                                    <p:animClr clrSpc="rgb" dir="cw">
                                      <p:cBhvr override="childStyle">
                                        <p:cTn id="399" dur="500" fill="hold"/>
                                        <p:tgtEl>
                                          <p:spTgt spid="136"/>
                                        </p:tgtEl>
                                        <p:attrNameLst>
                                          <p:attrName>style.color</p:attrName>
                                        </p:attrNameLst>
                                      </p:cBhvr>
                                      <p:to>
                                        <a:schemeClr val="accent2"/>
                                      </p:to>
                                    </p:animClr>
                                    <p:animClr clrSpc="rgb" dir="cw">
                                      <p:cBhvr>
                                        <p:cTn id="400" dur="500" fill="hold"/>
                                        <p:tgtEl>
                                          <p:spTgt spid="136"/>
                                        </p:tgtEl>
                                        <p:attrNameLst>
                                          <p:attrName>fillcolor</p:attrName>
                                        </p:attrNameLst>
                                      </p:cBhvr>
                                      <p:to>
                                        <a:schemeClr val="accent2"/>
                                      </p:to>
                                    </p:animClr>
                                    <p:set>
                                      <p:cBhvr>
                                        <p:cTn id="401" dur="500" fill="hold"/>
                                        <p:tgtEl>
                                          <p:spTgt spid="136"/>
                                        </p:tgtEl>
                                        <p:attrNameLst>
                                          <p:attrName>fill.type</p:attrName>
                                        </p:attrNameLst>
                                      </p:cBhvr>
                                      <p:to>
                                        <p:strVal val="solid"/>
                                      </p:to>
                                    </p:set>
                                    <p:set>
                                      <p:cBhvr>
                                        <p:cTn id="402" dur="500" fill="hold"/>
                                        <p:tgtEl>
                                          <p:spTgt spid="136"/>
                                        </p:tgtEl>
                                        <p:attrNameLst>
                                          <p:attrName>fill.on</p:attrName>
                                        </p:attrNameLst>
                                      </p:cBhvr>
                                      <p:to>
                                        <p:strVal val="true"/>
                                      </p:to>
                                    </p:set>
                                  </p:childTnLst>
                                </p:cTn>
                              </p:par>
                              <p:par>
                                <p:cTn id="403" presetID="19" presetClass="emph" presetSubtype="0" fill="hold" grpId="0" nodeType="withEffect">
                                  <p:stCondLst>
                                    <p:cond delay="0"/>
                                  </p:stCondLst>
                                  <p:childTnLst>
                                    <p:animClr clrSpc="rgb" dir="cw">
                                      <p:cBhvr override="childStyle">
                                        <p:cTn id="404" dur="500" fill="hold"/>
                                        <p:tgtEl>
                                          <p:spTgt spid="185"/>
                                        </p:tgtEl>
                                        <p:attrNameLst>
                                          <p:attrName>style.color</p:attrName>
                                        </p:attrNameLst>
                                      </p:cBhvr>
                                      <p:to>
                                        <a:schemeClr val="accent2"/>
                                      </p:to>
                                    </p:animClr>
                                    <p:animClr clrSpc="rgb" dir="cw">
                                      <p:cBhvr>
                                        <p:cTn id="405" dur="500" fill="hold"/>
                                        <p:tgtEl>
                                          <p:spTgt spid="185"/>
                                        </p:tgtEl>
                                        <p:attrNameLst>
                                          <p:attrName>fillcolor</p:attrName>
                                        </p:attrNameLst>
                                      </p:cBhvr>
                                      <p:to>
                                        <a:schemeClr val="accent2"/>
                                      </p:to>
                                    </p:animClr>
                                    <p:set>
                                      <p:cBhvr>
                                        <p:cTn id="406" dur="500" fill="hold"/>
                                        <p:tgtEl>
                                          <p:spTgt spid="185"/>
                                        </p:tgtEl>
                                        <p:attrNameLst>
                                          <p:attrName>fill.type</p:attrName>
                                        </p:attrNameLst>
                                      </p:cBhvr>
                                      <p:to>
                                        <p:strVal val="solid"/>
                                      </p:to>
                                    </p:set>
                                    <p:set>
                                      <p:cBhvr>
                                        <p:cTn id="407" dur="500" fill="hold"/>
                                        <p:tgtEl>
                                          <p:spTgt spid="185"/>
                                        </p:tgtEl>
                                        <p:attrNameLst>
                                          <p:attrName>fill.on</p:attrName>
                                        </p:attrNameLst>
                                      </p:cBhvr>
                                      <p:to>
                                        <p:strVal val="true"/>
                                      </p:to>
                                    </p:set>
                                  </p:childTnLst>
                                </p:cTn>
                              </p:par>
                              <p:par>
                                <p:cTn id="408" presetID="19" presetClass="emph" presetSubtype="0" fill="hold" grpId="0" nodeType="withEffect">
                                  <p:stCondLst>
                                    <p:cond delay="0"/>
                                  </p:stCondLst>
                                  <p:childTnLst>
                                    <p:animClr clrSpc="rgb" dir="cw">
                                      <p:cBhvr override="childStyle">
                                        <p:cTn id="409" dur="500" fill="hold"/>
                                        <p:tgtEl>
                                          <p:spTgt spid="189"/>
                                        </p:tgtEl>
                                        <p:attrNameLst>
                                          <p:attrName>style.color</p:attrName>
                                        </p:attrNameLst>
                                      </p:cBhvr>
                                      <p:to>
                                        <a:schemeClr val="accent2"/>
                                      </p:to>
                                    </p:animClr>
                                    <p:animClr clrSpc="rgb" dir="cw">
                                      <p:cBhvr>
                                        <p:cTn id="410" dur="500" fill="hold"/>
                                        <p:tgtEl>
                                          <p:spTgt spid="189"/>
                                        </p:tgtEl>
                                        <p:attrNameLst>
                                          <p:attrName>fillcolor</p:attrName>
                                        </p:attrNameLst>
                                      </p:cBhvr>
                                      <p:to>
                                        <a:schemeClr val="accent2"/>
                                      </p:to>
                                    </p:animClr>
                                    <p:set>
                                      <p:cBhvr>
                                        <p:cTn id="411" dur="500" fill="hold"/>
                                        <p:tgtEl>
                                          <p:spTgt spid="189"/>
                                        </p:tgtEl>
                                        <p:attrNameLst>
                                          <p:attrName>fill.type</p:attrName>
                                        </p:attrNameLst>
                                      </p:cBhvr>
                                      <p:to>
                                        <p:strVal val="solid"/>
                                      </p:to>
                                    </p:set>
                                    <p:set>
                                      <p:cBhvr>
                                        <p:cTn id="412" dur="500" fill="hold"/>
                                        <p:tgtEl>
                                          <p:spTgt spid="189"/>
                                        </p:tgtEl>
                                        <p:attrNameLst>
                                          <p:attrName>fill.on</p:attrName>
                                        </p:attrNameLst>
                                      </p:cBhvr>
                                      <p:to>
                                        <p:strVal val="true"/>
                                      </p:to>
                                    </p:set>
                                  </p:childTnLst>
                                </p:cTn>
                              </p:par>
                            </p:childTnLst>
                          </p:cTn>
                        </p:par>
                      </p:childTnLst>
                    </p:cTn>
                  </p:par>
                  <p:par>
                    <p:cTn id="413" fill="hold">
                      <p:stCondLst>
                        <p:cond delay="indefinite"/>
                      </p:stCondLst>
                      <p:childTnLst>
                        <p:par>
                          <p:cTn id="414" fill="hold">
                            <p:stCondLst>
                              <p:cond delay="0"/>
                            </p:stCondLst>
                            <p:childTnLst>
                              <p:par>
                                <p:cTn id="415" presetID="6" presetClass="exit" presetSubtype="32" fill="hold" grpId="1" nodeType="clickEffect">
                                  <p:stCondLst>
                                    <p:cond delay="0"/>
                                  </p:stCondLst>
                                  <p:childTnLst>
                                    <p:animEffect transition="out" filter="circle(out)">
                                      <p:cBhvr>
                                        <p:cTn id="416" dur="2000"/>
                                        <p:tgtEl>
                                          <p:spTgt spid="133"/>
                                        </p:tgtEl>
                                      </p:cBhvr>
                                    </p:animEffect>
                                    <p:set>
                                      <p:cBhvr>
                                        <p:cTn id="417" dur="1" fill="hold">
                                          <p:stCondLst>
                                            <p:cond delay="1999"/>
                                          </p:stCondLst>
                                        </p:cTn>
                                        <p:tgtEl>
                                          <p:spTgt spid="133"/>
                                        </p:tgtEl>
                                        <p:attrNameLst>
                                          <p:attrName>style.visibility</p:attrName>
                                        </p:attrNameLst>
                                      </p:cBhvr>
                                      <p:to>
                                        <p:strVal val="hidden"/>
                                      </p:to>
                                    </p:set>
                                  </p:childTnLst>
                                </p:cTn>
                              </p:par>
                              <p:par>
                                <p:cTn id="418" presetID="6" presetClass="exit" presetSubtype="32" fill="hold" grpId="1" nodeType="withEffect">
                                  <p:stCondLst>
                                    <p:cond delay="0"/>
                                  </p:stCondLst>
                                  <p:childTnLst>
                                    <p:animEffect transition="out" filter="circle(out)">
                                      <p:cBhvr>
                                        <p:cTn id="419" dur="2000"/>
                                        <p:tgtEl>
                                          <p:spTgt spid="134"/>
                                        </p:tgtEl>
                                      </p:cBhvr>
                                    </p:animEffect>
                                    <p:set>
                                      <p:cBhvr>
                                        <p:cTn id="420" dur="1" fill="hold">
                                          <p:stCondLst>
                                            <p:cond delay="1999"/>
                                          </p:stCondLst>
                                        </p:cTn>
                                        <p:tgtEl>
                                          <p:spTgt spid="134"/>
                                        </p:tgtEl>
                                        <p:attrNameLst>
                                          <p:attrName>style.visibility</p:attrName>
                                        </p:attrNameLst>
                                      </p:cBhvr>
                                      <p:to>
                                        <p:strVal val="hidden"/>
                                      </p:to>
                                    </p:set>
                                  </p:childTnLst>
                                </p:cTn>
                              </p:par>
                              <p:par>
                                <p:cTn id="421" presetID="6" presetClass="exit" presetSubtype="32" fill="hold" grpId="1" nodeType="withEffect">
                                  <p:stCondLst>
                                    <p:cond delay="0"/>
                                  </p:stCondLst>
                                  <p:childTnLst>
                                    <p:animEffect transition="out" filter="circle(out)">
                                      <p:cBhvr>
                                        <p:cTn id="422" dur="2000"/>
                                        <p:tgtEl>
                                          <p:spTgt spid="135"/>
                                        </p:tgtEl>
                                      </p:cBhvr>
                                    </p:animEffect>
                                    <p:set>
                                      <p:cBhvr>
                                        <p:cTn id="423" dur="1" fill="hold">
                                          <p:stCondLst>
                                            <p:cond delay="1999"/>
                                          </p:stCondLst>
                                        </p:cTn>
                                        <p:tgtEl>
                                          <p:spTgt spid="135"/>
                                        </p:tgtEl>
                                        <p:attrNameLst>
                                          <p:attrName>style.visibility</p:attrName>
                                        </p:attrNameLst>
                                      </p:cBhvr>
                                      <p:to>
                                        <p:strVal val="hidden"/>
                                      </p:to>
                                    </p:set>
                                  </p:childTnLst>
                                </p:cTn>
                              </p:par>
                              <p:par>
                                <p:cTn id="424" presetID="6" presetClass="exit" presetSubtype="32" fill="hold" grpId="1" nodeType="withEffect">
                                  <p:stCondLst>
                                    <p:cond delay="0"/>
                                  </p:stCondLst>
                                  <p:childTnLst>
                                    <p:animEffect transition="out" filter="circle(out)">
                                      <p:cBhvr>
                                        <p:cTn id="425" dur="2000"/>
                                        <p:tgtEl>
                                          <p:spTgt spid="136"/>
                                        </p:tgtEl>
                                      </p:cBhvr>
                                    </p:animEffect>
                                    <p:set>
                                      <p:cBhvr>
                                        <p:cTn id="426" dur="1" fill="hold">
                                          <p:stCondLst>
                                            <p:cond delay="1999"/>
                                          </p:stCondLst>
                                        </p:cTn>
                                        <p:tgtEl>
                                          <p:spTgt spid="136"/>
                                        </p:tgtEl>
                                        <p:attrNameLst>
                                          <p:attrName>style.visibility</p:attrName>
                                        </p:attrNameLst>
                                      </p:cBhvr>
                                      <p:to>
                                        <p:strVal val="hidden"/>
                                      </p:to>
                                    </p:set>
                                  </p:childTnLst>
                                </p:cTn>
                              </p:par>
                              <p:par>
                                <p:cTn id="427" presetID="6" presetClass="exit" presetSubtype="32" fill="hold" grpId="1" nodeType="withEffect">
                                  <p:stCondLst>
                                    <p:cond delay="0"/>
                                  </p:stCondLst>
                                  <p:childTnLst>
                                    <p:animEffect transition="out" filter="circle(out)">
                                      <p:cBhvr>
                                        <p:cTn id="428" dur="2000"/>
                                        <p:tgtEl>
                                          <p:spTgt spid="185"/>
                                        </p:tgtEl>
                                      </p:cBhvr>
                                    </p:animEffect>
                                    <p:set>
                                      <p:cBhvr>
                                        <p:cTn id="429" dur="1" fill="hold">
                                          <p:stCondLst>
                                            <p:cond delay="1999"/>
                                          </p:stCondLst>
                                        </p:cTn>
                                        <p:tgtEl>
                                          <p:spTgt spid="185"/>
                                        </p:tgtEl>
                                        <p:attrNameLst>
                                          <p:attrName>style.visibility</p:attrName>
                                        </p:attrNameLst>
                                      </p:cBhvr>
                                      <p:to>
                                        <p:strVal val="hidden"/>
                                      </p:to>
                                    </p:set>
                                  </p:childTnLst>
                                </p:cTn>
                              </p:par>
                              <p:par>
                                <p:cTn id="430" presetID="6" presetClass="exit" presetSubtype="32" fill="hold" grpId="1" nodeType="withEffect">
                                  <p:stCondLst>
                                    <p:cond delay="0"/>
                                  </p:stCondLst>
                                  <p:childTnLst>
                                    <p:animEffect transition="out" filter="circle(out)">
                                      <p:cBhvr>
                                        <p:cTn id="431" dur="2000"/>
                                        <p:tgtEl>
                                          <p:spTgt spid="189"/>
                                        </p:tgtEl>
                                      </p:cBhvr>
                                    </p:animEffect>
                                    <p:set>
                                      <p:cBhvr>
                                        <p:cTn id="432" dur="1" fill="hold">
                                          <p:stCondLst>
                                            <p:cond delay="1999"/>
                                          </p:stCondLst>
                                        </p:cTn>
                                        <p:tgtEl>
                                          <p:spTgt spid="189"/>
                                        </p:tgtEl>
                                        <p:attrNameLst>
                                          <p:attrName>style.visibility</p:attrName>
                                        </p:attrNameLst>
                                      </p:cBhvr>
                                      <p:to>
                                        <p:strVal val="hidden"/>
                                      </p:to>
                                    </p:set>
                                  </p:childTnLst>
                                </p:cTn>
                              </p:par>
                              <p:par>
                                <p:cTn id="433" presetID="6" presetClass="exit" presetSubtype="32" fill="hold" grpId="1" nodeType="withEffect">
                                  <p:stCondLst>
                                    <p:cond delay="0"/>
                                  </p:stCondLst>
                                  <p:childTnLst>
                                    <p:animEffect transition="out" filter="circle(out)">
                                      <p:cBhvr>
                                        <p:cTn id="434" dur="2000"/>
                                        <p:tgtEl>
                                          <p:spTgt spid="208"/>
                                        </p:tgtEl>
                                      </p:cBhvr>
                                    </p:animEffect>
                                    <p:set>
                                      <p:cBhvr>
                                        <p:cTn id="435" dur="1" fill="hold">
                                          <p:stCondLst>
                                            <p:cond delay="1999"/>
                                          </p:stCondLst>
                                        </p:cTn>
                                        <p:tgtEl>
                                          <p:spTgt spid="208"/>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36" restart="whenNotActive" fill="hold" evtFilter="cancelBubble" nodeType="interactiveSeq">
                <p:stCondLst>
                  <p:cond evt="onClick" delay="0">
                    <p:tgtEl>
                      <p:spTgt spid="60"/>
                    </p:tgtEl>
                  </p:cond>
                </p:stCondLst>
                <p:endSync evt="end" delay="0">
                  <p:rtn val="all"/>
                </p:endSync>
                <p:childTnLst>
                  <p:par>
                    <p:cTn id="437" fill="hold">
                      <p:stCondLst>
                        <p:cond delay="0"/>
                      </p:stCondLst>
                      <p:childTnLst>
                        <p:par>
                          <p:cTn id="438" fill="hold">
                            <p:stCondLst>
                              <p:cond delay="0"/>
                            </p:stCondLst>
                            <p:childTnLst>
                              <p:par>
                                <p:cTn id="439" presetID="6" presetClass="entr" presetSubtype="16" fill="hold" grpId="0" nodeType="clickEffect">
                                  <p:stCondLst>
                                    <p:cond delay="0"/>
                                  </p:stCondLst>
                                  <p:childTnLst>
                                    <p:set>
                                      <p:cBhvr>
                                        <p:cTn id="440" dur="1" fill="hold">
                                          <p:stCondLst>
                                            <p:cond delay="0"/>
                                          </p:stCondLst>
                                        </p:cTn>
                                        <p:tgtEl>
                                          <p:spTgt spid="209"/>
                                        </p:tgtEl>
                                        <p:attrNameLst>
                                          <p:attrName>style.visibility</p:attrName>
                                        </p:attrNameLst>
                                      </p:cBhvr>
                                      <p:to>
                                        <p:strVal val="visible"/>
                                      </p:to>
                                    </p:set>
                                    <p:animEffect transition="in" filter="circle(in)">
                                      <p:cBhvr>
                                        <p:cTn id="441" dur="2000"/>
                                        <p:tgtEl>
                                          <p:spTgt spid="209"/>
                                        </p:tgtEl>
                                      </p:cBhvr>
                                    </p:animEffect>
                                  </p:childTnLst>
                                </p:cTn>
                              </p:par>
                              <p:par>
                                <p:cTn id="442" presetID="19" presetClass="emph" presetSubtype="0" fill="hold" grpId="0" nodeType="withEffect">
                                  <p:stCondLst>
                                    <p:cond delay="0"/>
                                  </p:stCondLst>
                                  <p:childTnLst>
                                    <p:animClr clrSpc="rgb" dir="cw">
                                      <p:cBhvr override="childStyle">
                                        <p:cTn id="443" dur="500" fill="hold"/>
                                        <p:tgtEl>
                                          <p:spTgt spid="190"/>
                                        </p:tgtEl>
                                        <p:attrNameLst>
                                          <p:attrName>style.color</p:attrName>
                                        </p:attrNameLst>
                                      </p:cBhvr>
                                      <p:to>
                                        <a:schemeClr val="accent2"/>
                                      </p:to>
                                    </p:animClr>
                                    <p:animClr clrSpc="rgb" dir="cw">
                                      <p:cBhvr>
                                        <p:cTn id="444" dur="500" fill="hold"/>
                                        <p:tgtEl>
                                          <p:spTgt spid="190"/>
                                        </p:tgtEl>
                                        <p:attrNameLst>
                                          <p:attrName>fillcolor</p:attrName>
                                        </p:attrNameLst>
                                      </p:cBhvr>
                                      <p:to>
                                        <a:schemeClr val="accent2"/>
                                      </p:to>
                                    </p:animClr>
                                    <p:set>
                                      <p:cBhvr>
                                        <p:cTn id="445" dur="500" fill="hold"/>
                                        <p:tgtEl>
                                          <p:spTgt spid="190"/>
                                        </p:tgtEl>
                                        <p:attrNameLst>
                                          <p:attrName>fill.type</p:attrName>
                                        </p:attrNameLst>
                                      </p:cBhvr>
                                      <p:to>
                                        <p:strVal val="solid"/>
                                      </p:to>
                                    </p:set>
                                    <p:set>
                                      <p:cBhvr>
                                        <p:cTn id="446" dur="500" fill="hold"/>
                                        <p:tgtEl>
                                          <p:spTgt spid="190"/>
                                        </p:tgtEl>
                                        <p:attrNameLst>
                                          <p:attrName>fill.on</p:attrName>
                                        </p:attrNameLst>
                                      </p:cBhvr>
                                      <p:to>
                                        <p:strVal val="true"/>
                                      </p:to>
                                    </p:set>
                                  </p:childTnLst>
                                </p:cTn>
                              </p:par>
                              <p:par>
                                <p:cTn id="447" presetID="19" presetClass="emph" presetSubtype="0" fill="hold" grpId="0" nodeType="withEffect">
                                  <p:stCondLst>
                                    <p:cond delay="0"/>
                                  </p:stCondLst>
                                  <p:childTnLst>
                                    <p:animClr clrSpc="rgb" dir="cw">
                                      <p:cBhvr override="childStyle">
                                        <p:cTn id="448" dur="500" fill="hold"/>
                                        <p:tgtEl>
                                          <p:spTgt spid="191"/>
                                        </p:tgtEl>
                                        <p:attrNameLst>
                                          <p:attrName>style.color</p:attrName>
                                        </p:attrNameLst>
                                      </p:cBhvr>
                                      <p:to>
                                        <a:schemeClr val="accent2"/>
                                      </p:to>
                                    </p:animClr>
                                    <p:animClr clrSpc="rgb" dir="cw">
                                      <p:cBhvr>
                                        <p:cTn id="449" dur="500" fill="hold"/>
                                        <p:tgtEl>
                                          <p:spTgt spid="191"/>
                                        </p:tgtEl>
                                        <p:attrNameLst>
                                          <p:attrName>fillcolor</p:attrName>
                                        </p:attrNameLst>
                                      </p:cBhvr>
                                      <p:to>
                                        <a:schemeClr val="accent2"/>
                                      </p:to>
                                    </p:animClr>
                                    <p:set>
                                      <p:cBhvr>
                                        <p:cTn id="450" dur="500" fill="hold"/>
                                        <p:tgtEl>
                                          <p:spTgt spid="191"/>
                                        </p:tgtEl>
                                        <p:attrNameLst>
                                          <p:attrName>fill.type</p:attrName>
                                        </p:attrNameLst>
                                      </p:cBhvr>
                                      <p:to>
                                        <p:strVal val="solid"/>
                                      </p:to>
                                    </p:set>
                                    <p:set>
                                      <p:cBhvr>
                                        <p:cTn id="451" dur="500" fill="hold"/>
                                        <p:tgtEl>
                                          <p:spTgt spid="191"/>
                                        </p:tgtEl>
                                        <p:attrNameLst>
                                          <p:attrName>fill.on</p:attrName>
                                        </p:attrNameLst>
                                      </p:cBhvr>
                                      <p:to>
                                        <p:strVal val="true"/>
                                      </p:to>
                                    </p:set>
                                  </p:childTnLst>
                                </p:cTn>
                              </p:par>
                              <p:par>
                                <p:cTn id="452" presetID="19" presetClass="emph" presetSubtype="0" fill="hold" grpId="0" nodeType="withEffect">
                                  <p:stCondLst>
                                    <p:cond delay="0"/>
                                  </p:stCondLst>
                                  <p:childTnLst>
                                    <p:animClr clrSpc="rgb" dir="cw">
                                      <p:cBhvr override="childStyle">
                                        <p:cTn id="453" dur="500" fill="hold"/>
                                        <p:tgtEl>
                                          <p:spTgt spid="192"/>
                                        </p:tgtEl>
                                        <p:attrNameLst>
                                          <p:attrName>style.color</p:attrName>
                                        </p:attrNameLst>
                                      </p:cBhvr>
                                      <p:to>
                                        <a:schemeClr val="accent2"/>
                                      </p:to>
                                    </p:animClr>
                                    <p:animClr clrSpc="rgb" dir="cw">
                                      <p:cBhvr>
                                        <p:cTn id="454" dur="500" fill="hold"/>
                                        <p:tgtEl>
                                          <p:spTgt spid="192"/>
                                        </p:tgtEl>
                                        <p:attrNameLst>
                                          <p:attrName>fillcolor</p:attrName>
                                        </p:attrNameLst>
                                      </p:cBhvr>
                                      <p:to>
                                        <a:schemeClr val="accent2"/>
                                      </p:to>
                                    </p:animClr>
                                    <p:set>
                                      <p:cBhvr>
                                        <p:cTn id="455" dur="500" fill="hold"/>
                                        <p:tgtEl>
                                          <p:spTgt spid="192"/>
                                        </p:tgtEl>
                                        <p:attrNameLst>
                                          <p:attrName>fill.type</p:attrName>
                                        </p:attrNameLst>
                                      </p:cBhvr>
                                      <p:to>
                                        <p:strVal val="solid"/>
                                      </p:to>
                                    </p:set>
                                    <p:set>
                                      <p:cBhvr>
                                        <p:cTn id="456" dur="500" fill="hold"/>
                                        <p:tgtEl>
                                          <p:spTgt spid="192"/>
                                        </p:tgtEl>
                                        <p:attrNameLst>
                                          <p:attrName>fill.on</p:attrName>
                                        </p:attrNameLst>
                                      </p:cBhvr>
                                      <p:to>
                                        <p:strVal val="true"/>
                                      </p:to>
                                    </p:set>
                                  </p:childTnLst>
                                </p:cTn>
                              </p:par>
                              <p:par>
                                <p:cTn id="457" presetID="19" presetClass="emph" presetSubtype="0" fill="hold" grpId="0" nodeType="withEffect">
                                  <p:stCondLst>
                                    <p:cond delay="0"/>
                                  </p:stCondLst>
                                  <p:childTnLst>
                                    <p:animClr clrSpc="rgb" dir="cw">
                                      <p:cBhvr override="childStyle">
                                        <p:cTn id="458" dur="500" fill="hold"/>
                                        <p:tgtEl>
                                          <p:spTgt spid="193"/>
                                        </p:tgtEl>
                                        <p:attrNameLst>
                                          <p:attrName>style.color</p:attrName>
                                        </p:attrNameLst>
                                      </p:cBhvr>
                                      <p:to>
                                        <a:schemeClr val="accent2"/>
                                      </p:to>
                                    </p:animClr>
                                    <p:animClr clrSpc="rgb" dir="cw">
                                      <p:cBhvr>
                                        <p:cTn id="459" dur="500" fill="hold"/>
                                        <p:tgtEl>
                                          <p:spTgt spid="193"/>
                                        </p:tgtEl>
                                        <p:attrNameLst>
                                          <p:attrName>fillcolor</p:attrName>
                                        </p:attrNameLst>
                                      </p:cBhvr>
                                      <p:to>
                                        <a:schemeClr val="accent2"/>
                                      </p:to>
                                    </p:animClr>
                                    <p:set>
                                      <p:cBhvr>
                                        <p:cTn id="460" dur="500" fill="hold"/>
                                        <p:tgtEl>
                                          <p:spTgt spid="193"/>
                                        </p:tgtEl>
                                        <p:attrNameLst>
                                          <p:attrName>fill.type</p:attrName>
                                        </p:attrNameLst>
                                      </p:cBhvr>
                                      <p:to>
                                        <p:strVal val="solid"/>
                                      </p:to>
                                    </p:set>
                                    <p:set>
                                      <p:cBhvr>
                                        <p:cTn id="461" dur="500" fill="hold"/>
                                        <p:tgtEl>
                                          <p:spTgt spid="193"/>
                                        </p:tgtEl>
                                        <p:attrNameLst>
                                          <p:attrName>fill.on</p:attrName>
                                        </p:attrNameLst>
                                      </p:cBhvr>
                                      <p:to>
                                        <p:strVal val="true"/>
                                      </p:to>
                                    </p:set>
                                  </p:childTnLst>
                                </p:cTn>
                              </p:par>
                              <p:par>
                                <p:cTn id="462" presetID="19" presetClass="emph" presetSubtype="0" fill="hold" grpId="0" nodeType="withEffect">
                                  <p:stCondLst>
                                    <p:cond delay="0"/>
                                  </p:stCondLst>
                                  <p:childTnLst>
                                    <p:animClr clrSpc="rgb" dir="cw">
                                      <p:cBhvr override="childStyle">
                                        <p:cTn id="463" dur="500" fill="hold"/>
                                        <p:tgtEl>
                                          <p:spTgt spid="194"/>
                                        </p:tgtEl>
                                        <p:attrNameLst>
                                          <p:attrName>style.color</p:attrName>
                                        </p:attrNameLst>
                                      </p:cBhvr>
                                      <p:to>
                                        <a:schemeClr val="accent2"/>
                                      </p:to>
                                    </p:animClr>
                                    <p:animClr clrSpc="rgb" dir="cw">
                                      <p:cBhvr>
                                        <p:cTn id="464" dur="500" fill="hold"/>
                                        <p:tgtEl>
                                          <p:spTgt spid="194"/>
                                        </p:tgtEl>
                                        <p:attrNameLst>
                                          <p:attrName>fillcolor</p:attrName>
                                        </p:attrNameLst>
                                      </p:cBhvr>
                                      <p:to>
                                        <a:schemeClr val="accent2"/>
                                      </p:to>
                                    </p:animClr>
                                    <p:set>
                                      <p:cBhvr>
                                        <p:cTn id="465" dur="500" fill="hold"/>
                                        <p:tgtEl>
                                          <p:spTgt spid="194"/>
                                        </p:tgtEl>
                                        <p:attrNameLst>
                                          <p:attrName>fill.type</p:attrName>
                                        </p:attrNameLst>
                                      </p:cBhvr>
                                      <p:to>
                                        <p:strVal val="solid"/>
                                      </p:to>
                                    </p:set>
                                    <p:set>
                                      <p:cBhvr>
                                        <p:cTn id="466" dur="500" fill="hold"/>
                                        <p:tgtEl>
                                          <p:spTgt spid="194"/>
                                        </p:tgtEl>
                                        <p:attrNameLst>
                                          <p:attrName>fill.on</p:attrName>
                                        </p:attrNameLst>
                                      </p:cBhvr>
                                      <p:to>
                                        <p:strVal val="true"/>
                                      </p:to>
                                    </p:set>
                                  </p:childTnLst>
                                </p:cTn>
                              </p:par>
                              <p:par>
                                <p:cTn id="467" presetID="19" presetClass="emph" presetSubtype="0" fill="hold" grpId="0" nodeType="withEffect">
                                  <p:stCondLst>
                                    <p:cond delay="0"/>
                                  </p:stCondLst>
                                  <p:childTnLst>
                                    <p:animClr clrSpc="rgb" dir="cw">
                                      <p:cBhvr override="childStyle">
                                        <p:cTn id="468" dur="500" fill="hold"/>
                                        <p:tgtEl>
                                          <p:spTgt spid="195"/>
                                        </p:tgtEl>
                                        <p:attrNameLst>
                                          <p:attrName>style.color</p:attrName>
                                        </p:attrNameLst>
                                      </p:cBhvr>
                                      <p:to>
                                        <a:schemeClr val="accent2"/>
                                      </p:to>
                                    </p:animClr>
                                    <p:animClr clrSpc="rgb" dir="cw">
                                      <p:cBhvr>
                                        <p:cTn id="469" dur="500" fill="hold"/>
                                        <p:tgtEl>
                                          <p:spTgt spid="195"/>
                                        </p:tgtEl>
                                        <p:attrNameLst>
                                          <p:attrName>fillcolor</p:attrName>
                                        </p:attrNameLst>
                                      </p:cBhvr>
                                      <p:to>
                                        <a:schemeClr val="accent2"/>
                                      </p:to>
                                    </p:animClr>
                                    <p:set>
                                      <p:cBhvr>
                                        <p:cTn id="470" dur="500" fill="hold"/>
                                        <p:tgtEl>
                                          <p:spTgt spid="195"/>
                                        </p:tgtEl>
                                        <p:attrNameLst>
                                          <p:attrName>fill.type</p:attrName>
                                        </p:attrNameLst>
                                      </p:cBhvr>
                                      <p:to>
                                        <p:strVal val="solid"/>
                                      </p:to>
                                    </p:set>
                                    <p:set>
                                      <p:cBhvr>
                                        <p:cTn id="471" dur="500" fill="hold"/>
                                        <p:tgtEl>
                                          <p:spTgt spid="195"/>
                                        </p:tgtEl>
                                        <p:attrNameLst>
                                          <p:attrName>fill.on</p:attrName>
                                        </p:attrNameLst>
                                      </p:cBhvr>
                                      <p:to>
                                        <p:strVal val="true"/>
                                      </p:to>
                                    </p:set>
                                  </p:childTnLst>
                                </p:cTn>
                              </p:par>
                            </p:childTnLst>
                          </p:cTn>
                        </p:par>
                      </p:childTnLst>
                    </p:cTn>
                  </p:par>
                  <p:par>
                    <p:cTn id="472" fill="hold">
                      <p:stCondLst>
                        <p:cond delay="indefinite"/>
                      </p:stCondLst>
                      <p:childTnLst>
                        <p:par>
                          <p:cTn id="473" fill="hold">
                            <p:stCondLst>
                              <p:cond delay="0"/>
                            </p:stCondLst>
                            <p:childTnLst>
                              <p:par>
                                <p:cTn id="474" presetID="6" presetClass="exit" presetSubtype="32" fill="hold" grpId="1" nodeType="clickEffect">
                                  <p:stCondLst>
                                    <p:cond delay="0"/>
                                  </p:stCondLst>
                                  <p:childTnLst>
                                    <p:animEffect transition="out" filter="circle(out)">
                                      <p:cBhvr>
                                        <p:cTn id="475" dur="2000"/>
                                        <p:tgtEl>
                                          <p:spTgt spid="190"/>
                                        </p:tgtEl>
                                      </p:cBhvr>
                                    </p:animEffect>
                                    <p:set>
                                      <p:cBhvr>
                                        <p:cTn id="476" dur="1" fill="hold">
                                          <p:stCondLst>
                                            <p:cond delay="1999"/>
                                          </p:stCondLst>
                                        </p:cTn>
                                        <p:tgtEl>
                                          <p:spTgt spid="190"/>
                                        </p:tgtEl>
                                        <p:attrNameLst>
                                          <p:attrName>style.visibility</p:attrName>
                                        </p:attrNameLst>
                                      </p:cBhvr>
                                      <p:to>
                                        <p:strVal val="hidden"/>
                                      </p:to>
                                    </p:set>
                                  </p:childTnLst>
                                </p:cTn>
                              </p:par>
                              <p:par>
                                <p:cTn id="477" presetID="6" presetClass="exit" presetSubtype="32" fill="hold" grpId="1" nodeType="withEffect">
                                  <p:stCondLst>
                                    <p:cond delay="0"/>
                                  </p:stCondLst>
                                  <p:childTnLst>
                                    <p:animEffect transition="out" filter="circle(out)">
                                      <p:cBhvr>
                                        <p:cTn id="478" dur="2000"/>
                                        <p:tgtEl>
                                          <p:spTgt spid="191"/>
                                        </p:tgtEl>
                                      </p:cBhvr>
                                    </p:animEffect>
                                    <p:set>
                                      <p:cBhvr>
                                        <p:cTn id="479" dur="1" fill="hold">
                                          <p:stCondLst>
                                            <p:cond delay="1999"/>
                                          </p:stCondLst>
                                        </p:cTn>
                                        <p:tgtEl>
                                          <p:spTgt spid="191"/>
                                        </p:tgtEl>
                                        <p:attrNameLst>
                                          <p:attrName>style.visibility</p:attrName>
                                        </p:attrNameLst>
                                      </p:cBhvr>
                                      <p:to>
                                        <p:strVal val="hidden"/>
                                      </p:to>
                                    </p:set>
                                  </p:childTnLst>
                                </p:cTn>
                              </p:par>
                              <p:par>
                                <p:cTn id="480" presetID="6" presetClass="exit" presetSubtype="32" fill="hold" grpId="1" nodeType="withEffect">
                                  <p:stCondLst>
                                    <p:cond delay="0"/>
                                  </p:stCondLst>
                                  <p:childTnLst>
                                    <p:animEffect transition="out" filter="circle(out)">
                                      <p:cBhvr>
                                        <p:cTn id="481" dur="2000"/>
                                        <p:tgtEl>
                                          <p:spTgt spid="192"/>
                                        </p:tgtEl>
                                      </p:cBhvr>
                                    </p:animEffect>
                                    <p:set>
                                      <p:cBhvr>
                                        <p:cTn id="482" dur="1" fill="hold">
                                          <p:stCondLst>
                                            <p:cond delay="1999"/>
                                          </p:stCondLst>
                                        </p:cTn>
                                        <p:tgtEl>
                                          <p:spTgt spid="192"/>
                                        </p:tgtEl>
                                        <p:attrNameLst>
                                          <p:attrName>style.visibility</p:attrName>
                                        </p:attrNameLst>
                                      </p:cBhvr>
                                      <p:to>
                                        <p:strVal val="hidden"/>
                                      </p:to>
                                    </p:set>
                                  </p:childTnLst>
                                </p:cTn>
                              </p:par>
                              <p:par>
                                <p:cTn id="483" presetID="6" presetClass="exit" presetSubtype="32" fill="hold" grpId="1" nodeType="withEffect">
                                  <p:stCondLst>
                                    <p:cond delay="0"/>
                                  </p:stCondLst>
                                  <p:childTnLst>
                                    <p:animEffect transition="out" filter="circle(out)">
                                      <p:cBhvr>
                                        <p:cTn id="484" dur="2000"/>
                                        <p:tgtEl>
                                          <p:spTgt spid="193"/>
                                        </p:tgtEl>
                                      </p:cBhvr>
                                    </p:animEffect>
                                    <p:set>
                                      <p:cBhvr>
                                        <p:cTn id="485" dur="1" fill="hold">
                                          <p:stCondLst>
                                            <p:cond delay="1999"/>
                                          </p:stCondLst>
                                        </p:cTn>
                                        <p:tgtEl>
                                          <p:spTgt spid="193"/>
                                        </p:tgtEl>
                                        <p:attrNameLst>
                                          <p:attrName>style.visibility</p:attrName>
                                        </p:attrNameLst>
                                      </p:cBhvr>
                                      <p:to>
                                        <p:strVal val="hidden"/>
                                      </p:to>
                                    </p:set>
                                  </p:childTnLst>
                                </p:cTn>
                              </p:par>
                              <p:par>
                                <p:cTn id="486" presetID="6" presetClass="exit" presetSubtype="32" fill="hold" grpId="1" nodeType="withEffect">
                                  <p:stCondLst>
                                    <p:cond delay="0"/>
                                  </p:stCondLst>
                                  <p:childTnLst>
                                    <p:animEffect transition="out" filter="circle(out)">
                                      <p:cBhvr>
                                        <p:cTn id="487" dur="2000"/>
                                        <p:tgtEl>
                                          <p:spTgt spid="194"/>
                                        </p:tgtEl>
                                      </p:cBhvr>
                                    </p:animEffect>
                                    <p:set>
                                      <p:cBhvr>
                                        <p:cTn id="488" dur="1" fill="hold">
                                          <p:stCondLst>
                                            <p:cond delay="1999"/>
                                          </p:stCondLst>
                                        </p:cTn>
                                        <p:tgtEl>
                                          <p:spTgt spid="194"/>
                                        </p:tgtEl>
                                        <p:attrNameLst>
                                          <p:attrName>style.visibility</p:attrName>
                                        </p:attrNameLst>
                                      </p:cBhvr>
                                      <p:to>
                                        <p:strVal val="hidden"/>
                                      </p:to>
                                    </p:set>
                                  </p:childTnLst>
                                </p:cTn>
                              </p:par>
                              <p:par>
                                <p:cTn id="489" presetID="6" presetClass="exit" presetSubtype="32" fill="hold" grpId="1" nodeType="withEffect">
                                  <p:stCondLst>
                                    <p:cond delay="0"/>
                                  </p:stCondLst>
                                  <p:childTnLst>
                                    <p:animEffect transition="out" filter="circle(out)">
                                      <p:cBhvr>
                                        <p:cTn id="490" dur="2000"/>
                                        <p:tgtEl>
                                          <p:spTgt spid="195"/>
                                        </p:tgtEl>
                                      </p:cBhvr>
                                    </p:animEffect>
                                    <p:set>
                                      <p:cBhvr>
                                        <p:cTn id="491" dur="1" fill="hold">
                                          <p:stCondLst>
                                            <p:cond delay="1999"/>
                                          </p:stCondLst>
                                        </p:cTn>
                                        <p:tgtEl>
                                          <p:spTgt spid="195"/>
                                        </p:tgtEl>
                                        <p:attrNameLst>
                                          <p:attrName>style.visibility</p:attrName>
                                        </p:attrNameLst>
                                      </p:cBhvr>
                                      <p:to>
                                        <p:strVal val="hidden"/>
                                      </p:to>
                                    </p:set>
                                  </p:childTnLst>
                                </p:cTn>
                              </p:par>
                              <p:par>
                                <p:cTn id="492" presetID="6" presetClass="exit" presetSubtype="32" fill="hold" grpId="2" nodeType="withEffect">
                                  <p:stCondLst>
                                    <p:cond delay="0"/>
                                  </p:stCondLst>
                                  <p:childTnLst>
                                    <p:animEffect transition="out" filter="circle(out)">
                                      <p:cBhvr>
                                        <p:cTn id="493" dur="2000"/>
                                        <p:tgtEl>
                                          <p:spTgt spid="209"/>
                                        </p:tgtEl>
                                      </p:cBhvr>
                                    </p:animEffect>
                                    <p:set>
                                      <p:cBhvr>
                                        <p:cTn id="494" dur="1" fill="hold">
                                          <p:stCondLst>
                                            <p:cond delay="1999"/>
                                          </p:stCondLst>
                                        </p:cTn>
                                        <p:tgtEl>
                                          <p:spTgt spid="209"/>
                                        </p:tgtEl>
                                        <p:attrNameLst>
                                          <p:attrName>style.visibility</p:attrName>
                                        </p:attrNameLst>
                                      </p:cBhvr>
                                      <p:to>
                                        <p:strVal val="hidden"/>
                                      </p:to>
                                    </p:set>
                                  </p:childTnLst>
                                </p:cTn>
                              </p:par>
                            </p:childTnLst>
                          </p:cTn>
                        </p:par>
                      </p:childTnLst>
                    </p:cTn>
                  </p:par>
                </p:childTnLst>
              </p:cTn>
              <p:nextCondLst>
                <p:cond evt="onClick" delay="0">
                  <p:tgtEl>
                    <p:spTgt spid="60"/>
                  </p:tgtEl>
                </p:cond>
              </p:nextCondLst>
            </p:seq>
            <p:seq concurrent="1" nextAc="seek">
              <p:cTn id="495" restart="whenNotActive" fill="hold" evtFilter="cancelBubble" nodeType="interactiveSeq">
                <p:stCondLst>
                  <p:cond evt="onClick" delay="0">
                    <p:tgtEl>
                      <p:spTgt spid="78"/>
                    </p:tgtEl>
                  </p:cond>
                </p:stCondLst>
                <p:endSync evt="end" delay="0">
                  <p:rtn val="all"/>
                </p:endSync>
                <p:childTnLst>
                  <p:par>
                    <p:cTn id="496" fill="hold">
                      <p:stCondLst>
                        <p:cond delay="0"/>
                      </p:stCondLst>
                      <p:childTnLst>
                        <p:par>
                          <p:cTn id="497" fill="hold">
                            <p:stCondLst>
                              <p:cond delay="0"/>
                            </p:stCondLst>
                            <p:childTnLst>
                              <p:par>
                                <p:cTn id="498" presetID="6" presetClass="entr" presetSubtype="16" fill="hold" grpId="0" nodeType="clickEffect">
                                  <p:stCondLst>
                                    <p:cond delay="0"/>
                                  </p:stCondLst>
                                  <p:childTnLst>
                                    <p:set>
                                      <p:cBhvr>
                                        <p:cTn id="499" dur="1" fill="hold">
                                          <p:stCondLst>
                                            <p:cond delay="0"/>
                                          </p:stCondLst>
                                        </p:cTn>
                                        <p:tgtEl>
                                          <p:spTgt spid="210"/>
                                        </p:tgtEl>
                                        <p:attrNameLst>
                                          <p:attrName>style.visibility</p:attrName>
                                        </p:attrNameLst>
                                      </p:cBhvr>
                                      <p:to>
                                        <p:strVal val="visible"/>
                                      </p:to>
                                    </p:set>
                                    <p:animEffect transition="in" filter="circle(in)">
                                      <p:cBhvr>
                                        <p:cTn id="500" dur="2000"/>
                                        <p:tgtEl>
                                          <p:spTgt spid="210"/>
                                        </p:tgtEl>
                                      </p:cBhvr>
                                    </p:animEffect>
                                  </p:childTnLst>
                                </p:cTn>
                              </p:par>
                              <p:par>
                                <p:cTn id="501" presetID="19" presetClass="emph" presetSubtype="0" fill="hold" grpId="0" nodeType="withEffect">
                                  <p:stCondLst>
                                    <p:cond delay="0"/>
                                  </p:stCondLst>
                                  <p:childTnLst>
                                    <p:animClr clrSpc="rgb" dir="cw">
                                      <p:cBhvr override="childStyle">
                                        <p:cTn id="502" dur="500" fill="hold"/>
                                        <p:tgtEl>
                                          <p:spTgt spid="196"/>
                                        </p:tgtEl>
                                        <p:attrNameLst>
                                          <p:attrName>style.color</p:attrName>
                                        </p:attrNameLst>
                                      </p:cBhvr>
                                      <p:to>
                                        <a:schemeClr val="accent2"/>
                                      </p:to>
                                    </p:animClr>
                                    <p:animClr clrSpc="rgb" dir="cw">
                                      <p:cBhvr>
                                        <p:cTn id="503" dur="500" fill="hold"/>
                                        <p:tgtEl>
                                          <p:spTgt spid="196"/>
                                        </p:tgtEl>
                                        <p:attrNameLst>
                                          <p:attrName>fillcolor</p:attrName>
                                        </p:attrNameLst>
                                      </p:cBhvr>
                                      <p:to>
                                        <a:schemeClr val="accent2"/>
                                      </p:to>
                                    </p:animClr>
                                    <p:set>
                                      <p:cBhvr>
                                        <p:cTn id="504" dur="500" fill="hold"/>
                                        <p:tgtEl>
                                          <p:spTgt spid="196"/>
                                        </p:tgtEl>
                                        <p:attrNameLst>
                                          <p:attrName>fill.type</p:attrName>
                                        </p:attrNameLst>
                                      </p:cBhvr>
                                      <p:to>
                                        <p:strVal val="solid"/>
                                      </p:to>
                                    </p:set>
                                    <p:set>
                                      <p:cBhvr>
                                        <p:cTn id="505" dur="500" fill="hold"/>
                                        <p:tgtEl>
                                          <p:spTgt spid="196"/>
                                        </p:tgtEl>
                                        <p:attrNameLst>
                                          <p:attrName>fill.on</p:attrName>
                                        </p:attrNameLst>
                                      </p:cBhvr>
                                      <p:to>
                                        <p:strVal val="true"/>
                                      </p:to>
                                    </p:set>
                                  </p:childTnLst>
                                </p:cTn>
                              </p:par>
                              <p:par>
                                <p:cTn id="506" presetID="19" presetClass="emph" presetSubtype="0" fill="hold" grpId="0" nodeType="withEffect">
                                  <p:stCondLst>
                                    <p:cond delay="0"/>
                                  </p:stCondLst>
                                  <p:childTnLst>
                                    <p:animClr clrSpc="rgb" dir="cw">
                                      <p:cBhvr override="childStyle">
                                        <p:cTn id="507" dur="500" fill="hold"/>
                                        <p:tgtEl>
                                          <p:spTgt spid="197"/>
                                        </p:tgtEl>
                                        <p:attrNameLst>
                                          <p:attrName>style.color</p:attrName>
                                        </p:attrNameLst>
                                      </p:cBhvr>
                                      <p:to>
                                        <a:schemeClr val="accent2"/>
                                      </p:to>
                                    </p:animClr>
                                    <p:animClr clrSpc="rgb" dir="cw">
                                      <p:cBhvr>
                                        <p:cTn id="508" dur="500" fill="hold"/>
                                        <p:tgtEl>
                                          <p:spTgt spid="197"/>
                                        </p:tgtEl>
                                        <p:attrNameLst>
                                          <p:attrName>fillcolor</p:attrName>
                                        </p:attrNameLst>
                                      </p:cBhvr>
                                      <p:to>
                                        <a:schemeClr val="accent2"/>
                                      </p:to>
                                    </p:animClr>
                                    <p:set>
                                      <p:cBhvr>
                                        <p:cTn id="509" dur="500" fill="hold"/>
                                        <p:tgtEl>
                                          <p:spTgt spid="197"/>
                                        </p:tgtEl>
                                        <p:attrNameLst>
                                          <p:attrName>fill.type</p:attrName>
                                        </p:attrNameLst>
                                      </p:cBhvr>
                                      <p:to>
                                        <p:strVal val="solid"/>
                                      </p:to>
                                    </p:set>
                                    <p:set>
                                      <p:cBhvr>
                                        <p:cTn id="510" dur="500" fill="hold"/>
                                        <p:tgtEl>
                                          <p:spTgt spid="197"/>
                                        </p:tgtEl>
                                        <p:attrNameLst>
                                          <p:attrName>fill.on</p:attrName>
                                        </p:attrNameLst>
                                      </p:cBhvr>
                                      <p:to>
                                        <p:strVal val="true"/>
                                      </p:to>
                                    </p:set>
                                  </p:childTnLst>
                                </p:cTn>
                              </p:par>
                              <p:par>
                                <p:cTn id="511" presetID="19" presetClass="emph" presetSubtype="0" fill="hold" grpId="0" nodeType="withEffect">
                                  <p:stCondLst>
                                    <p:cond delay="0"/>
                                  </p:stCondLst>
                                  <p:childTnLst>
                                    <p:animClr clrSpc="rgb" dir="cw">
                                      <p:cBhvr override="childStyle">
                                        <p:cTn id="512" dur="500" fill="hold"/>
                                        <p:tgtEl>
                                          <p:spTgt spid="198"/>
                                        </p:tgtEl>
                                        <p:attrNameLst>
                                          <p:attrName>style.color</p:attrName>
                                        </p:attrNameLst>
                                      </p:cBhvr>
                                      <p:to>
                                        <a:schemeClr val="accent2"/>
                                      </p:to>
                                    </p:animClr>
                                    <p:animClr clrSpc="rgb" dir="cw">
                                      <p:cBhvr>
                                        <p:cTn id="513" dur="500" fill="hold"/>
                                        <p:tgtEl>
                                          <p:spTgt spid="198"/>
                                        </p:tgtEl>
                                        <p:attrNameLst>
                                          <p:attrName>fillcolor</p:attrName>
                                        </p:attrNameLst>
                                      </p:cBhvr>
                                      <p:to>
                                        <a:schemeClr val="accent2"/>
                                      </p:to>
                                    </p:animClr>
                                    <p:set>
                                      <p:cBhvr>
                                        <p:cTn id="514" dur="500" fill="hold"/>
                                        <p:tgtEl>
                                          <p:spTgt spid="198"/>
                                        </p:tgtEl>
                                        <p:attrNameLst>
                                          <p:attrName>fill.type</p:attrName>
                                        </p:attrNameLst>
                                      </p:cBhvr>
                                      <p:to>
                                        <p:strVal val="solid"/>
                                      </p:to>
                                    </p:set>
                                    <p:set>
                                      <p:cBhvr>
                                        <p:cTn id="515" dur="500" fill="hold"/>
                                        <p:tgtEl>
                                          <p:spTgt spid="198"/>
                                        </p:tgtEl>
                                        <p:attrNameLst>
                                          <p:attrName>fill.on</p:attrName>
                                        </p:attrNameLst>
                                      </p:cBhvr>
                                      <p:to>
                                        <p:strVal val="true"/>
                                      </p:to>
                                    </p:set>
                                  </p:childTnLst>
                                </p:cTn>
                              </p:par>
                              <p:par>
                                <p:cTn id="516" presetID="19" presetClass="emph" presetSubtype="0" fill="hold" grpId="0" nodeType="withEffect">
                                  <p:stCondLst>
                                    <p:cond delay="0"/>
                                  </p:stCondLst>
                                  <p:childTnLst>
                                    <p:animClr clrSpc="rgb" dir="cw">
                                      <p:cBhvr override="childStyle">
                                        <p:cTn id="517" dur="500" fill="hold"/>
                                        <p:tgtEl>
                                          <p:spTgt spid="199"/>
                                        </p:tgtEl>
                                        <p:attrNameLst>
                                          <p:attrName>style.color</p:attrName>
                                        </p:attrNameLst>
                                      </p:cBhvr>
                                      <p:to>
                                        <a:schemeClr val="accent2"/>
                                      </p:to>
                                    </p:animClr>
                                    <p:animClr clrSpc="rgb" dir="cw">
                                      <p:cBhvr>
                                        <p:cTn id="518" dur="500" fill="hold"/>
                                        <p:tgtEl>
                                          <p:spTgt spid="199"/>
                                        </p:tgtEl>
                                        <p:attrNameLst>
                                          <p:attrName>fillcolor</p:attrName>
                                        </p:attrNameLst>
                                      </p:cBhvr>
                                      <p:to>
                                        <a:schemeClr val="accent2"/>
                                      </p:to>
                                    </p:animClr>
                                    <p:set>
                                      <p:cBhvr>
                                        <p:cTn id="519" dur="500" fill="hold"/>
                                        <p:tgtEl>
                                          <p:spTgt spid="199"/>
                                        </p:tgtEl>
                                        <p:attrNameLst>
                                          <p:attrName>fill.type</p:attrName>
                                        </p:attrNameLst>
                                      </p:cBhvr>
                                      <p:to>
                                        <p:strVal val="solid"/>
                                      </p:to>
                                    </p:set>
                                    <p:set>
                                      <p:cBhvr>
                                        <p:cTn id="520" dur="500" fill="hold"/>
                                        <p:tgtEl>
                                          <p:spTgt spid="199"/>
                                        </p:tgtEl>
                                        <p:attrNameLst>
                                          <p:attrName>fill.on</p:attrName>
                                        </p:attrNameLst>
                                      </p:cBhvr>
                                      <p:to>
                                        <p:strVal val="true"/>
                                      </p:to>
                                    </p:set>
                                  </p:childTnLst>
                                </p:cTn>
                              </p:par>
                              <p:par>
                                <p:cTn id="521" presetID="19" presetClass="emph" presetSubtype="0" fill="hold" grpId="0" nodeType="withEffect">
                                  <p:stCondLst>
                                    <p:cond delay="0"/>
                                  </p:stCondLst>
                                  <p:childTnLst>
                                    <p:animClr clrSpc="rgb" dir="cw">
                                      <p:cBhvr override="childStyle">
                                        <p:cTn id="522" dur="500" fill="hold"/>
                                        <p:tgtEl>
                                          <p:spTgt spid="200"/>
                                        </p:tgtEl>
                                        <p:attrNameLst>
                                          <p:attrName>style.color</p:attrName>
                                        </p:attrNameLst>
                                      </p:cBhvr>
                                      <p:to>
                                        <a:schemeClr val="accent2"/>
                                      </p:to>
                                    </p:animClr>
                                    <p:animClr clrSpc="rgb" dir="cw">
                                      <p:cBhvr>
                                        <p:cTn id="523" dur="500" fill="hold"/>
                                        <p:tgtEl>
                                          <p:spTgt spid="200"/>
                                        </p:tgtEl>
                                        <p:attrNameLst>
                                          <p:attrName>fillcolor</p:attrName>
                                        </p:attrNameLst>
                                      </p:cBhvr>
                                      <p:to>
                                        <a:schemeClr val="accent2"/>
                                      </p:to>
                                    </p:animClr>
                                    <p:set>
                                      <p:cBhvr>
                                        <p:cTn id="524" dur="500" fill="hold"/>
                                        <p:tgtEl>
                                          <p:spTgt spid="200"/>
                                        </p:tgtEl>
                                        <p:attrNameLst>
                                          <p:attrName>fill.type</p:attrName>
                                        </p:attrNameLst>
                                      </p:cBhvr>
                                      <p:to>
                                        <p:strVal val="solid"/>
                                      </p:to>
                                    </p:set>
                                    <p:set>
                                      <p:cBhvr>
                                        <p:cTn id="525" dur="500" fill="hold"/>
                                        <p:tgtEl>
                                          <p:spTgt spid="200"/>
                                        </p:tgtEl>
                                        <p:attrNameLst>
                                          <p:attrName>fill.on</p:attrName>
                                        </p:attrNameLst>
                                      </p:cBhvr>
                                      <p:to>
                                        <p:strVal val="true"/>
                                      </p:to>
                                    </p:set>
                                  </p:childTnLst>
                                </p:cTn>
                              </p:par>
                              <p:par>
                                <p:cTn id="526" presetID="19" presetClass="emph" presetSubtype="0" fill="hold" grpId="0" nodeType="withEffect">
                                  <p:stCondLst>
                                    <p:cond delay="0"/>
                                  </p:stCondLst>
                                  <p:childTnLst>
                                    <p:animClr clrSpc="rgb" dir="cw">
                                      <p:cBhvr override="childStyle">
                                        <p:cTn id="527" dur="500" fill="hold"/>
                                        <p:tgtEl>
                                          <p:spTgt spid="201"/>
                                        </p:tgtEl>
                                        <p:attrNameLst>
                                          <p:attrName>style.color</p:attrName>
                                        </p:attrNameLst>
                                      </p:cBhvr>
                                      <p:to>
                                        <a:schemeClr val="accent2"/>
                                      </p:to>
                                    </p:animClr>
                                    <p:animClr clrSpc="rgb" dir="cw">
                                      <p:cBhvr>
                                        <p:cTn id="528" dur="500" fill="hold"/>
                                        <p:tgtEl>
                                          <p:spTgt spid="201"/>
                                        </p:tgtEl>
                                        <p:attrNameLst>
                                          <p:attrName>fillcolor</p:attrName>
                                        </p:attrNameLst>
                                      </p:cBhvr>
                                      <p:to>
                                        <a:schemeClr val="accent2"/>
                                      </p:to>
                                    </p:animClr>
                                    <p:set>
                                      <p:cBhvr>
                                        <p:cTn id="529" dur="500" fill="hold"/>
                                        <p:tgtEl>
                                          <p:spTgt spid="201"/>
                                        </p:tgtEl>
                                        <p:attrNameLst>
                                          <p:attrName>fill.type</p:attrName>
                                        </p:attrNameLst>
                                      </p:cBhvr>
                                      <p:to>
                                        <p:strVal val="solid"/>
                                      </p:to>
                                    </p:set>
                                    <p:set>
                                      <p:cBhvr>
                                        <p:cTn id="530" dur="500" fill="hold"/>
                                        <p:tgtEl>
                                          <p:spTgt spid="201"/>
                                        </p:tgtEl>
                                        <p:attrNameLst>
                                          <p:attrName>fill.on</p:attrName>
                                        </p:attrNameLst>
                                      </p:cBhvr>
                                      <p:to>
                                        <p:strVal val="true"/>
                                      </p:to>
                                    </p:set>
                                  </p:childTnLst>
                                </p:cTn>
                              </p:par>
                              <p:par>
                                <p:cTn id="531" presetID="19" presetClass="emph" presetSubtype="0" fill="hold" grpId="0" nodeType="withEffect">
                                  <p:stCondLst>
                                    <p:cond delay="0"/>
                                  </p:stCondLst>
                                  <p:childTnLst>
                                    <p:animClr clrSpc="rgb" dir="cw">
                                      <p:cBhvr override="childStyle">
                                        <p:cTn id="532" dur="500" fill="hold"/>
                                        <p:tgtEl>
                                          <p:spTgt spid="202"/>
                                        </p:tgtEl>
                                        <p:attrNameLst>
                                          <p:attrName>style.color</p:attrName>
                                        </p:attrNameLst>
                                      </p:cBhvr>
                                      <p:to>
                                        <a:schemeClr val="accent2"/>
                                      </p:to>
                                    </p:animClr>
                                    <p:animClr clrSpc="rgb" dir="cw">
                                      <p:cBhvr>
                                        <p:cTn id="533" dur="500" fill="hold"/>
                                        <p:tgtEl>
                                          <p:spTgt spid="202"/>
                                        </p:tgtEl>
                                        <p:attrNameLst>
                                          <p:attrName>fillcolor</p:attrName>
                                        </p:attrNameLst>
                                      </p:cBhvr>
                                      <p:to>
                                        <a:schemeClr val="accent2"/>
                                      </p:to>
                                    </p:animClr>
                                    <p:set>
                                      <p:cBhvr>
                                        <p:cTn id="534" dur="500" fill="hold"/>
                                        <p:tgtEl>
                                          <p:spTgt spid="202"/>
                                        </p:tgtEl>
                                        <p:attrNameLst>
                                          <p:attrName>fill.type</p:attrName>
                                        </p:attrNameLst>
                                      </p:cBhvr>
                                      <p:to>
                                        <p:strVal val="solid"/>
                                      </p:to>
                                    </p:set>
                                    <p:set>
                                      <p:cBhvr>
                                        <p:cTn id="535" dur="500" fill="hold"/>
                                        <p:tgtEl>
                                          <p:spTgt spid="202"/>
                                        </p:tgtEl>
                                        <p:attrNameLst>
                                          <p:attrName>fill.on</p:attrName>
                                        </p:attrNameLst>
                                      </p:cBhvr>
                                      <p:to>
                                        <p:strVal val="true"/>
                                      </p:to>
                                    </p:set>
                                  </p:childTnLst>
                                </p:cTn>
                              </p:par>
                              <p:par>
                                <p:cTn id="536" presetID="19" presetClass="emph" presetSubtype="0" fill="hold" grpId="0" nodeType="withEffect">
                                  <p:stCondLst>
                                    <p:cond delay="0"/>
                                  </p:stCondLst>
                                  <p:childTnLst>
                                    <p:animClr clrSpc="rgb" dir="cw">
                                      <p:cBhvr override="childStyle">
                                        <p:cTn id="537" dur="500" fill="hold"/>
                                        <p:tgtEl>
                                          <p:spTgt spid="203"/>
                                        </p:tgtEl>
                                        <p:attrNameLst>
                                          <p:attrName>style.color</p:attrName>
                                        </p:attrNameLst>
                                      </p:cBhvr>
                                      <p:to>
                                        <a:schemeClr val="accent2"/>
                                      </p:to>
                                    </p:animClr>
                                    <p:animClr clrSpc="rgb" dir="cw">
                                      <p:cBhvr>
                                        <p:cTn id="538" dur="500" fill="hold"/>
                                        <p:tgtEl>
                                          <p:spTgt spid="203"/>
                                        </p:tgtEl>
                                        <p:attrNameLst>
                                          <p:attrName>fillcolor</p:attrName>
                                        </p:attrNameLst>
                                      </p:cBhvr>
                                      <p:to>
                                        <a:schemeClr val="accent2"/>
                                      </p:to>
                                    </p:animClr>
                                    <p:set>
                                      <p:cBhvr>
                                        <p:cTn id="539" dur="500" fill="hold"/>
                                        <p:tgtEl>
                                          <p:spTgt spid="203"/>
                                        </p:tgtEl>
                                        <p:attrNameLst>
                                          <p:attrName>fill.type</p:attrName>
                                        </p:attrNameLst>
                                      </p:cBhvr>
                                      <p:to>
                                        <p:strVal val="solid"/>
                                      </p:to>
                                    </p:set>
                                    <p:set>
                                      <p:cBhvr>
                                        <p:cTn id="540" dur="500" fill="hold"/>
                                        <p:tgtEl>
                                          <p:spTgt spid="203"/>
                                        </p:tgtEl>
                                        <p:attrNameLst>
                                          <p:attrName>fill.on</p:attrName>
                                        </p:attrNameLst>
                                      </p:cBhvr>
                                      <p:to>
                                        <p:strVal val="true"/>
                                      </p:to>
                                    </p:set>
                                  </p:childTnLst>
                                </p:cTn>
                              </p:par>
                            </p:childTnLst>
                          </p:cTn>
                        </p:par>
                      </p:childTnLst>
                    </p:cTn>
                  </p:par>
                  <p:par>
                    <p:cTn id="541" fill="hold">
                      <p:stCondLst>
                        <p:cond delay="indefinite"/>
                      </p:stCondLst>
                      <p:childTnLst>
                        <p:par>
                          <p:cTn id="542" fill="hold">
                            <p:stCondLst>
                              <p:cond delay="0"/>
                            </p:stCondLst>
                            <p:childTnLst>
                              <p:par>
                                <p:cTn id="543" presetID="6" presetClass="exit" presetSubtype="32" fill="hold" grpId="1" nodeType="clickEffect">
                                  <p:stCondLst>
                                    <p:cond delay="0"/>
                                  </p:stCondLst>
                                  <p:childTnLst>
                                    <p:animEffect transition="out" filter="circle(out)">
                                      <p:cBhvr>
                                        <p:cTn id="544" dur="2000"/>
                                        <p:tgtEl>
                                          <p:spTgt spid="196"/>
                                        </p:tgtEl>
                                      </p:cBhvr>
                                    </p:animEffect>
                                    <p:set>
                                      <p:cBhvr>
                                        <p:cTn id="545" dur="1" fill="hold">
                                          <p:stCondLst>
                                            <p:cond delay="1999"/>
                                          </p:stCondLst>
                                        </p:cTn>
                                        <p:tgtEl>
                                          <p:spTgt spid="196"/>
                                        </p:tgtEl>
                                        <p:attrNameLst>
                                          <p:attrName>style.visibility</p:attrName>
                                        </p:attrNameLst>
                                      </p:cBhvr>
                                      <p:to>
                                        <p:strVal val="hidden"/>
                                      </p:to>
                                    </p:set>
                                  </p:childTnLst>
                                </p:cTn>
                              </p:par>
                              <p:par>
                                <p:cTn id="546" presetID="6" presetClass="exit" presetSubtype="32" fill="hold" grpId="1" nodeType="withEffect">
                                  <p:stCondLst>
                                    <p:cond delay="0"/>
                                  </p:stCondLst>
                                  <p:childTnLst>
                                    <p:animEffect transition="out" filter="circle(out)">
                                      <p:cBhvr>
                                        <p:cTn id="547" dur="2000"/>
                                        <p:tgtEl>
                                          <p:spTgt spid="197"/>
                                        </p:tgtEl>
                                      </p:cBhvr>
                                    </p:animEffect>
                                    <p:set>
                                      <p:cBhvr>
                                        <p:cTn id="548" dur="1" fill="hold">
                                          <p:stCondLst>
                                            <p:cond delay="1999"/>
                                          </p:stCondLst>
                                        </p:cTn>
                                        <p:tgtEl>
                                          <p:spTgt spid="197"/>
                                        </p:tgtEl>
                                        <p:attrNameLst>
                                          <p:attrName>style.visibility</p:attrName>
                                        </p:attrNameLst>
                                      </p:cBhvr>
                                      <p:to>
                                        <p:strVal val="hidden"/>
                                      </p:to>
                                    </p:set>
                                  </p:childTnLst>
                                </p:cTn>
                              </p:par>
                              <p:par>
                                <p:cTn id="549" presetID="6" presetClass="exit" presetSubtype="32" fill="hold" grpId="1" nodeType="withEffect">
                                  <p:stCondLst>
                                    <p:cond delay="0"/>
                                  </p:stCondLst>
                                  <p:childTnLst>
                                    <p:animEffect transition="out" filter="circle(out)">
                                      <p:cBhvr>
                                        <p:cTn id="550" dur="2000"/>
                                        <p:tgtEl>
                                          <p:spTgt spid="198"/>
                                        </p:tgtEl>
                                      </p:cBhvr>
                                    </p:animEffect>
                                    <p:set>
                                      <p:cBhvr>
                                        <p:cTn id="551" dur="1" fill="hold">
                                          <p:stCondLst>
                                            <p:cond delay="1999"/>
                                          </p:stCondLst>
                                        </p:cTn>
                                        <p:tgtEl>
                                          <p:spTgt spid="198"/>
                                        </p:tgtEl>
                                        <p:attrNameLst>
                                          <p:attrName>style.visibility</p:attrName>
                                        </p:attrNameLst>
                                      </p:cBhvr>
                                      <p:to>
                                        <p:strVal val="hidden"/>
                                      </p:to>
                                    </p:set>
                                  </p:childTnLst>
                                </p:cTn>
                              </p:par>
                              <p:par>
                                <p:cTn id="552" presetID="6" presetClass="exit" presetSubtype="32" fill="hold" grpId="1" nodeType="withEffect">
                                  <p:stCondLst>
                                    <p:cond delay="0"/>
                                  </p:stCondLst>
                                  <p:childTnLst>
                                    <p:animEffect transition="out" filter="circle(out)">
                                      <p:cBhvr>
                                        <p:cTn id="553" dur="2000"/>
                                        <p:tgtEl>
                                          <p:spTgt spid="199"/>
                                        </p:tgtEl>
                                      </p:cBhvr>
                                    </p:animEffect>
                                    <p:set>
                                      <p:cBhvr>
                                        <p:cTn id="554" dur="1" fill="hold">
                                          <p:stCondLst>
                                            <p:cond delay="1999"/>
                                          </p:stCondLst>
                                        </p:cTn>
                                        <p:tgtEl>
                                          <p:spTgt spid="199"/>
                                        </p:tgtEl>
                                        <p:attrNameLst>
                                          <p:attrName>style.visibility</p:attrName>
                                        </p:attrNameLst>
                                      </p:cBhvr>
                                      <p:to>
                                        <p:strVal val="hidden"/>
                                      </p:to>
                                    </p:set>
                                  </p:childTnLst>
                                </p:cTn>
                              </p:par>
                              <p:par>
                                <p:cTn id="555" presetID="6" presetClass="exit" presetSubtype="32" fill="hold" grpId="1" nodeType="withEffect">
                                  <p:stCondLst>
                                    <p:cond delay="0"/>
                                  </p:stCondLst>
                                  <p:childTnLst>
                                    <p:animEffect transition="out" filter="circle(out)">
                                      <p:cBhvr>
                                        <p:cTn id="556" dur="2000"/>
                                        <p:tgtEl>
                                          <p:spTgt spid="200"/>
                                        </p:tgtEl>
                                      </p:cBhvr>
                                    </p:animEffect>
                                    <p:set>
                                      <p:cBhvr>
                                        <p:cTn id="557" dur="1" fill="hold">
                                          <p:stCondLst>
                                            <p:cond delay="1999"/>
                                          </p:stCondLst>
                                        </p:cTn>
                                        <p:tgtEl>
                                          <p:spTgt spid="200"/>
                                        </p:tgtEl>
                                        <p:attrNameLst>
                                          <p:attrName>style.visibility</p:attrName>
                                        </p:attrNameLst>
                                      </p:cBhvr>
                                      <p:to>
                                        <p:strVal val="hidden"/>
                                      </p:to>
                                    </p:set>
                                  </p:childTnLst>
                                </p:cTn>
                              </p:par>
                              <p:par>
                                <p:cTn id="558" presetID="6" presetClass="exit" presetSubtype="32" fill="hold" grpId="1" nodeType="withEffect">
                                  <p:stCondLst>
                                    <p:cond delay="0"/>
                                  </p:stCondLst>
                                  <p:childTnLst>
                                    <p:animEffect transition="out" filter="circle(out)">
                                      <p:cBhvr>
                                        <p:cTn id="559" dur="2000"/>
                                        <p:tgtEl>
                                          <p:spTgt spid="201"/>
                                        </p:tgtEl>
                                      </p:cBhvr>
                                    </p:animEffect>
                                    <p:set>
                                      <p:cBhvr>
                                        <p:cTn id="560" dur="1" fill="hold">
                                          <p:stCondLst>
                                            <p:cond delay="1999"/>
                                          </p:stCondLst>
                                        </p:cTn>
                                        <p:tgtEl>
                                          <p:spTgt spid="201"/>
                                        </p:tgtEl>
                                        <p:attrNameLst>
                                          <p:attrName>style.visibility</p:attrName>
                                        </p:attrNameLst>
                                      </p:cBhvr>
                                      <p:to>
                                        <p:strVal val="hidden"/>
                                      </p:to>
                                    </p:set>
                                  </p:childTnLst>
                                </p:cTn>
                              </p:par>
                              <p:par>
                                <p:cTn id="561" presetID="6" presetClass="exit" presetSubtype="32" fill="hold" grpId="1" nodeType="withEffect">
                                  <p:stCondLst>
                                    <p:cond delay="0"/>
                                  </p:stCondLst>
                                  <p:childTnLst>
                                    <p:animEffect transition="out" filter="circle(out)">
                                      <p:cBhvr>
                                        <p:cTn id="562" dur="2000"/>
                                        <p:tgtEl>
                                          <p:spTgt spid="202"/>
                                        </p:tgtEl>
                                      </p:cBhvr>
                                    </p:animEffect>
                                    <p:set>
                                      <p:cBhvr>
                                        <p:cTn id="563" dur="1" fill="hold">
                                          <p:stCondLst>
                                            <p:cond delay="1999"/>
                                          </p:stCondLst>
                                        </p:cTn>
                                        <p:tgtEl>
                                          <p:spTgt spid="202"/>
                                        </p:tgtEl>
                                        <p:attrNameLst>
                                          <p:attrName>style.visibility</p:attrName>
                                        </p:attrNameLst>
                                      </p:cBhvr>
                                      <p:to>
                                        <p:strVal val="hidden"/>
                                      </p:to>
                                    </p:set>
                                  </p:childTnLst>
                                </p:cTn>
                              </p:par>
                              <p:par>
                                <p:cTn id="564" presetID="6" presetClass="exit" presetSubtype="32" fill="hold" grpId="1" nodeType="withEffect">
                                  <p:stCondLst>
                                    <p:cond delay="0"/>
                                  </p:stCondLst>
                                  <p:childTnLst>
                                    <p:animEffect transition="out" filter="circle(out)">
                                      <p:cBhvr>
                                        <p:cTn id="565" dur="2000"/>
                                        <p:tgtEl>
                                          <p:spTgt spid="203"/>
                                        </p:tgtEl>
                                      </p:cBhvr>
                                    </p:animEffect>
                                    <p:set>
                                      <p:cBhvr>
                                        <p:cTn id="566" dur="1" fill="hold">
                                          <p:stCondLst>
                                            <p:cond delay="1999"/>
                                          </p:stCondLst>
                                        </p:cTn>
                                        <p:tgtEl>
                                          <p:spTgt spid="203"/>
                                        </p:tgtEl>
                                        <p:attrNameLst>
                                          <p:attrName>style.visibility</p:attrName>
                                        </p:attrNameLst>
                                      </p:cBhvr>
                                      <p:to>
                                        <p:strVal val="hidden"/>
                                      </p:to>
                                    </p:set>
                                  </p:childTnLst>
                                </p:cTn>
                              </p:par>
                              <p:par>
                                <p:cTn id="567" presetID="6" presetClass="exit" presetSubtype="32" fill="hold" grpId="1" nodeType="withEffect">
                                  <p:stCondLst>
                                    <p:cond delay="0"/>
                                  </p:stCondLst>
                                  <p:childTnLst>
                                    <p:animEffect transition="out" filter="circle(out)">
                                      <p:cBhvr>
                                        <p:cTn id="568" dur="2000"/>
                                        <p:tgtEl>
                                          <p:spTgt spid="210"/>
                                        </p:tgtEl>
                                      </p:cBhvr>
                                    </p:animEffect>
                                    <p:set>
                                      <p:cBhvr>
                                        <p:cTn id="569" dur="1" fill="hold">
                                          <p:stCondLst>
                                            <p:cond delay="1999"/>
                                          </p:stCondLst>
                                        </p:cTn>
                                        <p:tgtEl>
                                          <p:spTgt spid="210"/>
                                        </p:tgtEl>
                                        <p:attrNameLst>
                                          <p:attrName>style.visibility</p:attrName>
                                        </p:attrNameLst>
                                      </p:cBhvr>
                                      <p:to>
                                        <p:strVal val="hidden"/>
                                      </p:to>
                                    </p:set>
                                  </p:childTnLst>
                                </p:cTn>
                              </p:par>
                            </p:childTnLst>
                          </p:cTn>
                        </p:par>
                      </p:childTnLst>
                    </p:cTn>
                  </p:par>
                </p:childTnLst>
              </p:cTn>
              <p:nextCondLst>
                <p:cond evt="onClick" delay="0">
                  <p:tgtEl>
                    <p:spTgt spid="78"/>
                  </p:tgtEl>
                </p:cond>
              </p:nextCondLst>
            </p:seq>
          </p:childTnLst>
        </p:cTn>
      </p:par>
    </p:tnLst>
    <p:bldLst>
      <p:bldP spid="76" grpId="0" animBg="1"/>
      <p:bldP spid="76" grpId="1" animBg="1"/>
      <p:bldP spid="2" grpId="0" animBg="1"/>
      <p:bldP spid="2" grpId="1" animBg="1"/>
      <p:bldP spid="80" grpId="0" animBg="1"/>
      <p:bldP spid="80"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7" grpId="0" animBg="1"/>
      <p:bldP spid="87" grpId="1" animBg="1"/>
      <p:bldP spid="90" grpId="0" animBg="1"/>
      <p:bldP spid="90" grpId="1" animBg="1"/>
      <p:bldP spid="91" grpId="0" animBg="1"/>
      <p:bldP spid="91" grpId="1" animBg="1"/>
      <p:bldP spid="92" grpId="0" animBg="1"/>
      <p:bldP spid="92"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4" grpId="1" animBg="1"/>
      <p:bldP spid="127" grpId="0" animBg="1"/>
      <p:bldP spid="127" grpId="1" animBg="1"/>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P spid="185" grpId="0" animBg="1"/>
      <p:bldP spid="185" grpId="1" animBg="1"/>
      <p:bldP spid="189" grpId="0" animBg="1"/>
      <p:bldP spid="189" grpId="1" animBg="1"/>
      <p:bldP spid="190" grpId="0" animBg="1"/>
      <p:bldP spid="190" grpId="1" animBg="1"/>
      <p:bldP spid="191" grpId="0" animBg="1"/>
      <p:bldP spid="191" grpId="1" animBg="1"/>
      <p:bldP spid="192" grpId="0" animBg="1"/>
      <p:bldP spid="192" grpId="1" animBg="1"/>
      <p:bldP spid="193" grpId="0" animBg="1"/>
      <p:bldP spid="193" grpId="1" animBg="1"/>
      <p:bldP spid="194" grpId="0" animBg="1"/>
      <p:bldP spid="194" grpId="1" animBg="1"/>
      <p:bldP spid="195" grpId="0" animBg="1"/>
      <p:bldP spid="195" grpId="1" animBg="1"/>
      <p:bldP spid="196" grpId="0" animBg="1"/>
      <p:bldP spid="196" grpId="1" animBg="1"/>
      <p:bldP spid="197" grpId="0" animBg="1"/>
      <p:bldP spid="197" grpId="1" animBg="1"/>
      <p:bldP spid="198" grpId="0" animBg="1"/>
      <p:bldP spid="198" grpId="1" animBg="1"/>
      <p:bldP spid="199" grpId="0" animBg="1"/>
      <p:bldP spid="199" grpId="1" animBg="1"/>
      <p:bldP spid="200" grpId="0" animBg="1"/>
      <p:bldP spid="200" grpId="1" animBg="1"/>
      <p:bldP spid="201" grpId="0" animBg="1"/>
      <p:bldP spid="201" grpId="1" animBg="1"/>
      <p:bldP spid="202" grpId="0" animBg="1"/>
      <p:bldP spid="202" grpId="1" animBg="1"/>
      <p:bldP spid="203" grpId="0" animBg="1"/>
      <p:bldP spid="203" grpId="1" animBg="1"/>
      <p:bldP spid="204" grpId="0" animBg="1"/>
      <p:bldP spid="204" grpId="1" animBg="1"/>
      <p:bldP spid="205" grpId="0" animBg="1"/>
      <p:bldP spid="205" grpId="1" animBg="1"/>
      <p:bldP spid="206" grpId="0" animBg="1"/>
      <p:bldP spid="206" grpId="1" animBg="1"/>
      <p:bldP spid="207" grpId="0" animBg="1"/>
      <p:bldP spid="207" grpId="1" animBg="1"/>
      <p:bldP spid="208" grpId="0" animBg="1"/>
      <p:bldP spid="208" grpId="1" animBg="1"/>
      <p:bldP spid="209" grpId="0" animBg="1"/>
      <p:bldP spid="209" grpId="2" animBg="1"/>
      <p:bldP spid="210" grpId="0" animBg="1"/>
      <p:bldP spid="21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A164EE8-A343-4AD4-979E-691DCD9D5C7C}"/>
              </a:ext>
            </a:extLst>
          </p:cNvPr>
          <p:cNvGraphicFramePr>
            <a:graphicFrameLocks noGrp="1"/>
          </p:cNvGraphicFramePr>
          <p:nvPr>
            <p:extLst>
              <p:ext uri="{D42A27DB-BD31-4B8C-83A1-F6EECF244321}">
                <p14:modId xmlns:p14="http://schemas.microsoft.com/office/powerpoint/2010/main" val="3025110642"/>
              </p:ext>
            </p:extLst>
          </p:nvPr>
        </p:nvGraphicFramePr>
        <p:xfrm>
          <a:off x="1176904" y="70948"/>
          <a:ext cx="10527415" cy="6467016"/>
        </p:xfrm>
        <a:graphic>
          <a:graphicData uri="http://schemas.openxmlformats.org/drawingml/2006/table">
            <a:tbl>
              <a:tblPr firstRow="1" firstCol="1" bandRow="1"/>
              <a:tblGrid>
                <a:gridCol w="956402">
                  <a:extLst>
                    <a:ext uri="{9D8B030D-6E8A-4147-A177-3AD203B41FA5}">
                      <a16:colId xmlns:a16="http://schemas.microsoft.com/office/drawing/2014/main" val="2851470237"/>
                    </a:ext>
                  </a:extLst>
                </a:gridCol>
                <a:gridCol w="956402">
                  <a:extLst>
                    <a:ext uri="{9D8B030D-6E8A-4147-A177-3AD203B41FA5}">
                      <a16:colId xmlns:a16="http://schemas.microsoft.com/office/drawing/2014/main" val="2154283047"/>
                    </a:ext>
                  </a:extLst>
                </a:gridCol>
                <a:gridCol w="956402">
                  <a:extLst>
                    <a:ext uri="{9D8B030D-6E8A-4147-A177-3AD203B41FA5}">
                      <a16:colId xmlns:a16="http://schemas.microsoft.com/office/drawing/2014/main" val="3647057924"/>
                    </a:ext>
                  </a:extLst>
                </a:gridCol>
                <a:gridCol w="956402">
                  <a:extLst>
                    <a:ext uri="{9D8B030D-6E8A-4147-A177-3AD203B41FA5}">
                      <a16:colId xmlns:a16="http://schemas.microsoft.com/office/drawing/2014/main" val="446130226"/>
                    </a:ext>
                  </a:extLst>
                </a:gridCol>
                <a:gridCol w="957401">
                  <a:extLst>
                    <a:ext uri="{9D8B030D-6E8A-4147-A177-3AD203B41FA5}">
                      <a16:colId xmlns:a16="http://schemas.microsoft.com/office/drawing/2014/main" val="1632274922"/>
                    </a:ext>
                  </a:extLst>
                </a:gridCol>
                <a:gridCol w="957401">
                  <a:extLst>
                    <a:ext uri="{9D8B030D-6E8A-4147-A177-3AD203B41FA5}">
                      <a16:colId xmlns:a16="http://schemas.microsoft.com/office/drawing/2014/main" val="884516262"/>
                    </a:ext>
                  </a:extLst>
                </a:gridCol>
                <a:gridCol w="957401">
                  <a:extLst>
                    <a:ext uri="{9D8B030D-6E8A-4147-A177-3AD203B41FA5}">
                      <a16:colId xmlns:a16="http://schemas.microsoft.com/office/drawing/2014/main" val="1081010620"/>
                    </a:ext>
                  </a:extLst>
                </a:gridCol>
                <a:gridCol w="957401">
                  <a:extLst>
                    <a:ext uri="{9D8B030D-6E8A-4147-A177-3AD203B41FA5}">
                      <a16:colId xmlns:a16="http://schemas.microsoft.com/office/drawing/2014/main" val="1581182532"/>
                    </a:ext>
                  </a:extLst>
                </a:gridCol>
                <a:gridCol w="957401">
                  <a:extLst>
                    <a:ext uri="{9D8B030D-6E8A-4147-A177-3AD203B41FA5}">
                      <a16:colId xmlns:a16="http://schemas.microsoft.com/office/drawing/2014/main" val="4222770522"/>
                    </a:ext>
                  </a:extLst>
                </a:gridCol>
                <a:gridCol w="957401">
                  <a:extLst>
                    <a:ext uri="{9D8B030D-6E8A-4147-A177-3AD203B41FA5}">
                      <a16:colId xmlns:a16="http://schemas.microsoft.com/office/drawing/2014/main" val="1428442844"/>
                    </a:ext>
                  </a:extLst>
                </a:gridCol>
                <a:gridCol w="957401">
                  <a:extLst>
                    <a:ext uri="{9D8B030D-6E8A-4147-A177-3AD203B41FA5}">
                      <a16:colId xmlns:a16="http://schemas.microsoft.com/office/drawing/2014/main" val="406102389"/>
                    </a:ext>
                  </a:extLst>
                </a:gridCol>
              </a:tblGrid>
              <a:tr h="808377">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061126"/>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Ẽ</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Ữ</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Ờ</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1543499"/>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Ữ</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3846923"/>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741911"/>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Ú</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9385001"/>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Ả</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4770830"/>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Ì</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8241041"/>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Ứ</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602462"/>
                  </a:ext>
                </a:extLst>
              </a:tr>
            </a:tbl>
          </a:graphicData>
        </a:graphic>
      </p:graphicFrame>
    </p:spTree>
    <p:extLst>
      <p:ext uri="{BB962C8B-B14F-4D97-AF65-F5344CB8AC3E}">
        <p14:creationId xmlns:p14="http://schemas.microsoft.com/office/powerpoint/2010/main" val="1612920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A164EE8-A343-4AD4-979E-691DCD9D5C7C}"/>
              </a:ext>
            </a:extLst>
          </p:cNvPr>
          <p:cNvGraphicFramePr>
            <a:graphicFrameLocks noGrp="1"/>
          </p:cNvGraphicFramePr>
          <p:nvPr>
            <p:extLst>
              <p:ext uri="{D42A27DB-BD31-4B8C-83A1-F6EECF244321}">
                <p14:modId xmlns:p14="http://schemas.microsoft.com/office/powerpoint/2010/main" val="273015282"/>
              </p:ext>
            </p:extLst>
          </p:nvPr>
        </p:nvGraphicFramePr>
        <p:xfrm>
          <a:off x="1176904" y="70948"/>
          <a:ext cx="10527415" cy="6467016"/>
        </p:xfrm>
        <a:graphic>
          <a:graphicData uri="http://schemas.openxmlformats.org/drawingml/2006/table">
            <a:tbl>
              <a:tblPr firstRow="1" firstCol="1" bandRow="1"/>
              <a:tblGrid>
                <a:gridCol w="956402">
                  <a:extLst>
                    <a:ext uri="{9D8B030D-6E8A-4147-A177-3AD203B41FA5}">
                      <a16:colId xmlns:a16="http://schemas.microsoft.com/office/drawing/2014/main" val="2851470237"/>
                    </a:ext>
                  </a:extLst>
                </a:gridCol>
                <a:gridCol w="956402">
                  <a:extLst>
                    <a:ext uri="{9D8B030D-6E8A-4147-A177-3AD203B41FA5}">
                      <a16:colId xmlns:a16="http://schemas.microsoft.com/office/drawing/2014/main" val="2154283047"/>
                    </a:ext>
                  </a:extLst>
                </a:gridCol>
                <a:gridCol w="956402">
                  <a:extLst>
                    <a:ext uri="{9D8B030D-6E8A-4147-A177-3AD203B41FA5}">
                      <a16:colId xmlns:a16="http://schemas.microsoft.com/office/drawing/2014/main" val="3647057924"/>
                    </a:ext>
                  </a:extLst>
                </a:gridCol>
                <a:gridCol w="956402">
                  <a:extLst>
                    <a:ext uri="{9D8B030D-6E8A-4147-A177-3AD203B41FA5}">
                      <a16:colId xmlns:a16="http://schemas.microsoft.com/office/drawing/2014/main" val="446130226"/>
                    </a:ext>
                  </a:extLst>
                </a:gridCol>
                <a:gridCol w="957401">
                  <a:extLst>
                    <a:ext uri="{9D8B030D-6E8A-4147-A177-3AD203B41FA5}">
                      <a16:colId xmlns:a16="http://schemas.microsoft.com/office/drawing/2014/main" val="1632274922"/>
                    </a:ext>
                  </a:extLst>
                </a:gridCol>
                <a:gridCol w="957401">
                  <a:extLst>
                    <a:ext uri="{9D8B030D-6E8A-4147-A177-3AD203B41FA5}">
                      <a16:colId xmlns:a16="http://schemas.microsoft.com/office/drawing/2014/main" val="884516262"/>
                    </a:ext>
                  </a:extLst>
                </a:gridCol>
                <a:gridCol w="957401">
                  <a:extLst>
                    <a:ext uri="{9D8B030D-6E8A-4147-A177-3AD203B41FA5}">
                      <a16:colId xmlns:a16="http://schemas.microsoft.com/office/drawing/2014/main" val="1081010620"/>
                    </a:ext>
                  </a:extLst>
                </a:gridCol>
                <a:gridCol w="957401">
                  <a:extLst>
                    <a:ext uri="{9D8B030D-6E8A-4147-A177-3AD203B41FA5}">
                      <a16:colId xmlns:a16="http://schemas.microsoft.com/office/drawing/2014/main" val="1581182532"/>
                    </a:ext>
                  </a:extLst>
                </a:gridCol>
                <a:gridCol w="957401">
                  <a:extLst>
                    <a:ext uri="{9D8B030D-6E8A-4147-A177-3AD203B41FA5}">
                      <a16:colId xmlns:a16="http://schemas.microsoft.com/office/drawing/2014/main" val="4222770522"/>
                    </a:ext>
                  </a:extLst>
                </a:gridCol>
                <a:gridCol w="957401">
                  <a:extLst>
                    <a:ext uri="{9D8B030D-6E8A-4147-A177-3AD203B41FA5}">
                      <a16:colId xmlns:a16="http://schemas.microsoft.com/office/drawing/2014/main" val="1428442844"/>
                    </a:ext>
                  </a:extLst>
                </a:gridCol>
                <a:gridCol w="957401">
                  <a:extLst>
                    <a:ext uri="{9D8B030D-6E8A-4147-A177-3AD203B41FA5}">
                      <a16:colId xmlns:a16="http://schemas.microsoft.com/office/drawing/2014/main" val="406102389"/>
                    </a:ext>
                  </a:extLst>
                </a:gridCol>
              </a:tblGrid>
              <a:tr h="808377">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061126"/>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Ẽ</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Ữ</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Ờ</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1543499"/>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Ữ</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3846923"/>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741911"/>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9385001"/>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Ả</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Ở</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4770830"/>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Ì</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8241041"/>
                  </a:ext>
                </a:extLst>
              </a:tr>
              <a:tr h="8083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Ứ</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602462"/>
                  </a:ext>
                </a:extLst>
              </a:tr>
            </a:tbl>
          </a:graphicData>
        </a:graphic>
      </p:graphicFrame>
    </p:spTree>
    <p:extLst>
      <p:ext uri="{BB962C8B-B14F-4D97-AF65-F5344CB8AC3E}">
        <p14:creationId xmlns:p14="http://schemas.microsoft.com/office/powerpoint/2010/main" val="10536458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33A9600-2192-4B57-9E70-609598EDFD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9031" y="901727"/>
            <a:ext cx="5732584" cy="4803278"/>
          </a:xfrm>
          <a:prstGeom prst="rect">
            <a:avLst/>
          </a:prstGeom>
        </p:spPr>
      </p:pic>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3" action="ppaction://hlinksldjump"/>
          </p:cNvPr>
          <p:cNvSpPr>
            <a:spLocks noChangeArrowheads="1"/>
          </p:cNvSpPr>
          <p:nvPr/>
        </p:nvSpPr>
        <p:spPr bwMode="auto">
          <a:xfrm>
            <a:off x="1524001" y="5539206"/>
            <a:ext cx="9143999" cy="1064795"/>
          </a:xfrm>
          <a:prstGeom prst="flowChartAlternateProcess">
            <a:avLst/>
          </a:prstGeom>
          <a:solidFill>
            <a:srgbClr val="7030A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Làm được những điều lạ lùng.</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Đi loan báo Tin Mừng cho mọi người.</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Giữ lời Thầy.</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Chỉ a và c đúng.</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60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60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chemeClr val="tx1">
                    <a:lumMod val="95000"/>
                    <a:lumOff val="5000"/>
                  </a:schemeClr>
                </a:solidFill>
                <a:latin typeface="Verdana" panose="020B0604030504040204" pitchFamily="34" charset="0"/>
                <a:ea typeface="Verdana" panose="020B0604030504040204" pitchFamily="34" charset="0"/>
              </a:rPr>
              <a:t>AI YÊU MẾN THẦY THÌ </a:t>
            </a:r>
            <a:r>
              <a:rPr lang="vi-VN" sz="6000" b="1" u="sng">
                <a:solidFill>
                  <a:srgbClr val="FF0000"/>
                </a:solidFill>
                <a:latin typeface="Verdana" panose="020B0604030504040204" pitchFamily="34" charset="0"/>
                <a:ea typeface="Verdana" panose="020B0604030504040204" pitchFamily="34" charset="0"/>
              </a:rPr>
              <a:t>SẼ LÀM GÌ?</a:t>
            </a:r>
          </a:p>
        </p:txBody>
      </p:sp>
      <p:grpSp>
        <p:nvGrpSpPr>
          <p:cNvPr id="9" name="Group 33"/>
          <p:cNvGrpSpPr>
            <a:grpSpLocks/>
          </p:cNvGrpSpPr>
          <p:nvPr/>
        </p:nvGrpSpPr>
        <p:grpSpPr bwMode="auto">
          <a:xfrm>
            <a:off x="-48988" y="3629612"/>
            <a:ext cx="12240988" cy="815950"/>
            <a:chOff x="-1896924" y="4695363"/>
            <a:chExt cx="10567020" cy="699371"/>
          </a:xfrm>
          <a:solidFill>
            <a:srgbClr val="00B0F0"/>
          </a:solidFill>
        </p:grpSpPr>
        <p:sp>
          <p:nvSpPr>
            <p:cNvPr id="33" name="Rounded Rectangle 12"/>
            <p:cNvSpPr>
              <a:spLocks noChangeArrowheads="1"/>
            </p:cNvSpPr>
            <p:nvPr/>
          </p:nvSpPr>
          <p:spPr bwMode="auto">
            <a:xfrm>
              <a:off x="-968973" y="4708934"/>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Giữ lời Thầy.</a:t>
              </a:r>
              <a:endPar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it-IT" sz="4800" b="1">
                  <a:solidFill>
                    <a:prstClr val="black"/>
                  </a:solidFill>
                  <a:latin typeface="Times New Roman" pitchFamily="18" charset="0"/>
                  <a:cs typeface="Times New Roman" pitchFamily="18" charset="0"/>
                </a:rPr>
                <a:t>Ban s</a:t>
              </a:r>
              <a:r>
                <a:rPr kumimoji="0" lang="it-IT"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ự sống đời đời </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Thưởng ban Nước Trời.</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Yêu mến.</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Gìn giữ.</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2. </a:t>
            </a:r>
            <a:r>
              <a:rPr lang="vi-VN" sz="5400" b="1">
                <a:solidFill>
                  <a:schemeClr val="tx1"/>
                </a:solidFill>
                <a:latin typeface="Verdana" panose="020B0604030504040204" pitchFamily="34" charset="0"/>
                <a:ea typeface="Verdana" panose="020B0604030504040204" pitchFamily="34" charset="0"/>
              </a:rPr>
              <a:t>AI YÊU MẾN THẦY THÌ SẼ GIỮ LỜI THẦY, CHA THẦY SẼ </a:t>
            </a:r>
            <a:r>
              <a:rPr lang="vi-VN" sz="5400" b="1" u="sng">
                <a:solidFill>
                  <a:srgbClr val="FF0000"/>
                </a:solidFill>
                <a:latin typeface="Verdana" panose="020B0604030504040204" pitchFamily="34" charset="0"/>
                <a:ea typeface="Verdana" panose="020B0604030504040204" pitchFamily="34" charset="0"/>
              </a:rPr>
              <a:t>LÀM GÌ</a:t>
            </a:r>
            <a:r>
              <a:rPr lang="vi-VN" sz="5400" b="1">
                <a:solidFill>
                  <a:srgbClr val="FF0000"/>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CHO NGƯỜI ẤY?</a:t>
            </a:r>
          </a:p>
        </p:txBody>
      </p:sp>
      <p:grpSp>
        <p:nvGrpSpPr>
          <p:cNvPr id="9" name="Group 33"/>
          <p:cNvGrpSpPr>
            <a:grpSpLocks/>
          </p:cNvGrpSpPr>
          <p:nvPr/>
        </p:nvGrpSpPr>
        <p:grpSpPr bwMode="auto">
          <a:xfrm>
            <a:off x="-48988" y="3650066"/>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it-IT"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Yêu mến.</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88665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Thánh Thần.</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Các Thiên thần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ngôn sứ.</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Các Tổng lãnh Thiên thần.</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6600" b="1">
                <a:solidFill>
                  <a:schemeClr val="tx1"/>
                </a:solidFill>
                <a:latin typeface="Verdana" panose="020B0604030504040204" pitchFamily="34" charset="0"/>
                <a:ea typeface="Verdana" panose="020B0604030504040204" pitchFamily="34" charset="0"/>
                <a:cs typeface="Tahoma" panose="020B0604030504040204" pitchFamily="34" charset="0"/>
              </a:rPr>
              <a:t>3</a:t>
            </a:r>
            <a:r>
              <a:rPr kumimoji="0" lang="en-US" sz="66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600" b="1">
                <a:solidFill>
                  <a:schemeClr val="tx1"/>
                </a:solidFill>
                <a:latin typeface="Verdana" panose="020B0604030504040204" pitchFamily="34" charset="0"/>
                <a:ea typeface="Verdana" panose="020B0604030504040204" pitchFamily="34" charset="0"/>
              </a:rPr>
              <a:t>ĐẤNG BẢO TRỢ </a:t>
            </a:r>
            <a:r>
              <a:rPr lang="vi-VN" sz="6600" b="1" u="sng">
                <a:solidFill>
                  <a:srgbClr val="FF0000"/>
                </a:solidFill>
                <a:latin typeface="Verdana" panose="020B0604030504040204" pitchFamily="34" charset="0"/>
                <a:ea typeface="Verdana" panose="020B0604030504040204" pitchFamily="34" charset="0"/>
              </a:rPr>
              <a:t>LÀ AI</a:t>
            </a:r>
            <a:r>
              <a:rPr lang="vi-VN" sz="6600" b="1">
                <a:solidFill>
                  <a:schemeClr val="tx1"/>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48988" y="4510693"/>
            <a:ext cx="12248199" cy="801518"/>
            <a:chOff x="-1896924" y="4684239"/>
            <a:chExt cx="10573245" cy="687003"/>
          </a:xfrm>
          <a:solidFill>
            <a:srgbClr val="00B0F0"/>
          </a:solidFill>
        </p:grpSpPr>
        <p:sp>
          <p:nvSpPr>
            <p:cNvPr id="33" name="Rounded Rectangle 12"/>
            <p:cNvSpPr>
              <a:spLocks noChangeArrowheads="1"/>
            </p:cNvSpPr>
            <p:nvPr/>
          </p:nvSpPr>
          <p:spPr bwMode="auto">
            <a:xfrm>
              <a:off x="-962748" y="468423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Thánh Thần.</a:t>
              </a:r>
            </a:p>
          </p:txBody>
        </p:sp>
        <p:sp>
          <p:nvSpPr>
            <p:cNvPr id="19" name="AutoShape 46"/>
            <p:cNvSpPr>
              <a:spLocks noChangeArrowheads="1"/>
            </p:cNvSpPr>
            <p:nvPr/>
          </p:nvSpPr>
          <p:spPr bwMode="auto">
            <a:xfrm>
              <a:off x="-1896924" y="468544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104920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Thượng tế Caipha.</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Vua Hêrôđê.</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Chúa Cha</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Đức Giêsu.</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4</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ĐẤNG BẢO TRỢ ĐƯỢC </a:t>
            </a:r>
            <a:r>
              <a:rPr lang="vi-VN" sz="5400" b="1" u="sng">
                <a:solidFill>
                  <a:srgbClr val="FF0000"/>
                </a:solidFill>
                <a:latin typeface="Verdana" panose="020B0604030504040204" pitchFamily="34" charset="0"/>
                <a:ea typeface="Verdana" panose="020B0604030504040204" pitchFamily="34" charset="0"/>
              </a:rPr>
              <a:t>AI</a:t>
            </a:r>
            <a:r>
              <a:rPr lang="vi-VN" sz="5400" b="1">
                <a:solidFill>
                  <a:schemeClr val="tx1"/>
                </a:solidFill>
                <a:latin typeface="Verdana" panose="020B0604030504040204" pitchFamily="34" charset="0"/>
                <a:ea typeface="Verdana" panose="020B0604030504040204" pitchFamily="34" charset="0"/>
              </a:rPr>
              <a:t> SAI ĐẾN?</a:t>
            </a:r>
          </a:p>
        </p:txBody>
      </p:sp>
      <p:grpSp>
        <p:nvGrpSpPr>
          <p:cNvPr id="9" name="Group 33"/>
          <p:cNvGrpSpPr>
            <a:grpSpLocks/>
          </p:cNvGrpSpPr>
          <p:nvPr/>
        </p:nvGrpSpPr>
        <p:grpSpPr bwMode="auto">
          <a:xfrm>
            <a:off x="-48986" y="3635980"/>
            <a:ext cx="12257041" cy="813476"/>
            <a:chOff x="-1896924" y="4683911"/>
            <a:chExt cx="10580877" cy="697252"/>
          </a:xfrm>
          <a:solidFill>
            <a:srgbClr val="00B0F0"/>
          </a:solidFill>
        </p:grpSpPr>
        <p:sp>
          <p:nvSpPr>
            <p:cNvPr id="33" name="Rounded Rectangle 12"/>
            <p:cNvSpPr>
              <a:spLocks noChangeArrowheads="1"/>
            </p:cNvSpPr>
            <p:nvPr/>
          </p:nvSpPr>
          <p:spPr bwMode="auto">
            <a:xfrm>
              <a:off x="-955116" y="4683911"/>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Chúa Cha.</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34858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Dạy anh em làm những điều lạ lùng.</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3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Làm cho anh em nhớ lại mọi điều thầy đã nói với anh em.</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indent="-257175" defTabSz="457200">
                <a:defRPr/>
              </a:pPr>
              <a:r>
                <a:rPr lang="en-US" sz="4800" b="1">
                  <a:solidFill>
                    <a:prstClr val="black"/>
                  </a:solidFill>
                  <a:latin typeface="Times New Roman" pitchFamily="18" charset="0"/>
                  <a:cs typeface="Times New Roman" pitchFamily="18" charset="0"/>
                </a:rPr>
                <a:t> Dạy anh em mọi điều.</a:t>
              </a:r>
              <a:endPar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Chỉ a và b đúng.</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5</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THÁNH THẦN SẼ </a:t>
            </a:r>
            <a:r>
              <a:rPr lang="vi-VN" sz="5400" b="1" u="sng">
                <a:solidFill>
                  <a:srgbClr val="FF0000"/>
                </a:solidFill>
                <a:latin typeface="Verdana" panose="020B0604030504040204" pitchFamily="34" charset="0"/>
                <a:ea typeface="Verdana" panose="020B0604030504040204" pitchFamily="34" charset="0"/>
              </a:rPr>
              <a:t>LÀM GÌ</a:t>
            </a:r>
            <a:r>
              <a:rPr lang="vi-VN" sz="5400" b="1">
                <a:solidFill>
                  <a:schemeClr val="tx1"/>
                </a:solidFill>
                <a:latin typeface="Verdana" panose="020B0604030504040204" pitchFamily="34" charset="0"/>
                <a:ea typeface="Verdana" panose="020B0604030504040204" pitchFamily="34" charset="0"/>
              </a:rPr>
              <a:t> CHO ANH EM?</a:t>
            </a:r>
          </a:p>
        </p:txBody>
      </p:sp>
      <p:grpSp>
        <p:nvGrpSpPr>
          <p:cNvPr id="9" name="Group 33"/>
          <p:cNvGrpSpPr>
            <a:grpSpLocks/>
          </p:cNvGrpSpPr>
          <p:nvPr/>
        </p:nvGrpSpPr>
        <p:grpSpPr bwMode="auto">
          <a:xfrm>
            <a:off x="-48988" y="5354738"/>
            <a:ext cx="12240888" cy="802865"/>
            <a:chOff x="-1896924" y="4695363"/>
            <a:chExt cx="10566934" cy="688156"/>
          </a:xfrm>
          <a:solidFill>
            <a:srgbClr val="00B0F0"/>
          </a:solidFill>
        </p:grpSpPr>
        <p:sp>
          <p:nvSpPr>
            <p:cNvPr id="33" name="Rounded Rectangle 12"/>
            <p:cNvSpPr>
              <a:spLocks noChangeArrowheads="1"/>
            </p:cNvSpPr>
            <p:nvPr/>
          </p:nvSpPr>
          <p:spPr bwMode="auto">
            <a:xfrm>
              <a:off x="-969059" y="469771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Chỉ a và b đúng.</a:t>
              </a:r>
              <a:endPar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429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86845"/>
            <a:ext cx="7724776" cy="6296025"/>
          </a:xfrm>
          <a:prstGeom prst="cloudCallout">
            <a:avLst>
              <a:gd name="adj1" fmla="val -47502"/>
              <a:gd name="adj2" fmla="val 49905"/>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71947" y="1426414"/>
            <a:ext cx="6715332" cy="3570273"/>
          </a:xfrm>
          <a:prstGeom prst="rect">
            <a:avLst/>
          </a:prstGeom>
          <a:noFill/>
        </p:spPr>
        <p:txBody>
          <a:bodyPr wrap="square">
            <a:spAutoFit/>
          </a:bodyPr>
          <a:lstStyle/>
          <a:p>
            <a:pPr lvl="0" algn="ctr">
              <a:lnSpc>
                <a:spcPct val="107000"/>
              </a:lnSpc>
              <a:spcAft>
                <a:spcPts val="800"/>
              </a:spcAft>
              <a:defRPr/>
            </a:pP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THIẾU NHI THỂ HIỆN YÊU CHÚA VÀ YÊU NGƯỜI NHƯ THẾ NÀO?</a:t>
            </a:r>
            <a:endPar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1551"/>
            <a:ext cx="12192000" cy="5551717"/>
          </a:xfrm>
        </p:spPr>
        <p:txBody>
          <a:bodyPr>
            <a:noAutofit/>
          </a:bodyPr>
          <a:lstStyle/>
          <a:p>
            <a:pPr algn="just">
              <a:lnSpc>
                <a:spcPct val="100000"/>
              </a:lnSpc>
              <a:spcBef>
                <a:spcPts val="450"/>
              </a:spcBef>
              <a:spcAft>
                <a:spcPts val="450"/>
              </a:spcAft>
            </a:pPr>
            <a:r>
              <a:rPr lang="vi-VN" sz="6600" b="1">
                <a:latin typeface="Tahoma" panose="020B0604030504040204" pitchFamily="34" charset="0"/>
                <a:ea typeface="Tahoma" panose="020B0604030504040204" pitchFamily="34" charset="0"/>
                <a:cs typeface="Tahoma" panose="020B0604030504040204" pitchFamily="34" charset="0"/>
              </a:rPr>
              <a:t>Khi ấy, Đức Giê-su nói với các môn đệ rằng : “Ai yêu mến Thầy, thì sẽ giữ lời Thầy. Cha Thầy sẽ yêu mến người ấy. Cha Thầy và Thầy sẽ đến và ở lại với người ấy.</a:t>
            </a:r>
            <a:endParaRPr lang="en-US" sz="6600" b="1">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660EDB3B-D92F-4149-A43E-A60728ADD0BE}"/>
              </a:ext>
            </a:extLst>
          </p:cNvPr>
          <p:cNvSpPr txBox="1"/>
          <p:nvPr/>
        </p:nvSpPr>
        <p:spPr>
          <a:xfrm>
            <a:off x="0" y="101601"/>
            <a:ext cx="12192000" cy="707886"/>
          </a:xfrm>
          <a:prstGeom prst="rect">
            <a:avLst/>
          </a:prstGeom>
          <a:noFill/>
        </p:spPr>
        <p:txBody>
          <a:bodyPr wrap="square" rtlCol="0">
            <a:spAutoFit/>
          </a:bodyPr>
          <a:lstStyle/>
          <a:p>
            <a:pPr algn="ct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TIN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MỪNG</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CHÚA</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GIÊSU</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THEO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THÁNH</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GIOAN</a:t>
            </a:r>
            <a:endParaRPr lang="en-US" sz="4000"/>
          </a:p>
        </p:txBody>
      </p:sp>
    </p:spTree>
    <p:extLst>
      <p:ext uri="{BB962C8B-B14F-4D97-AF65-F5344CB8AC3E}">
        <p14:creationId xmlns:p14="http://schemas.microsoft.com/office/powerpoint/2010/main" val="363389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Ai không yêu mến Thầy, thì không giữ lời Thầy. Và lời anh em nghe đây không phải là của Thầy, nhưng là của Chúa Cha, Đấng đã sai Thầy.</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97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400" b="1">
                <a:latin typeface="Tahoma" panose="020B0604030504040204" pitchFamily="34" charset="0"/>
                <a:ea typeface="Tahoma" panose="020B0604030504040204" pitchFamily="34" charset="0"/>
                <a:cs typeface="Tahoma" panose="020B0604030504040204" pitchFamily="34" charset="0"/>
              </a:rPr>
              <a:t>Các điều đó, Thầy đã nói với anh em, đang khi còn ở với anh em. Nhưng Đấng Bảo Trợ là Thánh Thần Chúa Cha sẽ sai đến nhân danh Thầy,</a:t>
            </a:r>
            <a:endParaRPr lang="en-US" sz="74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12903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800" b="1">
                <a:latin typeface="Tahoma" panose="020B0604030504040204" pitchFamily="34" charset="0"/>
                <a:ea typeface="Tahoma" panose="020B0604030504040204" pitchFamily="34" charset="0"/>
                <a:cs typeface="Tahoma" panose="020B0604030504040204" pitchFamily="34" charset="0"/>
              </a:rPr>
              <a:t>Đấng đó sẽ dạy anh em mọi điều và sẽ làm cho anh em nhớ lại mọi điều Thầy đã nói với anh em.</a:t>
            </a:r>
            <a:endParaRPr lang="en-US" sz="88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13089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7616"/>
            <a:ext cx="12073631" cy="6333423"/>
          </a:xfrm>
        </p:spPr>
        <p:txBody>
          <a:bodyPr>
            <a:noAutofit/>
          </a:bodyPr>
          <a:lstStyle/>
          <a:p>
            <a:pPr algn="just"/>
            <a:r>
              <a:rPr lang="vi-VN" sz="7000" b="1">
                <a:latin typeface="Tahoma" panose="020B0604030504040204" pitchFamily="34" charset="0"/>
                <a:ea typeface="Tahoma" panose="020B0604030504040204" pitchFamily="34" charset="0"/>
                <a:cs typeface="Tahoma" panose="020B0604030504040204" pitchFamily="34" charset="0"/>
              </a:rPr>
              <a:t>“Thầy để lại bình an cho anh em, Thầy ban cho anh em bình an của Thầy. Thầy ban cho anh em không theo kiểu thế gian. Anh em đừng xao xuyến cũng đừng sợ hãi.</a:t>
            </a:r>
            <a:r>
              <a:rPr lang="en-US" sz="7000" b="1">
                <a:latin typeface="Tahoma" panose="020B0604030504040204" pitchFamily="34" charset="0"/>
                <a:ea typeface="Tahoma" panose="020B0604030504040204" pitchFamily="34" charset="0"/>
                <a:cs typeface="Tahoma" panose="020B0604030504040204" pitchFamily="34" charset="0"/>
              </a:rPr>
              <a:t> </a:t>
            </a:r>
            <a:endParaRPr lang="en-US" sz="7000" b="1">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414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7616"/>
            <a:ext cx="12073631" cy="6333423"/>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Anh em đã nghe Thầy bảo: ‘Thầy ra đi và đến cùng anh em’.</a:t>
            </a:r>
            <a:r>
              <a:rPr lang="en-US" sz="7200" b="1">
                <a:latin typeface="Tahoma" panose="020B0604030504040204" pitchFamily="34" charset="0"/>
                <a:ea typeface="Tahoma" panose="020B0604030504040204" pitchFamily="34" charset="0"/>
                <a:cs typeface="Tahoma" panose="020B0604030504040204" pitchFamily="34" charset="0"/>
              </a:rPr>
              <a:t> Nếu anh em yêu mến Thầy, thì hẳn anh em đã vui mừng vì Thầy đi về cùng Chúa Cha,</a:t>
            </a:r>
            <a:endParaRPr lang="en-US" sz="7200" b="1">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1425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7616"/>
            <a:ext cx="12073631" cy="6333423"/>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“bởi vì Chúa Cha cao trọng hơn Thầy. Bây giờ, Thầy nói với anh em trước khi sự việc xảy ra, để khi xảy ra, anh em tin.”</a:t>
            </a:r>
            <a:r>
              <a:rPr lang="en-US" sz="7200" b="1">
                <a:latin typeface="Tahoma" panose="020B0604030504040204" pitchFamily="34" charset="0"/>
                <a:ea typeface="Tahoma" panose="020B0604030504040204" pitchFamily="34" charset="0"/>
                <a:cs typeface="Tahoma" panose="020B0604030504040204" pitchFamily="34" charset="0"/>
              </a:rPr>
              <a:t> </a:t>
            </a:r>
            <a:r>
              <a:rPr lang="vi-VN" sz="7200" b="1">
                <a:latin typeface="Tahoma" panose="020B0604030504040204" pitchFamily="34" charset="0"/>
                <a:ea typeface="Tahoma" panose="020B0604030504040204" pitchFamily="34" charset="0"/>
                <a:cs typeface="Tahoma" panose="020B0604030504040204" pitchFamily="34" charset="0"/>
              </a:rPr>
              <a:t>.</a:t>
            </a:r>
            <a:r>
              <a:rPr lang="en-US" sz="7200" b="1">
                <a:latin typeface="Tahoma" panose="020B0604030504040204" pitchFamily="34" charset="0"/>
                <a:ea typeface="Tahoma" panose="020B0604030504040204" pitchFamily="34" charset="0"/>
                <a:cs typeface="Tahoma" panose="020B0604030504040204" pitchFamily="34" charset="0"/>
              </a:rPr>
              <a:t> </a:t>
            </a:r>
            <a:r>
              <a:rPr lang="en-US" sz="7200" b="1">
                <a:solidFill>
                  <a:srgbClr val="FF0000"/>
                </a:solidFill>
                <a:latin typeface="Tahoma" panose="020B0604030504040204" pitchFamily="34" charset="0"/>
                <a:ea typeface="Tahoma" panose="020B0604030504040204" pitchFamily="34" charset="0"/>
                <a:cs typeface="Tahoma" panose="020B0604030504040204" pitchFamily="34" charset="0"/>
              </a:rPr>
              <a:t>Đó là Lời Chúa</a:t>
            </a:r>
          </a:p>
        </p:txBody>
      </p:sp>
    </p:spTree>
    <p:extLst>
      <p:ext uri="{BB962C8B-B14F-4D97-AF65-F5344CB8AC3E}">
        <p14:creationId xmlns:p14="http://schemas.microsoft.com/office/powerpoint/2010/main" val="3058431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2179</TotalTime>
  <Words>866</Words>
  <Application>Microsoft Office PowerPoint</Application>
  <PresentationFormat>Widescreen</PresentationFormat>
  <Paragraphs>287</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Khi ấy, Đức Giê-su nói với các môn đệ rằng : “Ai yêu mến Thầy, thì sẽ giữ lời Thầy. Cha Thầy sẽ yêu mến người ấy. Cha Thầy và Thầy sẽ đến và ở lại với người ấy.</vt:lpstr>
      <vt:lpstr>Ai không yêu mến Thầy, thì không giữ lời Thầy. Và lời anh em nghe đây không phải là của Thầy, nhưng là của Chúa Cha, Đấng đã sai Thầy.</vt:lpstr>
      <vt:lpstr>Các điều đó, Thầy đã nói với anh em, đang khi còn ở với anh em. Nhưng Đấng Bảo Trợ là Thánh Thần Chúa Cha sẽ sai đến nhân danh Thầy,</vt:lpstr>
      <vt:lpstr>Đấng đó sẽ dạy anh em mọi điều và sẽ làm cho anh em nhớ lại mọi điều Thầy đã nói với anh em.</vt:lpstr>
      <vt:lpstr>“Thầy để lại bình an cho anh em, Thầy ban cho anh em bình an của Thầy. Thầy ban cho anh em không theo kiểu thế gian. Anh em đừng xao xuyến cũng đừng sợ hãi. </vt:lpstr>
      <vt:lpstr>Anh em đã nghe Thầy bảo: ‘Thầy ra đi và đến cùng anh em’. Nếu anh em yêu mến Thầy, thì hẳn anh em đã vui mừng vì Thầy đi về cùng Chúa Cha,</vt:lpstr>
      <vt:lpstr>“bởi vì Chúa Cha cao trọng hơn Thầy. Bây giờ, Thầy nói với anh em trước khi sự việc xảy ra, để khi xảy ra, anh em tin.” .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58</cp:revision>
  <dcterms:created xsi:type="dcterms:W3CDTF">2022-01-14T15:16:50Z</dcterms:created>
  <dcterms:modified xsi:type="dcterms:W3CDTF">2025-05-24T10:43:33Z</dcterms:modified>
</cp:coreProperties>
</file>