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4" r:id="rId3"/>
    <p:sldId id="315" r:id="rId4"/>
    <p:sldId id="569" r:id="rId5"/>
    <p:sldId id="570" r:id="rId6"/>
    <p:sldId id="332" r:id="rId7"/>
    <p:sldId id="293" r:id="rId8"/>
    <p:sldId id="571" r:id="rId9"/>
    <p:sldId id="393" r:id="rId10"/>
    <p:sldId id="572" r:id="rId11"/>
    <p:sldId id="260" r:id="rId12"/>
    <p:sldId id="308" r:id="rId13"/>
    <p:sldId id="386" r:id="rId14"/>
    <p:sldId id="387" r:id="rId15"/>
    <p:sldId id="388" r:id="rId16"/>
    <p:sldId id="391" r:id="rId17"/>
    <p:sldId id="296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17/05/2025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</a:t>
            </a:r>
            <a:r>
              <a:rPr lang="en-US" sz="4400" b="1" kern="1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PHỤC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SINH -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NIỀM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VUI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BÌNH 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F950B2-FD76-6B4B-90A6-C3C4C29F2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4257"/>
              </p:ext>
            </p:extLst>
          </p:nvPr>
        </p:nvGraphicFramePr>
        <p:xfrm>
          <a:off x="1176903" y="70948"/>
          <a:ext cx="10687148" cy="6688668"/>
        </p:xfrm>
        <a:graphic>
          <a:graphicData uri="http://schemas.openxmlformats.org/drawingml/2006/table">
            <a:tbl>
              <a:tblPr firstRow="1" firstCol="1" bandRow="1"/>
              <a:tblGrid>
                <a:gridCol w="970913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70913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70913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70913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76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04A1B9-121C-4023-B520-28AB9659F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846" y="786396"/>
            <a:ext cx="5744307" cy="4813101"/>
          </a:xfrm>
          <a:prstGeom prst="rect">
            <a:avLst/>
          </a:prstGeom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Đấng Gia-vê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Đấng cứu thế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Vua vũ trụ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NÓI:</a:t>
            </a:r>
            <a:r>
              <a:rPr lang="en-US" sz="6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6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GIỜ ĐÂY </a:t>
            </a:r>
            <a:r>
              <a:rPr lang="vi-VN" sz="60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</a:t>
            </a:r>
            <a:r>
              <a:rPr lang="vi-VN" sz="6000" b="1">
                <a:solidFill>
                  <a:schemeClr val="tx1">
                    <a:lumMod val="95000"/>
                    <a:lumOff val="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ĐƯỢC TÔN VINH?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83052"/>
            <a:ext cx="12240988" cy="815950"/>
            <a:chOff x="-1896924" y="4695363"/>
            <a:chExt cx="10567020" cy="69937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3" y="4708934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  <a:endParaRPr kumimoji="0" lang="pt-BR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đời đời 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Điều răn mới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Đất hứa làm gia nghiệp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Thánh Thần 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BÀI TIN MỪNG NÀY, ĐỨC GIÊSU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BAN CHO CÁC MÔN ĐỆ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50906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Điều răn mới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ăn ở công chính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Hãy cầu nguyện cho người thù ghét anh em</a:t>
              </a:r>
              <a:endPara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người như chính mình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Anh em hãy yêu thương nhau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RĂN MỚI </a:t>
            </a:r>
            <a:r>
              <a:rPr lang="vi-VN" sz="6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GÌ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4133"/>
            <a:ext cx="12248199" cy="801518"/>
            <a:chOff x="-1896924" y="4684239"/>
            <a:chExt cx="10573245" cy="687003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8423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Anh em hãy yêu thương nhau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85442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Anh em cùng tham dự lễ Bẻ Bánh 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Anh em hiệp nhất với nhau </a:t>
              </a:r>
              <a:endParaRPr kumimoji="0" lang="vi-VN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Anh em có lòng yêu thương nhau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Anh em cùng cầu nguyện 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MỌI NGƯỜI SẼ NHẬN BIẾT ANH EM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MÔN ĐỆ CỦA THẦY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Ở ĐIỂM NÀO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2655"/>
            <a:ext cx="12240885" cy="806788"/>
            <a:chOff x="-1896924" y="4689642"/>
            <a:chExt cx="10566931" cy="691521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2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Anh em có lòng yêu thương nhau 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Thầy yêu thương anh em 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Như Chúa Giêsu yêu thương Hội thánh 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lang="en-US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Thầy sẽ yêu thương anh em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Như Thầy đã yêu thương anh em 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ANH EM HÃY YÊU THƯƠNG NHAU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NHƯ THẾ NÀO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48038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Như Thầy đã yêu thương anh em 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71947" y="1426414"/>
            <a:ext cx="6715332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THỂ HIỆN YÊU CHÚA VÀ YÊU NGƯỜI 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71551"/>
            <a:ext cx="12192000" cy="555171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vi-VN" sz="6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Giu-đa ra khỏi phòng tiệc ly, Đức Giê-su nói: “Giờ đây, Con Người được tôn vinh, và Thiên Chúa cũng được tôn vinh nơi Người.</a:t>
            </a:r>
            <a:endParaRPr lang="en-US" sz="6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EDB3B-D92F-4149-A43E-A60728ADD0BE}"/>
              </a:ext>
            </a:extLst>
          </p:cNvPr>
          <p:cNvSpPr txBox="1"/>
          <p:nvPr/>
        </p:nvSpPr>
        <p:spPr>
          <a:xfrm>
            <a:off x="0" y="10160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MỪNG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CHÚA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GIÊSU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THEO </a:t>
            </a:r>
            <a:r>
              <a:rPr lang="en-US" sz="4000" b="1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THÁNH</a:t>
            </a:r>
            <a:r>
              <a:rPr lang="en-US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GIOAN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338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 Thiên Chúa được tôn vinh nơi Người, thì Thiên Chúa cũng sẽ tôn vinh Người nơi chính mình, và Thiên Chúa sắp tôn vinh Người.</a:t>
            </a:r>
            <a:endParaRPr lang="en-US" sz="8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5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8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“Hỡi anh em là những người con bé nhỏ của Thầy, Thầy còn ở với anh em một ít lâu nữa thôi.</a:t>
            </a:r>
            <a:endParaRPr lang="en-US" sz="8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0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09142" cy="680085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 ban cho anh em một điều răn mới là anh em hãy yêu thương nhau ; anh em hãy yêu thương nhau như Thầy đã yêu thương anh em.</a:t>
            </a:r>
            <a:endParaRPr lang="en-US" sz="72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8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7616"/>
            <a:ext cx="12073631" cy="6333423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 người sẽ nhận biết anh em là môn đệ của Thầy ở điểm này : là anh em có lòng yêu thương nhau.”</a:t>
            </a:r>
            <a: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en-US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8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23414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18" y="48002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18" y="734929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18" y="1488653"/>
            <a:ext cx="671319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203119"/>
            <a:ext cx="671320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19" y="2966511"/>
            <a:ext cx="602233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3660078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-14740" y="5339618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“HỠI ANH EM LÀ NHỮNG NGƯỜI CON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BÉ NHỎ CỦA THẦY, THẦY CÒN Ở VỚI ANH EM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 ...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THÔI.”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39133"/>
              </p:ext>
            </p:extLst>
          </p:nvPr>
        </p:nvGraphicFramePr>
        <p:xfrm>
          <a:off x="1176904" y="70948"/>
          <a:ext cx="9437078" cy="5056639"/>
        </p:xfrm>
        <a:graphic>
          <a:graphicData uri="http://schemas.openxmlformats.org/drawingml/2006/table">
            <a:tbl>
              <a:tblPr firstRow="1" firstCol="1" bandRow="1"/>
              <a:tblGrid>
                <a:gridCol w="857346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857346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857346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857346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72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</a:tbl>
          </a:graphicData>
        </a:graphic>
      </p:graphicFrame>
      <p:sp>
        <p:nvSpPr>
          <p:cNvPr id="60" name="Star: 10 Points 59">
            <a:extLst>
              <a:ext uri="{FF2B5EF4-FFF2-40B4-BE49-F238E27FC236}">
                <a16:creationId xmlns:a16="http://schemas.microsoft.com/office/drawing/2014/main" id="{C9AF7EF7-92CB-4799-A1C7-61637D205988}"/>
              </a:ext>
            </a:extLst>
          </p:cNvPr>
          <p:cNvSpPr/>
          <p:nvPr/>
        </p:nvSpPr>
        <p:spPr>
          <a:xfrm>
            <a:off x="397507" y="4423470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68DCFD-8B31-4C7F-A1F9-1F49DB790088}"/>
              </a:ext>
            </a:extLst>
          </p:cNvPr>
          <p:cNvSpPr/>
          <p:nvPr/>
        </p:nvSpPr>
        <p:spPr>
          <a:xfrm>
            <a:off x="1176898" y="72804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045A288-9BA9-F248-7A65-437793C76138}"/>
              </a:ext>
            </a:extLst>
          </p:cNvPr>
          <p:cNvSpPr/>
          <p:nvPr/>
        </p:nvSpPr>
        <p:spPr>
          <a:xfrm>
            <a:off x="2039112" y="69446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F359C06-81C8-2CA4-09A4-1F840716E905}"/>
              </a:ext>
            </a:extLst>
          </p:cNvPr>
          <p:cNvSpPr/>
          <p:nvPr/>
        </p:nvSpPr>
        <p:spPr>
          <a:xfrm>
            <a:off x="2892922" y="69756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F97577B-73CB-19FB-3C44-7E73338F8F85}"/>
              </a:ext>
            </a:extLst>
          </p:cNvPr>
          <p:cNvSpPr/>
          <p:nvPr/>
        </p:nvSpPr>
        <p:spPr>
          <a:xfrm>
            <a:off x="3755136" y="66398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0EAB5A9-519C-336F-8500-91359A9D70AE}"/>
              </a:ext>
            </a:extLst>
          </p:cNvPr>
          <p:cNvSpPr/>
          <p:nvPr/>
        </p:nvSpPr>
        <p:spPr>
          <a:xfrm>
            <a:off x="4606869" y="79210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3A68411-8CFE-A3C4-DEB3-49B9BC794015}"/>
              </a:ext>
            </a:extLst>
          </p:cNvPr>
          <p:cNvSpPr/>
          <p:nvPr/>
        </p:nvSpPr>
        <p:spPr>
          <a:xfrm>
            <a:off x="5469083" y="75852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29530B4-95ED-F4C7-EE7E-E36F15DA37AB}"/>
              </a:ext>
            </a:extLst>
          </p:cNvPr>
          <p:cNvSpPr/>
          <p:nvPr/>
        </p:nvSpPr>
        <p:spPr>
          <a:xfrm>
            <a:off x="6322893" y="76162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F0C7F3A-E533-D960-C629-CAB6F87884E9}"/>
              </a:ext>
            </a:extLst>
          </p:cNvPr>
          <p:cNvSpPr/>
          <p:nvPr/>
        </p:nvSpPr>
        <p:spPr>
          <a:xfrm>
            <a:off x="7173532" y="72804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E8FFFD4-ACBD-4BB6-8AB5-3EEE4F31F6DC}"/>
              </a:ext>
            </a:extLst>
          </p:cNvPr>
          <p:cNvSpPr/>
          <p:nvPr/>
        </p:nvSpPr>
        <p:spPr>
          <a:xfrm>
            <a:off x="8049169" y="69450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C531F38-F047-B0D9-A16C-EA49AC6EFF9E}"/>
              </a:ext>
            </a:extLst>
          </p:cNvPr>
          <p:cNvSpPr/>
          <p:nvPr/>
        </p:nvSpPr>
        <p:spPr>
          <a:xfrm>
            <a:off x="8899808" y="66092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01F512B-8947-142E-673C-A11C538CF420}"/>
              </a:ext>
            </a:extLst>
          </p:cNvPr>
          <p:cNvSpPr/>
          <p:nvPr/>
        </p:nvSpPr>
        <p:spPr>
          <a:xfrm>
            <a:off x="9753618" y="66402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48B7E1F2-04D1-837B-AF3E-EEC5D83BCE68}"/>
              </a:ext>
            </a:extLst>
          </p:cNvPr>
          <p:cNvSpPr/>
          <p:nvPr/>
        </p:nvSpPr>
        <p:spPr>
          <a:xfrm>
            <a:off x="2894613" y="804062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016469D-3ABC-ED9F-91A5-8A288AF65841}"/>
              </a:ext>
            </a:extLst>
          </p:cNvPr>
          <p:cNvSpPr/>
          <p:nvPr/>
        </p:nvSpPr>
        <p:spPr>
          <a:xfrm>
            <a:off x="3756827" y="800704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C5E19B4-D902-0B9A-577F-0BF4174ABC12}"/>
              </a:ext>
            </a:extLst>
          </p:cNvPr>
          <p:cNvSpPr/>
          <p:nvPr/>
        </p:nvSpPr>
        <p:spPr>
          <a:xfrm>
            <a:off x="4608560" y="80194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0337B7E-2B65-9682-38FD-2510182707B5}"/>
              </a:ext>
            </a:extLst>
          </p:cNvPr>
          <p:cNvSpPr/>
          <p:nvPr/>
        </p:nvSpPr>
        <p:spPr>
          <a:xfrm>
            <a:off x="5459199" y="79858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F5E9258-974B-D82E-F536-10EA4F858CF4}"/>
              </a:ext>
            </a:extLst>
          </p:cNvPr>
          <p:cNvSpPr/>
          <p:nvPr/>
        </p:nvSpPr>
        <p:spPr>
          <a:xfrm>
            <a:off x="6324584" y="79889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36F0C4E-B32D-2654-B5B5-2697A49DD74E}"/>
              </a:ext>
            </a:extLst>
          </p:cNvPr>
          <p:cNvSpPr/>
          <p:nvPr/>
        </p:nvSpPr>
        <p:spPr>
          <a:xfrm>
            <a:off x="7175223" y="795535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2240684-0E9F-46E8-2F22-904E57B89B22}"/>
              </a:ext>
            </a:extLst>
          </p:cNvPr>
          <p:cNvSpPr/>
          <p:nvPr/>
        </p:nvSpPr>
        <p:spPr>
          <a:xfrm>
            <a:off x="8039285" y="803756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1342043-2D67-DFAA-CEBE-3B602E44C81B}"/>
              </a:ext>
            </a:extLst>
          </p:cNvPr>
          <p:cNvSpPr/>
          <p:nvPr/>
        </p:nvSpPr>
        <p:spPr>
          <a:xfrm>
            <a:off x="1179205" y="1517515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221E47E-7939-2804-0A8F-9688BACFF8F8}"/>
              </a:ext>
            </a:extLst>
          </p:cNvPr>
          <p:cNvSpPr/>
          <p:nvPr/>
        </p:nvSpPr>
        <p:spPr>
          <a:xfrm>
            <a:off x="2041419" y="151415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5354C33-3F49-9959-6893-7E3089CA0874}"/>
              </a:ext>
            </a:extLst>
          </p:cNvPr>
          <p:cNvSpPr/>
          <p:nvPr/>
        </p:nvSpPr>
        <p:spPr>
          <a:xfrm>
            <a:off x="2895229" y="151446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4903EA7-13F5-AC49-5A20-F8C9DDB20408}"/>
              </a:ext>
            </a:extLst>
          </p:cNvPr>
          <p:cNvSpPr/>
          <p:nvPr/>
        </p:nvSpPr>
        <p:spPr>
          <a:xfrm>
            <a:off x="3757443" y="151110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42637C7-9D62-CBF3-3F5C-59B29D5664A6}"/>
              </a:ext>
            </a:extLst>
          </p:cNvPr>
          <p:cNvSpPr/>
          <p:nvPr/>
        </p:nvSpPr>
        <p:spPr>
          <a:xfrm>
            <a:off x="4609176" y="152392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A979A37-C8DB-3D56-EF4F-09ACEE57E585}"/>
              </a:ext>
            </a:extLst>
          </p:cNvPr>
          <p:cNvSpPr/>
          <p:nvPr/>
        </p:nvSpPr>
        <p:spPr>
          <a:xfrm>
            <a:off x="5471390" y="152056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89EBEC5-3E55-3832-B695-BFD8BC242505}"/>
              </a:ext>
            </a:extLst>
          </p:cNvPr>
          <p:cNvSpPr/>
          <p:nvPr/>
        </p:nvSpPr>
        <p:spPr>
          <a:xfrm>
            <a:off x="6336775" y="152087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9925DCD7-4FC9-03D5-86F4-F360CE0E703E}"/>
              </a:ext>
            </a:extLst>
          </p:cNvPr>
          <p:cNvSpPr/>
          <p:nvPr/>
        </p:nvSpPr>
        <p:spPr>
          <a:xfrm>
            <a:off x="7187414" y="1517515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2639573-1AC1-8265-75C2-37F41A50EADD}"/>
              </a:ext>
            </a:extLst>
          </p:cNvPr>
          <p:cNvSpPr/>
          <p:nvPr/>
        </p:nvSpPr>
        <p:spPr>
          <a:xfrm>
            <a:off x="8028326" y="151416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A2809AF-9382-8160-BA15-CBF1523DA84A}"/>
              </a:ext>
            </a:extLst>
          </p:cNvPr>
          <p:cNvSpPr/>
          <p:nvPr/>
        </p:nvSpPr>
        <p:spPr>
          <a:xfrm>
            <a:off x="2894613" y="223529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BFCD3925-B199-A7C2-38E4-C378090D7BB3}"/>
              </a:ext>
            </a:extLst>
          </p:cNvPr>
          <p:cNvSpPr/>
          <p:nvPr/>
        </p:nvSpPr>
        <p:spPr>
          <a:xfrm>
            <a:off x="3756827" y="2231935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F3116A0D-271E-47FA-E1A0-E601F1547563}"/>
              </a:ext>
            </a:extLst>
          </p:cNvPr>
          <p:cNvSpPr/>
          <p:nvPr/>
        </p:nvSpPr>
        <p:spPr>
          <a:xfrm>
            <a:off x="4608560" y="224474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B1F4068B-E1E7-5820-1D43-A94BA0909164}"/>
              </a:ext>
            </a:extLst>
          </p:cNvPr>
          <p:cNvSpPr/>
          <p:nvPr/>
        </p:nvSpPr>
        <p:spPr>
          <a:xfrm>
            <a:off x="5459199" y="224138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869DD9B-65B4-4BA9-13D6-EB793C438CB6}"/>
              </a:ext>
            </a:extLst>
          </p:cNvPr>
          <p:cNvSpPr/>
          <p:nvPr/>
        </p:nvSpPr>
        <p:spPr>
          <a:xfrm>
            <a:off x="6336159" y="224169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4739B45-3B34-F65F-6614-EBA1AFBFE93A}"/>
              </a:ext>
            </a:extLst>
          </p:cNvPr>
          <p:cNvSpPr/>
          <p:nvPr/>
        </p:nvSpPr>
        <p:spPr>
          <a:xfrm>
            <a:off x="7186798" y="223834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ED462337-29DC-14AA-5DBC-4018853C7F0E}"/>
              </a:ext>
            </a:extLst>
          </p:cNvPr>
          <p:cNvSpPr/>
          <p:nvPr/>
        </p:nvSpPr>
        <p:spPr>
          <a:xfrm>
            <a:off x="8039285" y="223498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52B0BC8-ADCB-CF59-7C42-7553EB0C61F4}"/>
              </a:ext>
            </a:extLst>
          </p:cNvPr>
          <p:cNvSpPr/>
          <p:nvPr/>
        </p:nvSpPr>
        <p:spPr>
          <a:xfrm>
            <a:off x="8889924" y="223162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123707D-D671-39D6-C944-3121C24B8A97}"/>
              </a:ext>
            </a:extLst>
          </p:cNvPr>
          <p:cNvSpPr/>
          <p:nvPr/>
        </p:nvSpPr>
        <p:spPr>
          <a:xfrm>
            <a:off x="9743734" y="223193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7D7A8DA-DD16-F3A1-1762-ED82767AFB51}"/>
              </a:ext>
            </a:extLst>
          </p:cNvPr>
          <p:cNvSpPr/>
          <p:nvPr/>
        </p:nvSpPr>
        <p:spPr>
          <a:xfrm>
            <a:off x="1178411" y="296558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E8AAD199-8894-789C-E3DB-658E22EFA9AA}"/>
              </a:ext>
            </a:extLst>
          </p:cNvPr>
          <p:cNvSpPr/>
          <p:nvPr/>
        </p:nvSpPr>
        <p:spPr>
          <a:xfrm>
            <a:off x="2040625" y="296222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4C44C145-B595-A969-A173-7479FEDD5753}"/>
              </a:ext>
            </a:extLst>
          </p:cNvPr>
          <p:cNvSpPr/>
          <p:nvPr/>
        </p:nvSpPr>
        <p:spPr>
          <a:xfrm>
            <a:off x="2906010" y="296253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6937BF9-89D8-5254-B130-6BDB92558B9B}"/>
              </a:ext>
            </a:extLst>
          </p:cNvPr>
          <p:cNvSpPr/>
          <p:nvPr/>
        </p:nvSpPr>
        <p:spPr>
          <a:xfrm>
            <a:off x="3756649" y="2959175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C908644-34BF-93A2-C357-36E1C377C88C}"/>
              </a:ext>
            </a:extLst>
          </p:cNvPr>
          <p:cNvSpPr/>
          <p:nvPr/>
        </p:nvSpPr>
        <p:spPr>
          <a:xfrm>
            <a:off x="4619957" y="297198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76C44CBA-85A1-3F26-EA94-814E965BFEFB}"/>
              </a:ext>
            </a:extLst>
          </p:cNvPr>
          <p:cNvSpPr/>
          <p:nvPr/>
        </p:nvSpPr>
        <p:spPr>
          <a:xfrm>
            <a:off x="5470596" y="296862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CF9DB9E-D140-F462-14D6-A125BB495F0E}"/>
              </a:ext>
            </a:extLst>
          </p:cNvPr>
          <p:cNvSpPr/>
          <p:nvPr/>
        </p:nvSpPr>
        <p:spPr>
          <a:xfrm>
            <a:off x="6335981" y="2957364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6F41AAB1-78D6-822A-298D-51EE82FF1080}"/>
              </a:ext>
            </a:extLst>
          </p:cNvPr>
          <p:cNvSpPr/>
          <p:nvPr/>
        </p:nvSpPr>
        <p:spPr>
          <a:xfrm>
            <a:off x="7186620" y="296558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0AF502B-6D34-15B0-0577-A44ADAEFF6DE}"/>
              </a:ext>
            </a:extLst>
          </p:cNvPr>
          <p:cNvSpPr/>
          <p:nvPr/>
        </p:nvSpPr>
        <p:spPr>
          <a:xfrm>
            <a:off x="8039107" y="296222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18D234C3-33FB-E844-2BC9-6A797956414A}"/>
              </a:ext>
            </a:extLst>
          </p:cNvPr>
          <p:cNvSpPr/>
          <p:nvPr/>
        </p:nvSpPr>
        <p:spPr>
          <a:xfrm>
            <a:off x="2894435" y="368652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EB5DDC44-EDA5-4C34-22BA-A302F40B5A5E}"/>
              </a:ext>
            </a:extLst>
          </p:cNvPr>
          <p:cNvSpPr/>
          <p:nvPr/>
        </p:nvSpPr>
        <p:spPr>
          <a:xfrm>
            <a:off x="3756649" y="368316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95796E34-ACB8-BDB7-11F0-ACC5CDCAB7D3}"/>
              </a:ext>
            </a:extLst>
          </p:cNvPr>
          <p:cNvSpPr/>
          <p:nvPr/>
        </p:nvSpPr>
        <p:spPr>
          <a:xfrm>
            <a:off x="4608382" y="3684406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ABE5AE7-C1C8-CEE5-E83D-C69B3D91A5B1}"/>
              </a:ext>
            </a:extLst>
          </p:cNvPr>
          <p:cNvSpPr/>
          <p:nvPr/>
        </p:nvSpPr>
        <p:spPr>
          <a:xfrm>
            <a:off x="5470596" y="3681048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D65FE92D-4F9E-D766-1AF4-303C0740F261}"/>
              </a:ext>
            </a:extLst>
          </p:cNvPr>
          <p:cNvSpPr/>
          <p:nvPr/>
        </p:nvSpPr>
        <p:spPr>
          <a:xfrm>
            <a:off x="6324406" y="3681358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A23584C-AF42-6B89-C294-CE525BDD0258}"/>
              </a:ext>
            </a:extLst>
          </p:cNvPr>
          <p:cNvSpPr/>
          <p:nvPr/>
        </p:nvSpPr>
        <p:spPr>
          <a:xfrm>
            <a:off x="7186620" y="3678000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9C09EE7-0706-F3FA-9A02-F3999A52A490}"/>
              </a:ext>
            </a:extLst>
          </p:cNvPr>
          <p:cNvSpPr/>
          <p:nvPr/>
        </p:nvSpPr>
        <p:spPr>
          <a:xfrm>
            <a:off x="8039107" y="3674646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4556144D-CF1A-D425-292F-7E93E027AFAE}"/>
              </a:ext>
            </a:extLst>
          </p:cNvPr>
          <p:cNvSpPr/>
          <p:nvPr/>
        </p:nvSpPr>
        <p:spPr>
          <a:xfrm>
            <a:off x="2037421" y="440040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C29BA18-8E61-84B5-B550-EC0A9CF422E8}"/>
              </a:ext>
            </a:extLst>
          </p:cNvPr>
          <p:cNvSpPr/>
          <p:nvPr/>
        </p:nvSpPr>
        <p:spPr>
          <a:xfrm>
            <a:off x="2891231" y="4400717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61A3FC8A-8098-16D0-91C2-7706817D4E50}"/>
              </a:ext>
            </a:extLst>
          </p:cNvPr>
          <p:cNvSpPr/>
          <p:nvPr/>
        </p:nvSpPr>
        <p:spPr>
          <a:xfrm>
            <a:off x="3753445" y="4397359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E7736038-BB50-CA8D-6CD4-DA993AD45973}"/>
              </a:ext>
            </a:extLst>
          </p:cNvPr>
          <p:cNvSpPr/>
          <p:nvPr/>
        </p:nvSpPr>
        <p:spPr>
          <a:xfrm>
            <a:off x="4605178" y="441017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B05489-9F0F-BFEA-B4E4-C2E254CAC5E1}"/>
              </a:ext>
            </a:extLst>
          </p:cNvPr>
          <p:cNvSpPr/>
          <p:nvPr/>
        </p:nvSpPr>
        <p:spPr>
          <a:xfrm>
            <a:off x="5467392" y="440681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4C20E88E-415B-F175-C1ED-D872B893BD57}"/>
              </a:ext>
            </a:extLst>
          </p:cNvPr>
          <p:cNvSpPr/>
          <p:nvPr/>
        </p:nvSpPr>
        <p:spPr>
          <a:xfrm>
            <a:off x="6321202" y="4407123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67EDDE22-CBDA-9445-F678-B896D12A80F5}"/>
              </a:ext>
            </a:extLst>
          </p:cNvPr>
          <p:cNvSpPr/>
          <p:nvPr/>
        </p:nvSpPr>
        <p:spPr>
          <a:xfrm>
            <a:off x="7171841" y="4403765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2E88244E-FA67-BC1C-33D0-F5A668D86DB1}"/>
              </a:ext>
            </a:extLst>
          </p:cNvPr>
          <p:cNvSpPr/>
          <p:nvPr/>
        </p:nvSpPr>
        <p:spPr>
          <a:xfrm>
            <a:off x="8047478" y="4400411"/>
            <a:ext cx="843926" cy="713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6F377E60-25D2-0019-D6DC-249F3991EE0F}"/>
              </a:ext>
            </a:extLst>
          </p:cNvPr>
          <p:cNvSpPr/>
          <p:nvPr/>
        </p:nvSpPr>
        <p:spPr>
          <a:xfrm>
            <a:off x="0" y="5328745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THẦY BAN CHO ANH EM MỘT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</a:t>
            </a:r>
            <a:r>
              <a:rPr lang="vi-VN" sz="3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MỚI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ANH EM HÃY YÊU THƯƠNG NHAU ?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719E732-C840-B67E-9849-5EBEB7737209}"/>
              </a:ext>
            </a:extLst>
          </p:cNvPr>
          <p:cNvSpPr/>
          <p:nvPr/>
        </p:nvSpPr>
        <p:spPr>
          <a:xfrm>
            <a:off x="0" y="5328376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“ANH EM HÃY YÊU THƯƠNG NHAU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YÊU THƯƠNG ANH EM.”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6D93D37-9914-71DB-0E84-2D383E3CD6F9}"/>
              </a:ext>
            </a:extLst>
          </p:cNvPr>
          <p:cNvSpPr/>
          <p:nvPr/>
        </p:nvSpPr>
        <p:spPr>
          <a:xfrm>
            <a:off x="0" y="5328716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ANH EM HÃY YÊU THƯƠNG NHAU NHƯ THẦY ĐÃ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36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F410EFA7-CA6E-B84F-B13E-D3F9DD19A775}"/>
              </a:ext>
            </a:extLst>
          </p:cNvPr>
          <p:cNvSpPr/>
          <p:nvPr/>
        </p:nvSpPr>
        <p:spPr>
          <a:xfrm>
            <a:off x="0" y="5332540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NẾU THIÊN CHÚA ĐƯỢC TÔN VINH NƠI NGƯỜI,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THÌ THIÊN CHÚA CŨNG SẼ TÔN VINH NGƯỜI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NƠI ĐÂU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CA2340E6-597E-7A79-0766-21A794045144}"/>
              </a:ext>
            </a:extLst>
          </p:cNvPr>
          <p:cNvSpPr/>
          <p:nvPr/>
        </p:nvSpPr>
        <p:spPr>
          <a:xfrm>
            <a:off x="3165" y="5333291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“HỠI ANH EM LÀ NHỮNG NGƯỜI CON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BÉ NHỎ CỦA THẦY, THẦY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... ... ...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ANH EM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MỘT ÍT LÂU NỮA THÔI.”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103D5585-8D79-4D0F-A579-A752D00166DF}"/>
              </a:ext>
            </a:extLst>
          </p:cNvPr>
          <p:cNvSpPr/>
          <p:nvPr/>
        </p:nvSpPr>
        <p:spPr>
          <a:xfrm>
            <a:off x="0" y="5332333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ĐỨC GIÊSU NÓI: "GIỜ ĐÂY, CON NGƯỜI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 TÔN VINH”. </a:t>
            </a:r>
            <a:r>
              <a:rPr lang="vi-VN" sz="36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 NGƯỜI ĐÂY LÀ CHỈ AI?</a:t>
            </a:r>
          </a:p>
        </p:txBody>
      </p:sp>
    </p:spTree>
    <p:extLst>
      <p:ext uri="{BB962C8B-B14F-4D97-AF65-F5344CB8AC3E}">
        <p14:creationId xmlns:p14="http://schemas.microsoft.com/office/powerpoint/2010/main" val="6485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6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9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8" fill="hold">
                      <p:stCondLst>
                        <p:cond delay="0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2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7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0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3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6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9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9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2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5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8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1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4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3" grpId="0" animBg="1"/>
      <p:bldP spid="3" grpId="1" animBg="1"/>
      <p:bldP spid="86" grpId="0" animBg="1"/>
      <p:bldP spid="86" grpId="1" animBg="1"/>
      <p:bldP spid="88" grpId="0" animBg="1"/>
      <p:bldP spid="88" grpId="1" animBg="1"/>
      <p:bldP spid="89" grpId="0" animBg="1"/>
      <p:bldP spid="89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25" grpId="0" animBg="1"/>
      <p:bldP spid="125" grpId="1" animBg="1"/>
      <p:bldP spid="126" grpId="0" animBg="1"/>
      <p:bldP spid="126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F950B2-FD76-6B4B-90A6-C3C4C29F2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148261"/>
              </p:ext>
            </p:extLst>
          </p:nvPr>
        </p:nvGraphicFramePr>
        <p:xfrm>
          <a:off x="1176903" y="70948"/>
          <a:ext cx="10687148" cy="6688668"/>
        </p:xfrm>
        <a:graphic>
          <a:graphicData uri="http://schemas.openxmlformats.org/drawingml/2006/table">
            <a:tbl>
              <a:tblPr firstRow="1" firstCol="1" bandRow="1"/>
              <a:tblGrid>
                <a:gridCol w="970913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970913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970913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970913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971928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Ă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Í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Ò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  <a:tr h="955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24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802</Words>
  <Application>Microsoft Office PowerPoint</Application>
  <PresentationFormat>Widescreen</PresentationFormat>
  <Paragraphs>283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Khi Giu-đa ra khỏi phòng tiệc ly, Đức Giê-su nói: “Giờ đây, Con Người được tôn vinh, và Thiên Chúa cũng được tôn vinh nơi Người.</vt:lpstr>
      <vt:lpstr>Nếu Thiên Chúa được tôn vinh nơi Người, thì Thiên Chúa cũng sẽ tôn vinh Người nơi chính mình, và Thiên Chúa sắp tôn vinh Người.</vt:lpstr>
      <vt:lpstr> “Hỡi anh em là những người con bé nhỏ của Thầy, Thầy còn ở với anh em một ít lâu nữa thôi.</vt:lpstr>
      <vt:lpstr>Thầy ban cho anh em một điều răn mới là anh em hãy yêu thương nhau ; anh em hãy yêu thương nhau như Thầy đã yêu thương anh em.</vt:lpstr>
      <vt:lpstr>Mọi người sẽ nhận biết anh em là môn đệ của Thầy ở điểm này : là anh em có lòng yêu thương nhau.” 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54</cp:revision>
  <dcterms:created xsi:type="dcterms:W3CDTF">2022-01-14T15:16:50Z</dcterms:created>
  <dcterms:modified xsi:type="dcterms:W3CDTF">2025-05-17T08:06:54Z</dcterms:modified>
</cp:coreProperties>
</file>