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373" r:id="rId4"/>
    <p:sldId id="374" r:id="rId5"/>
    <p:sldId id="375" r:id="rId6"/>
    <p:sldId id="376" r:id="rId7"/>
    <p:sldId id="378" r:id="rId8"/>
    <p:sldId id="381" r:id="rId9"/>
    <p:sldId id="379" r:id="rId10"/>
    <p:sldId id="394" r:id="rId11"/>
    <p:sldId id="395" r:id="rId12"/>
    <p:sldId id="396" r:id="rId13"/>
    <p:sldId id="397" r:id="rId14"/>
    <p:sldId id="398" r:id="rId15"/>
    <p:sldId id="399" r:id="rId16"/>
    <p:sldId id="400" r:id="rId17"/>
    <p:sldId id="401" r:id="rId18"/>
    <p:sldId id="402" r:id="rId19"/>
    <p:sldId id="403" r:id="rId20"/>
    <p:sldId id="404" r:id="rId21"/>
    <p:sldId id="392" r:id="rId22"/>
    <p:sldId id="293" r:id="rId23"/>
    <p:sldId id="294" r:id="rId24"/>
    <p:sldId id="393" r:id="rId25"/>
    <p:sldId id="405" r:id="rId26"/>
    <p:sldId id="260" r:id="rId27"/>
    <p:sldId id="308" r:id="rId28"/>
    <p:sldId id="386" r:id="rId29"/>
    <p:sldId id="387" r:id="rId30"/>
    <p:sldId id="388" r:id="rId31"/>
    <p:sldId id="391" r:id="rId32"/>
    <p:sldId id="296" r:id="rId33"/>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81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1248" y="5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5DD8-4449-423C-A639-F65BA6D75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0622D266-FC06-4B14-8BD7-484074193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4FA8C45-7E4E-4866-8C82-71C166C44AA5}"/>
              </a:ext>
            </a:extLst>
          </p:cNvPr>
          <p:cNvSpPr>
            <a:spLocks noGrp="1"/>
          </p:cNvSpPr>
          <p:nvPr>
            <p:ph type="dt" sz="half" idx="10"/>
          </p:nvPr>
        </p:nvSpPr>
        <p:spPr/>
        <p:txBody>
          <a:bodyPr/>
          <a:lstStyle/>
          <a:p>
            <a:fld id="{2FF9C1CA-27ED-46C1-8525-37ABE13F03B0}" type="datetimeFigureOut">
              <a:rPr lang="vi-VN" smtClean="0"/>
              <a:t>28/03/2025</a:t>
            </a:fld>
            <a:endParaRPr lang="vi-VN"/>
          </a:p>
        </p:txBody>
      </p:sp>
      <p:sp>
        <p:nvSpPr>
          <p:cNvPr id="5" name="Footer Placeholder 4">
            <a:extLst>
              <a:ext uri="{FF2B5EF4-FFF2-40B4-BE49-F238E27FC236}">
                <a16:creationId xmlns:a16="http://schemas.microsoft.com/office/drawing/2014/main" id="{F826F900-C18C-4C2D-9121-6D9F7CF449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7FFBB37-8D8B-4ED6-8D94-B8E736D25A8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9247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D7D5-5D3F-4E90-9EB1-0D94F429A338}"/>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C592D96-5F34-4AB1-A37B-950BAE5083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C5B772E-20CA-4B33-939D-79947571EC5C}"/>
              </a:ext>
            </a:extLst>
          </p:cNvPr>
          <p:cNvSpPr>
            <a:spLocks noGrp="1"/>
          </p:cNvSpPr>
          <p:nvPr>
            <p:ph type="dt" sz="half" idx="10"/>
          </p:nvPr>
        </p:nvSpPr>
        <p:spPr/>
        <p:txBody>
          <a:bodyPr/>
          <a:lstStyle/>
          <a:p>
            <a:fld id="{2FF9C1CA-27ED-46C1-8525-37ABE13F03B0}" type="datetimeFigureOut">
              <a:rPr lang="vi-VN" smtClean="0"/>
              <a:t>28/03/2025</a:t>
            </a:fld>
            <a:endParaRPr lang="vi-VN"/>
          </a:p>
        </p:txBody>
      </p:sp>
      <p:sp>
        <p:nvSpPr>
          <p:cNvPr id="5" name="Footer Placeholder 4">
            <a:extLst>
              <a:ext uri="{FF2B5EF4-FFF2-40B4-BE49-F238E27FC236}">
                <a16:creationId xmlns:a16="http://schemas.microsoft.com/office/drawing/2014/main" id="{F9497229-AC30-41EC-B325-50DCC65CB9B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45F265-32D6-4048-A6C8-5EAF9497C1C3}"/>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5783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3E2C7-B8DB-416A-849C-F8727C6D6A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795EA97-5511-461A-B619-FAC5D0F6E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DD5E18-72A4-41BE-8D81-82879DBCAD05}"/>
              </a:ext>
            </a:extLst>
          </p:cNvPr>
          <p:cNvSpPr>
            <a:spLocks noGrp="1"/>
          </p:cNvSpPr>
          <p:nvPr>
            <p:ph type="dt" sz="half" idx="10"/>
          </p:nvPr>
        </p:nvSpPr>
        <p:spPr/>
        <p:txBody>
          <a:bodyPr/>
          <a:lstStyle/>
          <a:p>
            <a:fld id="{2FF9C1CA-27ED-46C1-8525-37ABE13F03B0}" type="datetimeFigureOut">
              <a:rPr lang="vi-VN" smtClean="0"/>
              <a:t>28/03/2025</a:t>
            </a:fld>
            <a:endParaRPr lang="vi-VN"/>
          </a:p>
        </p:txBody>
      </p:sp>
      <p:sp>
        <p:nvSpPr>
          <p:cNvPr id="5" name="Footer Placeholder 4">
            <a:extLst>
              <a:ext uri="{FF2B5EF4-FFF2-40B4-BE49-F238E27FC236}">
                <a16:creationId xmlns:a16="http://schemas.microsoft.com/office/drawing/2014/main" id="{D0CFF74F-521E-4FAF-8BC5-1AA664255D4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02554A-5342-4096-8E7A-C7436908BA89}"/>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742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5F664-AA3B-4313-A0F2-D409A4781F9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7D26BB1-E78B-4471-BE4E-53C3618C53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FA202FC-DC52-4B3B-A666-E0F2AD2905B0}"/>
              </a:ext>
            </a:extLst>
          </p:cNvPr>
          <p:cNvSpPr>
            <a:spLocks noGrp="1"/>
          </p:cNvSpPr>
          <p:nvPr>
            <p:ph type="dt" sz="half" idx="10"/>
          </p:nvPr>
        </p:nvSpPr>
        <p:spPr/>
        <p:txBody>
          <a:bodyPr/>
          <a:lstStyle/>
          <a:p>
            <a:fld id="{2FF9C1CA-27ED-46C1-8525-37ABE13F03B0}" type="datetimeFigureOut">
              <a:rPr lang="vi-VN" smtClean="0"/>
              <a:t>28/03/2025</a:t>
            </a:fld>
            <a:endParaRPr lang="vi-VN"/>
          </a:p>
        </p:txBody>
      </p:sp>
      <p:sp>
        <p:nvSpPr>
          <p:cNvPr id="5" name="Footer Placeholder 4">
            <a:extLst>
              <a:ext uri="{FF2B5EF4-FFF2-40B4-BE49-F238E27FC236}">
                <a16:creationId xmlns:a16="http://schemas.microsoft.com/office/drawing/2014/main" id="{F3B0460E-3594-4A79-9E4E-36EC7F54B7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9CEA09A-40D4-46F8-8D4D-215020EAE69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4335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3C1E-0B4A-4019-8FB3-FDBACB5311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F653D45E-ECC5-486B-A601-B03D259A6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1CF448-B65D-4523-9B12-4CDC3F886731}"/>
              </a:ext>
            </a:extLst>
          </p:cNvPr>
          <p:cNvSpPr>
            <a:spLocks noGrp="1"/>
          </p:cNvSpPr>
          <p:nvPr>
            <p:ph type="dt" sz="half" idx="10"/>
          </p:nvPr>
        </p:nvSpPr>
        <p:spPr/>
        <p:txBody>
          <a:bodyPr/>
          <a:lstStyle/>
          <a:p>
            <a:fld id="{2FF9C1CA-27ED-46C1-8525-37ABE13F03B0}" type="datetimeFigureOut">
              <a:rPr lang="vi-VN" smtClean="0"/>
              <a:t>28/03/2025</a:t>
            </a:fld>
            <a:endParaRPr lang="vi-VN"/>
          </a:p>
        </p:txBody>
      </p:sp>
      <p:sp>
        <p:nvSpPr>
          <p:cNvPr id="5" name="Footer Placeholder 4">
            <a:extLst>
              <a:ext uri="{FF2B5EF4-FFF2-40B4-BE49-F238E27FC236}">
                <a16:creationId xmlns:a16="http://schemas.microsoft.com/office/drawing/2014/main" id="{4B74D0E6-2C86-49C5-A9CD-ACFF55D9DA4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5DC806-FCD8-4CA2-BC87-FA6CE17601F2}"/>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158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E31C-C008-41A6-B1CC-CA6C3ED98E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D947F5F-9858-494A-82A4-9A7A3B54AD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0B676A2-D46B-4F56-A21A-931B25743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8A614988-F3CE-4174-A3EE-F8108E16571E}"/>
              </a:ext>
            </a:extLst>
          </p:cNvPr>
          <p:cNvSpPr>
            <a:spLocks noGrp="1"/>
          </p:cNvSpPr>
          <p:nvPr>
            <p:ph type="dt" sz="half" idx="10"/>
          </p:nvPr>
        </p:nvSpPr>
        <p:spPr/>
        <p:txBody>
          <a:bodyPr/>
          <a:lstStyle/>
          <a:p>
            <a:fld id="{2FF9C1CA-27ED-46C1-8525-37ABE13F03B0}" type="datetimeFigureOut">
              <a:rPr lang="vi-VN" smtClean="0"/>
              <a:t>28/03/2025</a:t>
            </a:fld>
            <a:endParaRPr lang="vi-VN"/>
          </a:p>
        </p:txBody>
      </p:sp>
      <p:sp>
        <p:nvSpPr>
          <p:cNvPr id="6" name="Footer Placeholder 5">
            <a:extLst>
              <a:ext uri="{FF2B5EF4-FFF2-40B4-BE49-F238E27FC236}">
                <a16:creationId xmlns:a16="http://schemas.microsoft.com/office/drawing/2014/main" id="{8A8F2516-227C-4BC8-87E4-9ED003D6BA3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026F3F-72B1-4481-9A61-AC5C147043FE}"/>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0890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8F067-DD81-44FD-9BCC-D0582C6590C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712F556-8863-4102-858F-CBCB401AFA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08A34B-6D45-46A2-9A77-BB84800C9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3715220-53B4-4EDC-860F-3E64AF09D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F7AF07-2A5A-452F-B6EB-FCD3E08E8D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6CEDC71C-673D-4186-8658-C06FA940DF96}"/>
              </a:ext>
            </a:extLst>
          </p:cNvPr>
          <p:cNvSpPr>
            <a:spLocks noGrp="1"/>
          </p:cNvSpPr>
          <p:nvPr>
            <p:ph type="dt" sz="half" idx="10"/>
          </p:nvPr>
        </p:nvSpPr>
        <p:spPr/>
        <p:txBody>
          <a:bodyPr/>
          <a:lstStyle/>
          <a:p>
            <a:fld id="{2FF9C1CA-27ED-46C1-8525-37ABE13F03B0}" type="datetimeFigureOut">
              <a:rPr lang="vi-VN" smtClean="0"/>
              <a:t>28/03/2025</a:t>
            </a:fld>
            <a:endParaRPr lang="vi-VN"/>
          </a:p>
        </p:txBody>
      </p:sp>
      <p:sp>
        <p:nvSpPr>
          <p:cNvPr id="8" name="Footer Placeholder 7">
            <a:extLst>
              <a:ext uri="{FF2B5EF4-FFF2-40B4-BE49-F238E27FC236}">
                <a16:creationId xmlns:a16="http://schemas.microsoft.com/office/drawing/2014/main" id="{503930F0-6E9D-4535-897B-48B2B33034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C0E3C02-94DA-4ACC-A3AE-A828F02F6E7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89010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7CB9-D932-4FD4-B776-B6D34AEA320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A962FE11-FC34-4584-87BA-22676E09922A}"/>
              </a:ext>
            </a:extLst>
          </p:cNvPr>
          <p:cNvSpPr>
            <a:spLocks noGrp="1"/>
          </p:cNvSpPr>
          <p:nvPr>
            <p:ph type="dt" sz="half" idx="10"/>
          </p:nvPr>
        </p:nvSpPr>
        <p:spPr/>
        <p:txBody>
          <a:bodyPr/>
          <a:lstStyle/>
          <a:p>
            <a:fld id="{2FF9C1CA-27ED-46C1-8525-37ABE13F03B0}" type="datetimeFigureOut">
              <a:rPr lang="vi-VN" smtClean="0"/>
              <a:t>28/03/2025</a:t>
            </a:fld>
            <a:endParaRPr lang="vi-VN"/>
          </a:p>
        </p:txBody>
      </p:sp>
      <p:sp>
        <p:nvSpPr>
          <p:cNvPr id="4" name="Footer Placeholder 3">
            <a:extLst>
              <a:ext uri="{FF2B5EF4-FFF2-40B4-BE49-F238E27FC236}">
                <a16:creationId xmlns:a16="http://schemas.microsoft.com/office/drawing/2014/main" id="{0754B8B2-2652-4757-B95D-8255071D4C9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46E71F95-6F81-4FDA-B714-89F84A91AAE5}"/>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33132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A5293-DCD2-4900-97FA-755F5C6CA313}"/>
              </a:ext>
            </a:extLst>
          </p:cNvPr>
          <p:cNvSpPr>
            <a:spLocks noGrp="1"/>
          </p:cNvSpPr>
          <p:nvPr>
            <p:ph type="dt" sz="half" idx="10"/>
          </p:nvPr>
        </p:nvSpPr>
        <p:spPr/>
        <p:txBody>
          <a:bodyPr/>
          <a:lstStyle/>
          <a:p>
            <a:fld id="{2FF9C1CA-27ED-46C1-8525-37ABE13F03B0}" type="datetimeFigureOut">
              <a:rPr lang="vi-VN" smtClean="0"/>
              <a:t>28/03/2025</a:t>
            </a:fld>
            <a:endParaRPr lang="vi-VN"/>
          </a:p>
        </p:txBody>
      </p:sp>
      <p:sp>
        <p:nvSpPr>
          <p:cNvPr id="3" name="Footer Placeholder 2">
            <a:extLst>
              <a:ext uri="{FF2B5EF4-FFF2-40B4-BE49-F238E27FC236}">
                <a16:creationId xmlns:a16="http://schemas.microsoft.com/office/drawing/2014/main" id="{5CC52C3D-6041-4625-AC08-9327233F2B18}"/>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CCF0C907-31D2-4439-B21C-BF8F8366D371}"/>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39087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4B62-2C54-4574-B543-5EB51B1DD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E0D8E50-F3A2-4687-B0C9-1F0E70AE7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FBFDF51E-E4BD-4E69-BA7D-AB7D9EBAE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5F6E8-DF3A-4E10-99D5-E4B28F364964}"/>
              </a:ext>
            </a:extLst>
          </p:cNvPr>
          <p:cNvSpPr>
            <a:spLocks noGrp="1"/>
          </p:cNvSpPr>
          <p:nvPr>
            <p:ph type="dt" sz="half" idx="10"/>
          </p:nvPr>
        </p:nvSpPr>
        <p:spPr/>
        <p:txBody>
          <a:bodyPr/>
          <a:lstStyle/>
          <a:p>
            <a:fld id="{2FF9C1CA-27ED-46C1-8525-37ABE13F03B0}" type="datetimeFigureOut">
              <a:rPr lang="vi-VN" smtClean="0"/>
              <a:t>28/03/2025</a:t>
            </a:fld>
            <a:endParaRPr lang="vi-VN"/>
          </a:p>
        </p:txBody>
      </p:sp>
      <p:sp>
        <p:nvSpPr>
          <p:cNvPr id="6" name="Footer Placeholder 5">
            <a:extLst>
              <a:ext uri="{FF2B5EF4-FFF2-40B4-BE49-F238E27FC236}">
                <a16:creationId xmlns:a16="http://schemas.microsoft.com/office/drawing/2014/main" id="{EBB19D56-AA9B-48D9-A797-22DF8770661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1A8B5EE-5785-4A56-886B-75834DB3FEF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2486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0DF1-2E9F-4D46-9DD9-7544FFCB6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3B45455-BF2B-4E0F-88A8-C30EACBA68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1DA077DF-EF3A-4A0C-A177-0489E1CCD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53553-7ED7-4561-81BF-C072759EEB4D}"/>
              </a:ext>
            </a:extLst>
          </p:cNvPr>
          <p:cNvSpPr>
            <a:spLocks noGrp="1"/>
          </p:cNvSpPr>
          <p:nvPr>
            <p:ph type="dt" sz="half" idx="10"/>
          </p:nvPr>
        </p:nvSpPr>
        <p:spPr/>
        <p:txBody>
          <a:bodyPr/>
          <a:lstStyle/>
          <a:p>
            <a:fld id="{2FF9C1CA-27ED-46C1-8525-37ABE13F03B0}" type="datetimeFigureOut">
              <a:rPr lang="vi-VN" smtClean="0"/>
              <a:t>28/03/2025</a:t>
            </a:fld>
            <a:endParaRPr lang="vi-VN"/>
          </a:p>
        </p:txBody>
      </p:sp>
      <p:sp>
        <p:nvSpPr>
          <p:cNvPr id="6" name="Footer Placeholder 5">
            <a:extLst>
              <a:ext uri="{FF2B5EF4-FFF2-40B4-BE49-F238E27FC236}">
                <a16:creationId xmlns:a16="http://schemas.microsoft.com/office/drawing/2014/main" id="{F9F11194-45E8-4829-B6A3-638191FB5FC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D27BEFB-5AA3-4CB9-8D66-689781445B3D}"/>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1374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BDEA6-FF88-4323-ACF8-DACE668E1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C8C242-8DEE-41DC-A727-D8B145B3F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7FE7123-EC5E-487F-AE75-526036135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9C1CA-27ED-46C1-8525-37ABE13F03B0}" type="datetimeFigureOut">
              <a:rPr lang="vi-VN" smtClean="0"/>
              <a:t>28/03/2025</a:t>
            </a:fld>
            <a:endParaRPr lang="vi-VN"/>
          </a:p>
        </p:txBody>
      </p:sp>
      <p:sp>
        <p:nvSpPr>
          <p:cNvPr id="5" name="Footer Placeholder 4">
            <a:extLst>
              <a:ext uri="{FF2B5EF4-FFF2-40B4-BE49-F238E27FC236}">
                <a16:creationId xmlns:a16="http://schemas.microsoft.com/office/drawing/2014/main" id="{6D43B4BD-603F-418B-BA87-65BAF4125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9A1C33B-A489-4130-9B31-902838D43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CB2F9-C746-405B-B972-04B60C6BF1F2}" type="slidenum">
              <a:rPr lang="vi-VN" smtClean="0"/>
              <a:t>‹#›</a:t>
            </a:fld>
            <a:endParaRPr lang="vi-VN"/>
          </a:p>
        </p:txBody>
      </p:sp>
    </p:spTree>
    <p:extLst>
      <p:ext uri="{BB962C8B-B14F-4D97-AF65-F5344CB8AC3E}">
        <p14:creationId xmlns:p14="http://schemas.microsoft.com/office/powerpoint/2010/main" val="223782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3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0" cap="none" spc="0" normalizeH="0" baseline="0" noProof="0">
                <a:ln w="9525">
                  <a:noFill/>
                  <a:prstDash val="solid"/>
                </a:ln>
                <a:solidFill>
                  <a:srgbClr val="FB81EC"/>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CHÚA NHẬT </a:t>
            </a:r>
            <a:r>
              <a:rPr lang="en-US" sz="4400" b="1" kern="10">
                <a:ln w="9525">
                  <a:noFill/>
                  <a:prstDash val="solid"/>
                </a:ln>
                <a:solidFill>
                  <a:srgbClr val="FB81EC"/>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IV</a:t>
            </a:r>
            <a:r>
              <a:rPr kumimoji="0" lang="en-US" sz="4400" b="1" i="0" u="none" strike="noStrike" kern="10" cap="none" spc="0" normalizeH="0" baseline="0" noProof="0">
                <a:ln w="9525">
                  <a:noFill/>
                  <a:prstDash val="solid"/>
                </a:ln>
                <a:solidFill>
                  <a:srgbClr val="FB81EC"/>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 MÙA</a:t>
            </a:r>
            <a:r>
              <a:rPr kumimoji="0" lang="en-US" sz="4400" b="1" i="0" u="none" strike="noStrike" kern="10" cap="none" spc="0" normalizeH="0" noProof="0">
                <a:ln w="9525">
                  <a:noFill/>
                  <a:prstDash val="solid"/>
                </a:ln>
                <a:solidFill>
                  <a:srgbClr val="FB81EC"/>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 CHAY - </a:t>
            </a:r>
            <a:r>
              <a:rPr kumimoji="0" lang="en-US" sz="4400" b="1" i="0" u="none" strike="noStrike" kern="10" cap="none" spc="0" normalizeH="0" baseline="0" noProof="0">
                <a:ln w="9525">
                  <a:noFill/>
                  <a:prstDash val="solid"/>
                </a:ln>
                <a:solidFill>
                  <a:srgbClr val="FB81EC"/>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C</a:t>
            </a:r>
            <a:endParaRPr kumimoji="0" lang="en-US" sz="4400" b="1" i="0" u="none" strike="noStrike" kern="10" cap="none" spc="0" normalizeH="0" baseline="0" noProof="0" dirty="0">
              <a:ln w="9525">
                <a:noFill/>
                <a:prstDash val="solid"/>
              </a:ln>
              <a:solidFill>
                <a:srgbClr val="FB81EC"/>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44541" y="3776782"/>
            <a:ext cx="404746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rPr>
              <a:t>TRỞ</a:t>
            </a:r>
            <a:r>
              <a:rPr kumimoji="0" lang="en-US" sz="4000" b="1" i="0" u="none" strike="noStrike" kern="1200" cap="none" spc="0" normalizeH="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rPr>
              <a:t> VỀ</a:t>
            </a:r>
            <a:endParaRPr kumimoji="0" lang="en-US" sz="4000" b="1" i="0" u="none" strike="noStrike" kern="1200" cap="none" spc="0" normalizeH="0" baseline="0" noProof="0" dirty="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81207" y="3776782"/>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noProof="0">
                <a:solidFill>
                  <a:srgbClr val="7030A0"/>
                </a:solidFill>
                <a:latin typeface="Verdana" panose="020B0604030504040204" pitchFamily="34" charset="0"/>
                <a:ea typeface="Verdana" panose="020B0604030504040204" pitchFamily="34" charset="0"/>
                <a:cs typeface="Tahoma" panose="020B0604030504040204" pitchFamily="34" charset="0"/>
              </a:rPr>
              <a:t>SÁM HỐI</a:t>
            </a:r>
            <a:endParaRPr kumimoji="0" lang="en-US" sz="4000" b="1" i="0" u="none" strike="noStrike" kern="1200" cap="none" spc="0" normalizeH="0" baseline="0" noProof="0" dirty="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000" b="1">
                <a:solidFill>
                  <a:srgbClr val="333333"/>
                </a:solidFill>
                <a:effectLst/>
                <a:latin typeface="Verdana" panose="020B0604030504040204" pitchFamily="34" charset="0"/>
                <a:ea typeface="Times New Roman" panose="02020603050405020304" pitchFamily="18" charset="0"/>
              </a:rPr>
              <a:t>Xin coi con như một người làm công cho cha vậy.’ Thế rồi anh ta đứng lên đi về cùng cha.</a:t>
            </a:r>
            <a:endParaRPr lang="en-US" sz="8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91349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solidFill>
                  <a:srgbClr val="333333"/>
                </a:solidFill>
                <a:effectLst/>
                <a:latin typeface="Verdana" panose="020B0604030504040204" pitchFamily="34" charset="0"/>
                <a:ea typeface="Times New Roman" panose="02020603050405020304" pitchFamily="18" charset="0"/>
              </a:rPr>
              <a:t>Thôi, ta đứng lên, đi về cùng cha và thưa với người : ‘Thưa cha, con thật đắc tội với Trời và với cha, chẳng còn đáng gọi là con cha nữa.</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069651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“Anh ta còn ở đằng xa, thì người cha đã trông thấy. Ông chạnh lòng thương, chạy ra, ôm cổ anh ta, và hôn lấy hôn để.</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8396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Bấy giờ người con nói rằng : ‘Thưa cha, con thật đắc tội với Trời và với cha, chẳng còn đáng gọi là con cha nữa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35174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Nhưng người cha liền bảo các đầy tớ rằng : ‘Mau đem áo đẹp nhất ra đây mặc cho cậu, xỏ nhẫn vào ngón tay, xỏ dép vào chân cậu,</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815627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400" b="1">
                <a:solidFill>
                  <a:srgbClr val="333333"/>
                </a:solidFill>
                <a:effectLst/>
                <a:latin typeface="Verdana" panose="020B0604030504040204" pitchFamily="34" charset="0"/>
                <a:ea typeface="Times New Roman" panose="02020603050405020304" pitchFamily="18" charset="0"/>
              </a:rPr>
              <a:t>rồi đi bắt con bê đã vỗ béo làm thịt để chúng ta mở tiệc ăn mừng! Vì con ta đây đã chết mà nay sống lại, đã mất mà nay lại tìm thấy.’ Và họ bắt đầu ăn mừng.</a:t>
            </a:r>
            <a:endParaRPr lang="en-US" sz="64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288201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400" b="1">
                <a:solidFill>
                  <a:srgbClr val="333333"/>
                </a:solidFill>
                <a:effectLst/>
                <a:latin typeface="Verdana" panose="020B0604030504040204" pitchFamily="34" charset="0"/>
                <a:ea typeface="Times New Roman" panose="02020603050405020304" pitchFamily="18" charset="0"/>
              </a:rPr>
              <a:t>“Lúc ấy người con cả của ông đang ở ngoài đồng. Khi anh ta về gần đến nhà, nghe thấy tiếng đàn ca nhảy múa, liền gọi một người đầy tớ ra mà hỏi xem có chuyện gì.</a:t>
            </a:r>
            <a:endParaRPr lang="en-US" sz="64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751069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solidFill>
                  <a:srgbClr val="333333"/>
                </a:solidFill>
                <a:effectLst/>
                <a:latin typeface="Verdana" panose="020B0604030504040204" pitchFamily="34" charset="0"/>
                <a:ea typeface="Times New Roman" panose="02020603050405020304" pitchFamily="18" charset="0"/>
              </a:rPr>
              <a:t>Người ấy trả lời : ‘Em cậu đã về, và cha cậu đã làm thịt con bê béo, vì gặp lại cậu ấy mạnh khoẻ.’ Người anh cả liền nổi giận và không chịu vào nhà.</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081855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5600" b="1">
                <a:solidFill>
                  <a:srgbClr val="333333"/>
                </a:solidFill>
                <a:effectLst/>
                <a:latin typeface="Verdana" panose="020B0604030504040204" pitchFamily="34" charset="0"/>
                <a:ea typeface="Times New Roman" panose="02020603050405020304" pitchFamily="18" charset="0"/>
              </a:rPr>
              <a:t>Nhưng cha cậu ra năn nỉ. Cậu trả lời cha : ‘Cha coi, đã bao nhiêu năm trời con hầu hạ cha, và chẳng khi nào trái lệnh, thế mà chưa bao giờ cha cho lấy được một con dê con để con ăn mừng với bạn bè.</a:t>
            </a:r>
            <a:endParaRPr lang="en-US" sz="5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924257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Còn thằng con của cha đó, sau khi đã nuốt hết của cải của cha với bọn điếm, nay trở về, thì cha lại giết bê béo ăn mừng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992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7200" b="1">
                <a:solidFill>
                  <a:srgbClr val="333333"/>
                </a:solidFill>
                <a:effectLst/>
                <a:latin typeface="Verdana" panose="020B0604030504040204" pitchFamily="34" charset="0"/>
                <a:ea typeface="Times New Roman" panose="02020603050405020304" pitchFamily="18" charset="0"/>
              </a:rPr>
              <a:t>Khi ấy, các người thu thuế và các người tội lỗi đều lui tới với Đức Giê-su để nghe Người giảng.</a:t>
            </a:r>
            <a:endParaRPr lang="en-US" sz="7200" dirty="0">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0"/>
            <a:ext cx="12192000" cy="1200329"/>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KHỞI ĐẦU TIN MỪNG CHÚA GIÊ-SU KI-TÔ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THEO THÁNH </a:t>
            </a:r>
            <a:r>
              <a:rPr lang="en-US" sz="3600" b="1">
                <a:solidFill>
                  <a:srgbClr val="FF0000"/>
                </a:solidFill>
                <a:latin typeface="Times New Roman" panose="02020603050405020304" pitchFamily="18" charset="0"/>
                <a:ea typeface="Verdana" panose="020B0604030504040204" pitchFamily="34" charset="0"/>
                <a:cs typeface="Times New Roman" panose="02020603050405020304" pitchFamily="18" charset="0"/>
              </a:rPr>
              <a:t>LU-CA</a:t>
            </a: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endPar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6826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“Nhưng người cha nói với anh ta : ‘Con à, lúc nào con cũng ở với cha, tất cả những gì của cha đều là của con.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975812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Nhưng chúng ta phải ăn mừng, phải vui vẻ, vì em con đây đã chết mà nay lại sống, đã mất mà nay lại tìm thấy’.”</a:t>
            </a:r>
            <a:r>
              <a:rPr lang="vi-VN" sz="6000" b="1" i="1">
                <a:solidFill>
                  <a:srgbClr val="FF0000"/>
                </a:solidFill>
                <a:latin typeface="Times New Roman" panose="02020603050405020304" pitchFamily="18" charset="0"/>
                <a:ea typeface="Times New Roman" panose="02020603050405020304" pitchFamily="18" charset="0"/>
              </a:rPr>
              <a:t>ĐÓ LÀ LỜI CHÚA</a:t>
            </a:r>
            <a:endParaRPr lang="en-US" sz="6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309940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 action="ppaction://hlinkshowjump?jump=nextslide"/>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18" y="48002"/>
            <a:ext cx="671318" cy="6679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18" y="734929"/>
            <a:ext cx="671318" cy="667960"/>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18" y="1488653"/>
            <a:ext cx="671319"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2203119"/>
            <a:ext cx="671320"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19" y="2966511"/>
            <a:ext cx="602233"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0" y="3660078"/>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76" name="Rectangle 75">
            <a:extLst>
              <a:ext uri="{FF2B5EF4-FFF2-40B4-BE49-F238E27FC236}">
                <a16:creationId xmlns:a16="http://schemas.microsoft.com/office/drawing/2014/main" id="{DE7D70FE-F199-4AE7-A23E-E17CA9DD67CA}"/>
              </a:ext>
            </a:extLst>
          </p:cNvPr>
          <p:cNvSpPr/>
          <p:nvPr/>
        </p:nvSpPr>
        <p:spPr>
          <a:xfrm>
            <a:off x="-14740" y="5339618"/>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600" b="1">
                <a:solidFill>
                  <a:srgbClr val="FF0000"/>
                </a:solidFill>
                <a:latin typeface="Verdana" panose="020B0604030504040204" pitchFamily="34" charset="0"/>
                <a:ea typeface="Verdana" panose="020B0604030504040204" pitchFamily="34" charset="0"/>
              </a:rPr>
              <a:t>1. ĐỨC GIÊ-SU KỂ DỤ NGÔN TRÊN CHO NHÓM NGƯỜI PHA-RI-SÊU VÀ NHÓM </a:t>
            </a:r>
            <a:r>
              <a:rPr lang="vi-VN" sz="3600" b="1" u="sng">
                <a:solidFill>
                  <a:srgbClr val="7030A0"/>
                </a:solidFill>
                <a:latin typeface="Verdana" panose="020B0604030504040204" pitchFamily="34" charset="0"/>
                <a:ea typeface="Verdana" panose="020B0604030504040204" pitchFamily="34" charset="0"/>
              </a:rPr>
              <a:t>NGƯỜI NÀO?</a:t>
            </a:r>
          </a:p>
        </p:txBody>
      </p:sp>
      <p:graphicFrame>
        <p:nvGraphicFramePr>
          <p:cNvPr id="5" name="Table 4">
            <a:extLst>
              <a:ext uri="{FF2B5EF4-FFF2-40B4-BE49-F238E27FC236}">
                <a16:creationId xmlns:a16="http://schemas.microsoft.com/office/drawing/2014/main" id="{C44EF259-C730-4A3D-93A7-49B3BA74B443}"/>
              </a:ext>
            </a:extLst>
          </p:cNvPr>
          <p:cNvGraphicFramePr>
            <a:graphicFrameLocks noGrp="1"/>
          </p:cNvGraphicFramePr>
          <p:nvPr>
            <p:extLst>
              <p:ext uri="{D42A27DB-BD31-4B8C-83A1-F6EECF244321}">
                <p14:modId xmlns:p14="http://schemas.microsoft.com/office/powerpoint/2010/main" val="454580015"/>
              </p:ext>
            </p:extLst>
          </p:nvPr>
        </p:nvGraphicFramePr>
        <p:xfrm>
          <a:off x="1176904" y="70948"/>
          <a:ext cx="9437078" cy="5056639"/>
        </p:xfrm>
        <a:graphic>
          <a:graphicData uri="http://schemas.openxmlformats.org/drawingml/2006/table">
            <a:tbl>
              <a:tblPr firstRow="1" firstCol="1" bandRow="1"/>
              <a:tblGrid>
                <a:gridCol w="857346">
                  <a:extLst>
                    <a:ext uri="{9D8B030D-6E8A-4147-A177-3AD203B41FA5}">
                      <a16:colId xmlns:a16="http://schemas.microsoft.com/office/drawing/2014/main" val="2851470237"/>
                    </a:ext>
                  </a:extLst>
                </a:gridCol>
                <a:gridCol w="857346">
                  <a:extLst>
                    <a:ext uri="{9D8B030D-6E8A-4147-A177-3AD203B41FA5}">
                      <a16:colId xmlns:a16="http://schemas.microsoft.com/office/drawing/2014/main" val="2154283047"/>
                    </a:ext>
                  </a:extLst>
                </a:gridCol>
                <a:gridCol w="857346">
                  <a:extLst>
                    <a:ext uri="{9D8B030D-6E8A-4147-A177-3AD203B41FA5}">
                      <a16:colId xmlns:a16="http://schemas.microsoft.com/office/drawing/2014/main" val="3647057924"/>
                    </a:ext>
                  </a:extLst>
                </a:gridCol>
                <a:gridCol w="857346">
                  <a:extLst>
                    <a:ext uri="{9D8B030D-6E8A-4147-A177-3AD203B41FA5}">
                      <a16:colId xmlns:a16="http://schemas.microsoft.com/office/drawing/2014/main" val="446130226"/>
                    </a:ext>
                  </a:extLst>
                </a:gridCol>
                <a:gridCol w="858242">
                  <a:extLst>
                    <a:ext uri="{9D8B030D-6E8A-4147-A177-3AD203B41FA5}">
                      <a16:colId xmlns:a16="http://schemas.microsoft.com/office/drawing/2014/main" val="1632274922"/>
                    </a:ext>
                  </a:extLst>
                </a:gridCol>
                <a:gridCol w="858242">
                  <a:extLst>
                    <a:ext uri="{9D8B030D-6E8A-4147-A177-3AD203B41FA5}">
                      <a16:colId xmlns:a16="http://schemas.microsoft.com/office/drawing/2014/main" val="884516262"/>
                    </a:ext>
                  </a:extLst>
                </a:gridCol>
                <a:gridCol w="858242">
                  <a:extLst>
                    <a:ext uri="{9D8B030D-6E8A-4147-A177-3AD203B41FA5}">
                      <a16:colId xmlns:a16="http://schemas.microsoft.com/office/drawing/2014/main" val="1081010620"/>
                    </a:ext>
                  </a:extLst>
                </a:gridCol>
                <a:gridCol w="858242">
                  <a:extLst>
                    <a:ext uri="{9D8B030D-6E8A-4147-A177-3AD203B41FA5}">
                      <a16:colId xmlns:a16="http://schemas.microsoft.com/office/drawing/2014/main" val="1581182532"/>
                    </a:ext>
                  </a:extLst>
                </a:gridCol>
                <a:gridCol w="858242">
                  <a:extLst>
                    <a:ext uri="{9D8B030D-6E8A-4147-A177-3AD203B41FA5}">
                      <a16:colId xmlns:a16="http://schemas.microsoft.com/office/drawing/2014/main" val="4222770522"/>
                    </a:ext>
                  </a:extLst>
                </a:gridCol>
                <a:gridCol w="858242">
                  <a:extLst>
                    <a:ext uri="{9D8B030D-6E8A-4147-A177-3AD203B41FA5}">
                      <a16:colId xmlns:a16="http://schemas.microsoft.com/office/drawing/2014/main" val="1428442844"/>
                    </a:ext>
                  </a:extLst>
                </a:gridCol>
                <a:gridCol w="858242">
                  <a:extLst>
                    <a:ext uri="{9D8B030D-6E8A-4147-A177-3AD203B41FA5}">
                      <a16:colId xmlns:a16="http://schemas.microsoft.com/office/drawing/2014/main" val="406102389"/>
                    </a:ext>
                  </a:extLst>
                </a:gridCol>
              </a:tblGrid>
              <a:tr h="722377">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K</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S</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722377">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K</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Ỏ</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E</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41543499"/>
                  </a:ext>
                </a:extLst>
              </a:tr>
              <a:tr h="722377">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Ổ</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Ậ</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722377">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Í</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722377">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Ò</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722377">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Ẹ</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Ấ</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4770830"/>
                  </a:ext>
                </a:extLst>
              </a:tr>
              <a:tr h="722377">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Ả</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V</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V</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Ẻ</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8241041"/>
                  </a:ext>
                </a:extLst>
              </a:tr>
            </a:tbl>
          </a:graphicData>
        </a:graphic>
      </p:graphicFrame>
      <p:sp>
        <p:nvSpPr>
          <p:cNvPr id="60" name="Star: 10 Points 59">
            <a:extLst>
              <a:ext uri="{FF2B5EF4-FFF2-40B4-BE49-F238E27FC236}">
                <a16:creationId xmlns:a16="http://schemas.microsoft.com/office/drawing/2014/main" id="{C9AF7EF7-92CB-4799-A1C7-61637D205988}"/>
              </a:ext>
            </a:extLst>
          </p:cNvPr>
          <p:cNvSpPr/>
          <p:nvPr/>
        </p:nvSpPr>
        <p:spPr>
          <a:xfrm>
            <a:off x="397507" y="4423470"/>
            <a:ext cx="671321" cy="60483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Calibri" panose="020F0502020204030204"/>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61" name="Rectangle 60">
            <a:extLst>
              <a:ext uri="{FF2B5EF4-FFF2-40B4-BE49-F238E27FC236}">
                <a16:creationId xmlns:a16="http://schemas.microsoft.com/office/drawing/2014/main" id="{282797FD-1E1A-46F6-8A13-68A6CDD41F53}"/>
              </a:ext>
            </a:extLst>
          </p:cNvPr>
          <p:cNvSpPr/>
          <p:nvPr/>
        </p:nvSpPr>
        <p:spPr>
          <a:xfrm>
            <a:off x="0" y="5333826"/>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2</a:t>
            </a:r>
            <a:r>
              <a:rPr lang="vi-VN" sz="3600" b="1">
                <a:solidFill>
                  <a:srgbClr val="FF0000"/>
                </a:solidFill>
                <a:latin typeface="Verdana" panose="020B0604030504040204" pitchFamily="34" charset="0"/>
                <a:ea typeface="Verdana" panose="020B0604030504040204" pitchFamily="34" charset="0"/>
              </a:rPr>
              <a:t>. EM CẬU ĐÃ VỀ, VÀ CHA CẬU ĐÃ LÀM THỊT CON BÊ BÉO, VÌ GẶP LẠI CẬU ẤY </a:t>
            </a:r>
            <a:r>
              <a:rPr lang="vi-VN" sz="3600" b="1" u="sng">
                <a:solidFill>
                  <a:srgbClr val="7030A0"/>
                </a:solidFill>
                <a:latin typeface="Verdana" panose="020B0604030504040204" pitchFamily="34" charset="0"/>
                <a:ea typeface="Verdana" panose="020B0604030504040204" pitchFamily="34" charset="0"/>
              </a:rPr>
              <a:t>THẾ NÀO?</a:t>
            </a:r>
          </a:p>
        </p:txBody>
      </p:sp>
      <p:sp>
        <p:nvSpPr>
          <p:cNvPr id="3" name="Rectangle 2">
            <a:extLst>
              <a:ext uri="{FF2B5EF4-FFF2-40B4-BE49-F238E27FC236}">
                <a16:creationId xmlns:a16="http://schemas.microsoft.com/office/drawing/2014/main" id="{B268DCFD-8B31-4C7F-A1F9-1F49DB790088}"/>
              </a:ext>
            </a:extLst>
          </p:cNvPr>
          <p:cNvSpPr/>
          <p:nvPr/>
        </p:nvSpPr>
        <p:spPr>
          <a:xfrm>
            <a:off x="3749040" y="7620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630E7D76-5845-4E24-B91B-76EF7924CC4D}"/>
              </a:ext>
            </a:extLst>
          </p:cNvPr>
          <p:cNvSpPr/>
          <p:nvPr/>
        </p:nvSpPr>
        <p:spPr>
          <a:xfrm>
            <a:off x="4617720" y="7620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36030392-E4B1-493E-967C-FFC5FBFFAE84}"/>
              </a:ext>
            </a:extLst>
          </p:cNvPr>
          <p:cNvSpPr/>
          <p:nvPr/>
        </p:nvSpPr>
        <p:spPr>
          <a:xfrm>
            <a:off x="5455920" y="6858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48AD5E29-B77E-4423-8D2F-4BEAEBC3BFE6}"/>
              </a:ext>
            </a:extLst>
          </p:cNvPr>
          <p:cNvSpPr/>
          <p:nvPr/>
        </p:nvSpPr>
        <p:spPr>
          <a:xfrm>
            <a:off x="6324600" y="6858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A0997E42-7B99-4262-906D-A5C376844035}"/>
              </a:ext>
            </a:extLst>
          </p:cNvPr>
          <p:cNvSpPr/>
          <p:nvPr/>
        </p:nvSpPr>
        <p:spPr>
          <a:xfrm>
            <a:off x="7170420" y="6858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65814E64-1B93-48AB-93DE-428E0855E110}"/>
              </a:ext>
            </a:extLst>
          </p:cNvPr>
          <p:cNvSpPr/>
          <p:nvPr/>
        </p:nvSpPr>
        <p:spPr>
          <a:xfrm>
            <a:off x="8039100" y="6858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97D1BB9E-0C1F-4EDA-A7DA-698D98A4700A}"/>
              </a:ext>
            </a:extLst>
          </p:cNvPr>
          <p:cNvSpPr/>
          <p:nvPr/>
        </p:nvSpPr>
        <p:spPr>
          <a:xfrm>
            <a:off x="2897124" y="78943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CEC6DBC5-BF01-4395-96DB-E1E87A10F7D1}"/>
              </a:ext>
            </a:extLst>
          </p:cNvPr>
          <p:cNvSpPr/>
          <p:nvPr/>
        </p:nvSpPr>
        <p:spPr>
          <a:xfrm>
            <a:off x="3765804" y="78943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CB371303-011B-4792-8D64-80A036D20B46}"/>
              </a:ext>
            </a:extLst>
          </p:cNvPr>
          <p:cNvSpPr/>
          <p:nvPr/>
        </p:nvSpPr>
        <p:spPr>
          <a:xfrm>
            <a:off x="4604004" y="78943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39355466-213E-4D55-BC1E-405191157222}"/>
              </a:ext>
            </a:extLst>
          </p:cNvPr>
          <p:cNvSpPr/>
          <p:nvPr/>
        </p:nvSpPr>
        <p:spPr>
          <a:xfrm>
            <a:off x="5472684" y="78943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103A7191-B1B0-42AB-93FE-BFACA071CA55}"/>
              </a:ext>
            </a:extLst>
          </p:cNvPr>
          <p:cNvSpPr/>
          <p:nvPr/>
        </p:nvSpPr>
        <p:spPr>
          <a:xfrm>
            <a:off x="6318504" y="78943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D194200C-5671-4297-AF93-84F8E8055DB1}"/>
              </a:ext>
            </a:extLst>
          </p:cNvPr>
          <p:cNvSpPr/>
          <p:nvPr/>
        </p:nvSpPr>
        <p:spPr>
          <a:xfrm>
            <a:off x="7187184" y="78943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5556B006-AF15-4EE5-8310-27087C766B32}"/>
              </a:ext>
            </a:extLst>
          </p:cNvPr>
          <p:cNvSpPr/>
          <p:nvPr/>
        </p:nvSpPr>
        <p:spPr>
          <a:xfrm>
            <a:off x="8037576" y="79705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016732F0-91EC-42BC-9A00-4F940A046801}"/>
              </a:ext>
            </a:extLst>
          </p:cNvPr>
          <p:cNvSpPr/>
          <p:nvPr/>
        </p:nvSpPr>
        <p:spPr>
          <a:xfrm>
            <a:off x="8906256" y="79705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692A708D-0AFF-40E0-A5D5-81477B82EE52}"/>
              </a:ext>
            </a:extLst>
          </p:cNvPr>
          <p:cNvSpPr/>
          <p:nvPr/>
        </p:nvSpPr>
        <p:spPr>
          <a:xfrm>
            <a:off x="1181981" y="152095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12BE1E27-CD91-4465-832D-2C0E5D94ECBA}"/>
              </a:ext>
            </a:extLst>
          </p:cNvPr>
          <p:cNvSpPr/>
          <p:nvPr/>
        </p:nvSpPr>
        <p:spPr>
          <a:xfrm>
            <a:off x="2020181" y="152095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6F548B14-F07B-4FC4-91BC-3D1B76E77B5B}"/>
              </a:ext>
            </a:extLst>
          </p:cNvPr>
          <p:cNvSpPr/>
          <p:nvPr/>
        </p:nvSpPr>
        <p:spPr>
          <a:xfrm>
            <a:off x="2888861" y="152095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A96A1E7F-D836-44F9-8D85-E6FE8502A106}"/>
              </a:ext>
            </a:extLst>
          </p:cNvPr>
          <p:cNvSpPr/>
          <p:nvPr/>
        </p:nvSpPr>
        <p:spPr>
          <a:xfrm>
            <a:off x="3734681" y="152095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5F0F53DC-2013-438A-BBA6-0506D7B0CEA4}"/>
              </a:ext>
            </a:extLst>
          </p:cNvPr>
          <p:cNvSpPr/>
          <p:nvPr/>
        </p:nvSpPr>
        <p:spPr>
          <a:xfrm>
            <a:off x="4603361" y="1520952"/>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565B5A37-C2BD-420E-BA73-BC63CC41FA14}"/>
              </a:ext>
            </a:extLst>
          </p:cNvPr>
          <p:cNvSpPr/>
          <p:nvPr/>
        </p:nvSpPr>
        <p:spPr>
          <a:xfrm>
            <a:off x="5453753" y="1519428"/>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B6B8C0E9-07A5-496F-A17D-5BD9304511DA}"/>
              </a:ext>
            </a:extLst>
          </p:cNvPr>
          <p:cNvSpPr/>
          <p:nvPr/>
        </p:nvSpPr>
        <p:spPr>
          <a:xfrm>
            <a:off x="6322433" y="1519428"/>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73B96737-1A18-4C28-8BE3-37C2815DDEDC}"/>
              </a:ext>
            </a:extLst>
          </p:cNvPr>
          <p:cNvSpPr/>
          <p:nvPr/>
        </p:nvSpPr>
        <p:spPr>
          <a:xfrm>
            <a:off x="2888861" y="2237657"/>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B31F4F46-7D3D-4C7D-A486-195398E6498A}"/>
              </a:ext>
            </a:extLst>
          </p:cNvPr>
          <p:cNvSpPr/>
          <p:nvPr/>
        </p:nvSpPr>
        <p:spPr>
          <a:xfrm>
            <a:off x="3757541" y="2237657"/>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498F62A1-8FAC-4192-AD8F-50C14C5159F8}"/>
              </a:ext>
            </a:extLst>
          </p:cNvPr>
          <p:cNvSpPr/>
          <p:nvPr/>
        </p:nvSpPr>
        <p:spPr>
          <a:xfrm>
            <a:off x="4595741" y="2237657"/>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0480551D-8891-4FDC-957F-07D2B1B56BB4}"/>
              </a:ext>
            </a:extLst>
          </p:cNvPr>
          <p:cNvSpPr/>
          <p:nvPr/>
        </p:nvSpPr>
        <p:spPr>
          <a:xfrm>
            <a:off x="5464421" y="2237657"/>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828FBA00-771A-4186-9F46-C36A9649A129}"/>
              </a:ext>
            </a:extLst>
          </p:cNvPr>
          <p:cNvSpPr/>
          <p:nvPr/>
        </p:nvSpPr>
        <p:spPr>
          <a:xfrm>
            <a:off x="6310241" y="2237657"/>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CB9E6761-6444-4F52-BD11-D714BE7DEA7A}"/>
              </a:ext>
            </a:extLst>
          </p:cNvPr>
          <p:cNvSpPr/>
          <p:nvPr/>
        </p:nvSpPr>
        <p:spPr>
          <a:xfrm>
            <a:off x="7178921" y="2237657"/>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961B2D55-E18E-4840-848C-43653B96929F}"/>
              </a:ext>
            </a:extLst>
          </p:cNvPr>
          <p:cNvSpPr/>
          <p:nvPr/>
        </p:nvSpPr>
        <p:spPr>
          <a:xfrm>
            <a:off x="8029313" y="2245277"/>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4B52E30A-7F7A-4AFF-AA09-7D14F00DFDE0}"/>
              </a:ext>
            </a:extLst>
          </p:cNvPr>
          <p:cNvSpPr/>
          <p:nvPr/>
        </p:nvSpPr>
        <p:spPr>
          <a:xfrm>
            <a:off x="8897993" y="2245277"/>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9812B083-5C55-4408-8F03-ABB6DF7A58AE}"/>
              </a:ext>
            </a:extLst>
          </p:cNvPr>
          <p:cNvSpPr/>
          <p:nvPr/>
        </p:nvSpPr>
        <p:spPr>
          <a:xfrm>
            <a:off x="2888861" y="295599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F13AE098-3D27-4C81-A327-AEBCC155766A}"/>
              </a:ext>
            </a:extLst>
          </p:cNvPr>
          <p:cNvSpPr/>
          <p:nvPr/>
        </p:nvSpPr>
        <p:spPr>
          <a:xfrm>
            <a:off x="3757541" y="295599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C6A81B9A-1F36-4842-8748-E83FEEBC45F9}"/>
              </a:ext>
            </a:extLst>
          </p:cNvPr>
          <p:cNvSpPr/>
          <p:nvPr/>
        </p:nvSpPr>
        <p:spPr>
          <a:xfrm>
            <a:off x="4595741" y="295599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057EE95C-8889-4969-B139-528711BC0342}"/>
              </a:ext>
            </a:extLst>
          </p:cNvPr>
          <p:cNvSpPr/>
          <p:nvPr/>
        </p:nvSpPr>
        <p:spPr>
          <a:xfrm>
            <a:off x="5464421" y="295599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B1F89DDE-B5DD-4543-8F89-D4CCDB63AE68}"/>
              </a:ext>
            </a:extLst>
          </p:cNvPr>
          <p:cNvSpPr/>
          <p:nvPr/>
        </p:nvSpPr>
        <p:spPr>
          <a:xfrm>
            <a:off x="6310241" y="295599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BDB7379A-92A4-4F24-9120-E9C4A4D4D856}"/>
              </a:ext>
            </a:extLst>
          </p:cNvPr>
          <p:cNvSpPr/>
          <p:nvPr/>
        </p:nvSpPr>
        <p:spPr>
          <a:xfrm>
            <a:off x="7178921" y="295599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3425EE5C-FC33-4106-A217-2AB5BDACE8B9}"/>
              </a:ext>
            </a:extLst>
          </p:cNvPr>
          <p:cNvSpPr/>
          <p:nvPr/>
        </p:nvSpPr>
        <p:spPr>
          <a:xfrm>
            <a:off x="8029313" y="296361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D7FED795-DFAC-4FD9-8CF1-19F8946270F9}"/>
              </a:ext>
            </a:extLst>
          </p:cNvPr>
          <p:cNvSpPr/>
          <p:nvPr/>
        </p:nvSpPr>
        <p:spPr>
          <a:xfrm>
            <a:off x="8897993" y="2963610"/>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500301EE-1FA7-4309-A322-F13AE810212C}"/>
              </a:ext>
            </a:extLst>
          </p:cNvPr>
          <p:cNvSpPr/>
          <p:nvPr/>
        </p:nvSpPr>
        <p:spPr>
          <a:xfrm>
            <a:off x="2028444" y="2965448"/>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C65EDCC1-FC67-477A-81F8-2ABF091768DF}"/>
              </a:ext>
            </a:extLst>
          </p:cNvPr>
          <p:cNvSpPr/>
          <p:nvPr/>
        </p:nvSpPr>
        <p:spPr>
          <a:xfrm>
            <a:off x="1166805" y="3680893"/>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F54F6863-8193-4096-BA94-BE4E00992FB1}"/>
              </a:ext>
            </a:extLst>
          </p:cNvPr>
          <p:cNvSpPr/>
          <p:nvPr/>
        </p:nvSpPr>
        <p:spPr>
          <a:xfrm>
            <a:off x="2005005" y="3680893"/>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4E7B66FF-4E71-4A84-8821-5A2DA246CE9A}"/>
              </a:ext>
            </a:extLst>
          </p:cNvPr>
          <p:cNvSpPr/>
          <p:nvPr/>
        </p:nvSpPr>
        <p:spPr>
          <a:xfrm>
            <a:off x="2873685" y="3680893"/>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CC168F0A-15A5-4CDD-9C09-B254C10B5B10}"/>
              </a:ext>
            </a:extLst>
          </p:cNvPr>
          <p:cNvSpPr/>
          <p:nvPr/>
        </p:nvSpPr>
        <p:spPr>
          <a:xfrm>
            <a:off x="3719505" y="3680893"/>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DB57D2CB-7E9B-40F7-94CD-B07E6076BBCB}"/>
              </a:ext>
            </a:extLst>
          </p:cNvPr>
          <p:cNvSpPr/>
          <p:nvPr/>
        </p:nvSpPr>
        <p:spPr>
          <a:xfrm>
            <a:off x="4588185" y="3680893"/>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C3E8D19C-D513-4778-A78D-C0079DF58593}"/>
              </a:ext>
            </a:extLst>
          </p:cNvPr>
          <p:cNvSpPr/>
          <p:nvPr/>
        </p:nvSpPr>
        <p:spPr>
          <a:xfrm>
            <a:off x="5438577" y="3679369"/>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21C49A61-6DD6-4CAE-918C-73551222B507}"/>
              </a:ext>
            </a:extLst>
          </p:cNvPr>
          <p:cNvSpPr/>
          <p:nvPr/>
        </p:nvSpPr>
        <p:spPr>
          <a:xfrm>
            <a:off x="6307257" y="3679369"/>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248F06FA-75B7-4CCC-8834-7C0C9F81281D}"/>
              </a:ext>
            </a:extLst>
          </p:cNvPr>
          <p:cNvSpPr/>
          <p:nvPr/>
        </p:nvSpPr>
        <p:spPr>
          <a:xfrm>
            <a:off x="2021062" y="4409731"/>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5BC11F85-0BE7-488D-BD68-EDE64612C1C1}"/>
              </a:ext>
            </a:extLst>
          </p:cNvPr>
          <p:cNvSpPr/>
          <p:nvPr/>
        </p:nvSpPr>
        <p:spPr>
          <a:xfrm>
            <a:off x="2889742" y="4409731"/>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336EF419-8796-4004-8FDA-27E6EC4DB89E}"/>
              </a:ext>
            </a:extLst>
          </p:cNvPr>
          <p:cNvSpPr/>
          <p:nvPr/>
        </p:nvSpPr>
        <p:spPr>
          <a:xfrm>
            <a:off x="3727942" y="4409731"/>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3391A6B2-9B80-4BB6-8CE5-29EE181442B8}"/>
              </a:ext>
            </a:extLst>
          </p:cNvPr>
          <p:cNvSpPr/>
          <p:nvPr/>
        </p:nvSpPr>
        <p:spPr>
          <a:xfrm>
            <a:off x="4596622" y="4409731"/>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41FAFA30-BEB3-474D-8340-45C86E9FB4E3}"/>
              </a:ext>
            </a:extLst>
          </p:cNvPr>
          <p:cNvSpPr/>
          <p:nvPr/>
        </p:nvSpPr>
        <p:spPr>
          <a:xfrm>
            <a:off x="5442442" y="4409731"/>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90BEB267-8F00-4F41-B8FB-E984FC5AA505}"/>
              </a:ext>
            </a:extLst>
          </p:cNvPr>
          <p:cNvSpPr/>
          <p:nvPr/>
        </p:nvSpPr>
        <p:spPr>
          <a:xfrm>
            <a:off x="6311122" y="4409731"/>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3C7662EA-E131-4C83-80B4-956AE82EC61D}"/>
              </a:ext>
            </a:extLst>
          </p:cNvPr>
          <p:cNvSpPr/>
          <p:nvPr/>
        </p:nvSpPr>
        <p:spPr>
          <a:xfrm>
            <a:off x="7161514" y="4417351"/>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BC6CF7EE-EA3E-43BE-AC22-4C6AA31B54A2}"/>
              </a:ext>
            </a:extLst>
          </p:cNvPr>
          <p:cNvSpPr/>
          <p:nvPr/>
        </p:nvSpPr>
        <p:spPr>
          <a:xfrm>
            <a:off x="8030194" y="4417351"/>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5C1D2C48-F766-4DF9-90CD-BA681E61A852}"/>
              </a:ext>
            </a:extLst>
          </p:cNvPr>
          <p:cNvSpPr/>
          <p:nvPr/>
        </p:nvSpPr>
        <p:spPr>
          <a:xfrm>
            <a:off x="1160645" y="4419189"/>
            <a:ext cx="859536" cy="713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id="{85F898A6-8F1C-48CF-B586-22AFF6DE1E46}"/>
              </a:ext>
            </a:extLst>
          </p:cNvPr>
          <p:cNvSpPr/>
          <p:nvPr/>
        </p:nvSpPr>
        <p:spPr>
          <a:xfrm>
            <a:off x="-15523" y="5355508"/>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3</a:t>
            </a:r>
            <a:r>
              <a:rPr lang="vi-VN" sz="4000" b="1">
                <a:solidFill>
                  <a:srgbClr val="FF0000"/>
                </a:solidFill>
                <a:latin typeface="Verdana" panose="020B0604030504040204" pitchFamily="34" charset="0"/>
                <a:ea typeface="Verdana" panose="020B0604030504040204" pitchFamily="34" charset="0"/>
              </a:rPr>
              <a:t>. NGƯỜI ANH CẢ ĐÃ CÓ THÁI ĐỘ </a:t>
            </a:r>
            <a:r>
              <a:rPr lang="vi-VN" sz="4000" b="1" u="sng">
                <a:solidFill>
                  <a:srgbClr val="7030A0"/>
                </a:solidFill>
                <a:latin typeface="Verdana" panose="020B0604030504040204" pitchFamily="34" charset="0"/>
                <a:ea typeface="Verdana" panose="020B0604030504040204" pitchFamily="34" charset="0"/>
              </a:rPr>
              <a:t>NHƯ THẾ NÀO</a:t>
            </a:r>
            <a:r>
              <a:rPr lang="vi-VN" sz="4000" b="1">
                <a:solidFill>
                  <a:srgbClr val="FF0000"/>
                </a:solidFill>
                <a:latin typeface="Verdana" panose="020B0604030504040204" pitchFamily="34" charset="0"/>
                <a:ea typeface="Verdana" panose="020B0604030504040204" pitchFamily="34" charset="0"/>
              </a:rPr>
              <a:t> KHI KHÔNG CHỊU VÀO NHÀ?</a:t>
            </a:r>
            <a:endParaRPr lang="vi-VN" sz="4000" b="1" u="sng">
              <a:solidFill>
                <a:srgbClr val="7030A0"/>
              </a:solidFill>
              <a:latin typeface="Verdana" panose="020B0604030504040204" pitchFamily="34" charset="0"/>
              <a:ea typeface="Verdana" panose="020B0604030504040204" pitchFamily="34" charset="0"/>
            </a:endParaRPr>
          </a:p>
        </p:txBody>
      </p:sp>
      <p:sp>
        <p:nvSpPr>
          <p:cNvPr id="133" name="Rectangle 132">
            <a:extLst>
              <a:ext uri="{FF2B5EF4-FFF2-40B4-BE49-F238E27FC236}">
                <a16:creationId xmlns:a16="http://schemas.microsoft.com/office/drawing/2014/main" id="{B3247BBC-809F-48B2-9FA9-E979AC2B6231}"/>
              </a:ext>
            </a:extLst>
          </p:cNvPr>
          <p:cNvSpPr/>
          <p:nvPr/>
        </p:nvSpPr>
        <p:spPr>
          <a:xfrm>
            <a:off x="0" y="5356931"/>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4</a:t>
            </a:r>
            <a:r>
              <a:rPr lang="vi-VN" sz="4000" b="1">
                <a:solidFill>
                  <a:srgbClr val="FF0000"/>
                </a:solidFill>
                <a:latin typeface="Verdana" panose="020B0604030504040204" pitchFamily="34" charset="0"/>
                <a:ea typeface="Verdana" panose="020B0604030504040204" pitchFamily="34" charset="0"/>
              </a:rPr>
              <a:t>. NGƯỜI CON THỨ ĐÃ SỐNG PHÓNG ĐÃNG, </a:t>
            </a:r>
            <a:r>
              <a:rPr lang="vi-VN" sz="4000" b="1" u="sng">
                <a:solidFill>
                  <a:srgbClr val="7030A0"/>
                </a:solidFill>
                <a:latin typeface="Verdana" panose="020B0604030504040204" pitchFamily="34" charset="0"/>
                <a:ea typeface="Verdana" panose="020B0604030504040204" pitchFamily="34" charset="0"/>
              </a:rPr>
              <a:t>LÀM GÌ VỚI TÀI SẢN</a:t>
            </a:r>
            <a:r>
              <a:rPr lang="vi-VN" sz="4000" b="1">
                <a:solidFill>
                  <a:srgbClr val="7030A0"/>
                </a:solidFill>
                <a:latin typeface="Verdana" panose="020B0604030504040204" pitchFamily="34" charset="0"/>
                <a:ea typeface="Verdana" panose="020B0604030504040204" pitchFamily="34" charset="0"/>
              </a:rPr>
              <a:t> </a:t>
            </a:r>
            <a:r>
              <a:rPr lang="vi-VN" sz="4000" b="1">
                <a:solidFill>
                  <a:srgbClr val="FF0000"/>
                </a:solidFill>
                <a:latin typeface="Verdana" panose="020B0604030504040204" pitchFamily="34" charset="0"/>
                <a:ea typeface="Verdana" panose="020B0604030504040204" pitchFamily="34" charset="0"/>
              </a:rPr>
              <a:t>CỦA MÌNH?</a:t>
            </a:r>
            <a:endParaRPr lang="vi-VN" sz="4000" b="1" u="sng">
              <a:solidFill>
                <a:srgbClr val="7030A0"/>
              </a:solidFill>
              <a:latin typeface="Verdana" panose="020B0604030504040204" pitchFamily="34" charset="0"/>
              <a:ea typeface="Verdana" panose="020B0604030504040204" pitchFamily="34" charset="0"/>
            </a:endParaRPr>
          </a:p>
        </p:txBody>
      </p:sp>
      <p:sp>
        <p:nvSpPr>
          <p:cNvPr id="134" name="Rectangle 133">
            <a:extLst>
              <a:ext uri="{FF2B5EF4-FFF2-40B4-BE49-F238E27FC236}">
                <a16:creationId xmlns:a16="http://schemas.microsoft.com/office/drawing/2014/main" id="{C129D106-F9B9-4EFD-80F7-7EB5D029F5B1}"/>
              </a:ext>
            </a:extLst>
          </p:cNvPr>
          <p:cNvSpPr/>
          <p:nvPr/>
        </p:nvSpPr>
        <p:spPr>
          <a:xfrm>
            <a:off x="0" y="5345356"/>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5</a:t>
            </a:r>
            <a:r>
              <a:rPr lang="vi-VN" sz="3600" b="1">
                <a:solidFill>
                  <a:srgbClr val="FF0000"/>
                </a:solidFill>
                <a:latin typeface="Verdana" panose="020B0604030504040204" pitchFamily="34" charset="0"/>
                <a:ea typeface="Verdana" panose="020B0604030504040204" pitchFamily="34" charset="0"/>
              </a:rPr>
              <a:t>. KHI NGƯỜI CON THỨ ĐANG TRỞ VỀ TỪ ĐÀNG XA, THÌ NGƯỜI CHA ĐÃ </a:t>
            </a:r>
            <a:r>
              <a:rPr lang="vi-VN" sz="3600" b="1" u="sng">
                <a:solidFill>
                  <a:srgbClr val="7030A0"/>
                </a:solidFill>
                <a:latin typeface="Verdana" panose="020B0604030504040204" pitchFamily="34" charset="0"/>
                <a:ea typeface="Verdana" panose="020B0604030504040204" pitchFamily="34" charset="0"/>
              </a:rPr>
              <a:t>... ...</a:t>
            </a:r>
            <a:r>
              <a:rPr lang="vi-VN" sz="3600" b="1">
                <a:solidFill>
                  <a:srgbClr val="FF0000"/>
                </a:solidFill>
                <a:latin typeface="Verdana" panose="020B0604030504040204" pitchFamily="34" charset="0"/>
                <a:ea typeface="Verdana" panose="020B0604030504040204" pitchFamily="34" charset="0"/>
              </a:rPr>
              <a:t> VÀ CHẠY RA ÔM CỔ ANH TA VÀ HÔN LẤY HÔN ĐỂ?</a:t>
            </a:r>
            <a:endParaRPr lang="vi-VN" sz="3600" b="1" u="sng">
              <a:solidFill>
                <a:srgbClr val="7030A0"/>
              </a:solidFill>
              <a:latin typeface="Verdana" panose="020B0604030504040204" pitchFamily="34" charset="0"/>
              <a:ea typeface="Verdana" panose="020B0604030504040204" pitchFamily="34" charset="0"/>
            </a:endParaRPr>
          </a:p>
        </p:txBody>
      </p:sp>
      <p:sp>
        <p:nvSpPr>
          <p:cNvPr id="135" name="Rectangle 134">
            <a:extLst>
              <a:ext uri="{FF2B5EF4-FFF2-40B4-BE49-F238E27FC236}">
                <a16:creationId xmlns:a16="http://schemas.microsoft.com/office/drawing/2014/main" id="{B4EEED16-D3D9-418E-AF34-27A55C60E48B}"/>
              </a:ext>
            </a:extLst>
          </p:cNvPr>
          <p:cNvSpPr/>
          <p:nvPr/>
        </p:nvSpPr>
        <p:spPr>
          <a:xfrm>
            <a:off x="0" y="5345357"/>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6</a:t>
            </a:r>
            <a:r>
              <a:rPr lang="vi-VN" sz="3600" b="1">
                <a:solidFill>
                  <a:srgbClr val="FF0000"/>
                </a:solidFill>
                <a:latin typeface="Verdana" panose="020B0604030504040204" pitchFamily="34" charset="0"/>
                <a:ea typeface="Verdana" panose="020B0604030504040204" pitchFamily="34" charset="0"/>
              </a:rPr>
              <a:t>. NGƯỜI CHA RA LỆNH CHO CÁC ĐẦY TỚ LẤY ÁO </a:t>
            </a:r>
            <a:r>
              <a:rPr lang="vi-VN" sz="3600" b="1" u="sng">
                <a:solidFill>
                  <a:srgbClr val="7030A0"/>
                </a:solidFill>
                <a:latin typeface="Verdana" panose="020B0604030504040204" pitchFamily="34" charset="0"/>
                <a:ea typeface="Verdana" panose="020B0604030504040204" pitchFamily="34" charset="0"/>
              </a:rPr>
              <a:t>NHƯ THẾ NÀO</a:t>
            </a:r>
            <a:r>
              <a:rPr lang="vi-VN" sz="3600" b="1">
                <a:solidFill>
                  <a:srgbClr val="FF0000"/>
                </a:solidFill>
                <a:latin typeface="Verdana" panose="020B0604030504040204" pitchFamily="34" charset="0"/>
                <a:ea typeface="Verdana" panose="020B0604030504040204" pitchFamily="34" charset="0"/>
              </a:rPr>
              <a:t> ĐỂ MẶC CHO NGƯỜI CON HOANG?</a:t>
            </a:r>
            <a:endParaRPr lang="vi-VN" sz="3600" b="1" u="sng">
              <a:solidFill>
                <a:srgbClr val="7030A0"/>
              </a:solidFill>
              <a:latin typeface="Verdana" panose="020B0604030504040204" pitchFamily="34" charset="0"/>
              <a:ea typeface="Verdana" panose="020B0604030504040204" pitchFamily="34" charset="0"/>
            </a:endParaRPr>
          </a:p>
        </p:txBody>
      </p:sp>
      <p:sp>
        <p:nvSpPr>
          <p:cNvPr id="136" name="Rectangle 135">
            <a:extLst>
              <a:ext uri="{FF2B5EF4-FFF2-40B4-BE49-F238E27FC236}">
                <a16:creationId xmlns:a16="http://schemas.microsoft.com/office/drawing/2014/main" id="{5251A0BB-AA72-40A6-87F9-D674BB9A770D}"/>
              </a:ext>
            </a:extLst>
          </p:cNvPr>
          <p:cNvSpPr/>
          <p:nvPr/>
        </p:nvSpPr>
        <p:spPr>
          <a:xfrm>
            <a:off x="0" y="5345358"/>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2900" b="1">
                <a:solidFill>
                  <a:srgbClr val="FF0000"/>
                </a:solidFill>
                <a:latin typeface="Verdana" panose="020B0604030504040204" pitchFamily="34" charset="0"/>
                <a:ea typeface="Verdana" panose="020B0604030504040204" pitchFamily="34" charset="0"/>
              </a:rPr>
              <a:t>7</a:t>
            </a:r>
            <a:r>
              <a:rPr lang="vi-VN" sz="2900" b="1">
                <a:solidFill>
                  <a:srgbClr val="FF0000"/>
                </a:solidFill>
                <a:latin typeface="Verdana" panose="020B0604030504040204" pitchFamily="34" charset="0"/>
                <a:ea typeface="Verdana" panose="020B0604030504040204" pitchFamily="34" charset="0"/>
              </a:rPr>
              <a:t>. NGƯỜI CHA NÓI VỚI NGƯỜI CON CẢ: CHÚNG TA PHẢI ĂN MỪNG VÀ </a:t>
            </a:r>
            <a:r>
              <a:rPr lang="vi-VN" sz="2900" b="1" u="sng">
                <a:solidFill>
                  <a:srgbClr val="7030A0"/>
                </a:solidFill>
                <a:latin typeface="Verdana" panose="020B0604030504040204" pitchFamily="34" charset="0"/>
                <a:ea typeface="Verdana" panose="020B0604030504040204" pitchFamily="34" charset="0"/>
              </a:rPr>
              <a:t>NHƯ THẾ NÀO NỮA</a:t>
            </a:r>
            <a:r>
              <a:rPr lang="vi-VN" sz="2900" b="1">
                <a:solidFill>
                  <a:srgbClr val="FF0000"/>
                </a:solidFill>
                <a:latin typeface="Verdana" panose="020B0604030504040204" pitchFamily="34" charset="0"/>
                <a:ea typeface="Verdana" panose="020B0604030504040204" pitchFamily="34" charset="0"/>
              </a:rPr>
              <a:t> VÌ EM CON ĐÂY ĐÃ CHẾT MÀ NAY LẠI SỐNG, ĐÃ MẤT MÀ NAY LẠI TÌM THẤY?</a:t>
            </a:r>
            <a:endParaRPr lang="vi-VN" sz="2900" b="1" u="sng">
              <a:solidFill>
                <a:srgbClr val="7030A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58564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circle(in)">
                                      <p:cBhvr>
                                        <p:cTn id="7" dur="2000"/>
                                        <p:tgtEl>
                                          <p:spTgt spid="76"/>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3"/>
                                        </p:tgtEl>
                                        <p:attrNameLst>
                                          <p:attrName>style.color</p:attrName>
                                        </p:attrNameLst>
                                      </p:cBhvr>
                                      <p:to>
                                        <a:schemeClr val="accent2"/>
                                      </p:to>
                                    </p:animClr>
                                    <p:animClr clrSpc="rgb" dir="cw">
                                      <p:cBhvr>
                                        <p:cTn id="10" dur="500" fill="hold"/>
                                        <p:tgtEl>
                                          <p:spTgt spid="3"/>
                                        </p:tgtEl>
                                        <p:attrNameLst>
                                          <p:attrName>fillcolor</p:attrName>
                                        </p:attrNameLst>
                                      </p:cBhvr>
                                      <p:to>
                                        <a:schemeClr val="accent2"/>
                                      </p:to>
                                    </p:animClr>
                                    <p:set>
                                      <p:cBhvr>
                                        <p:cTn id="11" dur="500" fill="hold"/>
                                        <p:tgtEl>
                                          <p:spTgt spid="3"/>
                                        </p:tgtEl>
                                        <p:attrNameLst>
                                          <p:attrName>fill.type</p:attrName>
                                        </p:attrNameLst>
                                      </p:cBhvr>
                                      <p:to>
                                        <p:strVal val="solid"/>
                                      </p:to>
                                    </p:set>
                                    <p:set>
                                      <p:cBhvr>
                                        <p:cTn id="12" dur="500" fill="hold"/>
                                        <p:tgtEl>
                                          <p:spTgt spid="3"/>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64"/>
                                        </p:tgtEl>
                                        <p:attrNameLst>
                                          <p:attrName>style.color</p:attrName>
                                        </p:attrNameLst>
                                      </p:cBhvr>
                                      <p:to>
                                        <a:schemeClr val="accent2"/>
                                      </p:to>
                                    </p:animClr>
                                    <p:animClr clrSpc="rgb" dir="cw">
                                      <p:cBhvr>
                                        <p:cTn id="15" dur="500" fill="hold"/>
                                        <p:tgtEl>
                                          <p:spTgt spid="64"/>
                                        </p:tgtEl>
                                        <p:attrNameLst>
                                          <p:attrName>fillcolor</p:attrName>
                                        </p:attrNameLst>
                                      </p:cBhvr>
                                      <p:to>
                                        <a:schemeClr val="accent2"/>
                                      </p:to>
                                    </p:animClr>
                                    <p:set>
                                      <p:cBhvr>
                                        <p:cTn id="16" dur="500" fill="hold"/>
                                        <p:tgtEl>
                                          <p:spTgt spid="64"/>
                                        </p:tgtEl>
                                        <p:attrNameLst>
                                          <p:attrName>fill.type</p:attrName>
                                        </p:attrNameLst>
                                      </p:cBhvr>
                                      <p:to>
                                        <p:strVal val="solid"/>
                                      </p:to>
                                    </p:set>
                                    <p:set>
                                      <p:cBhvr>
                                        <p:cTn id="17" dur="500" fill="hold"/>
                                        <p:tgtEl>
                                          <p:spTgt spid="64"/>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65"/>
                                        </p:tgtEl>
                                        <p:attrNameLst>
                                          <p:attrName>style.color</p:attrName>
                                        </p:attrNameLst>
                                      </p:cBhvr>
                                      <p:to>
                                        <a:schemeClr val="accent2"/>
                                      </p:to>
                                    </p:animClr>
                                    <p:animClr clrSpc="rgb" dir="cw">
                                      <p:cBhvr>
                                        <p:cTn id="20" dur="500" fill="hold"/>
                                        <p:tgtEl>
                                          <p:spTgt spid="65"/>
                                        </p:tgtEl>
                                        <p:attrNameLst>
                                          <p:attrName>fillcolor</p:attrName>
                                        </p:attrNameLst>
                                      </p:cBhvr>
                                      <p:to>
                                        <a:schemeClr val="accent2"/>
                                      </p:to>
                                    </p:animClr>
                                    <p:set>
                                      <p:cBhvr>
                                        <p:cTn id="21" dur="500" fill="hold"/>
                                        <p:tgtEl>
                                          <p:spTgt spid="65"/>
                                        </p:tgtEl>
                                        <p:attrNameLst>
                                          <p:attrName>fill.type</p:attrName>
                                        </p:attrNameLst>
                                      </p:cBhvr>
                                      <p:to>
                                        <p:strVal val="solid"/>
                                      </p:to>
                                    </p:set>
                                    <p:set>
                                      <p:cBhvr>
                                        <p:cTn id="22" dur="500" fill="hold"/>
                                        <p:tgtEl>
                                          <p:spTgt spid="65"/>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66"/>
                                        </p:tgtEl>
                                        <p:attrNameLst>
                                          <p:attrName>style.color</p:attrName>
                                        </p:attrNameLst>
                                      </p:cBhvr>
                                      <p:to>
                                        <a:schemeClr val="accent2"/>
                                      </p:to>
                                    </p:animClr>
                                    <p:animClr clrSpc="rgb" dir="cw">
                                      <p:cBhvr>
                                        <p:cTn id="25" dur="500" fill="hold"/>
                                        <p:tgtEl>
                                          <p:spTgt spid="66"/>
                                        </p:tgtEl>
                                        <p:attrNameLst>
                                          <p:attrName>fillcolor</p:attrName>
                                        </p:attrNameLst>
                                      </p:cBhvr>
                                      <p:to>
                                        <a:schemeClr val="accent2"/>
                                      </p:to>
                                    </p:animClr>
                                    <p:set>
                                      <p:cBhvr>
                                        <p:cTn id="26" dur="500" fill="hold"/>
                                        <p:tgtEl>
                                          <p:spTgt spid="66"/>
                                        </p:tgtEl>
                                        <p:attrNameLst>
                                          <p:attrName>fill.type</p:attrName>
                                        </p:attrNameLst>
                                      </p:cBhvr>
                                      <p:to>
                                        <p:strVal val="solid"/>
                                      </p:to>
                                    </p:set>
                                    <p:set>
                                      <p:cBhvr>
                                        <p:cTn id="27" dur="500" fill="hold"/>
                                        <p:tgtEl>
                                          <p:spTgt spid="66"/>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67"/>
                                        </p:tgtEl>
                                        <p:attrNameLst>
                                          <p:attrName>style.color</p:attrName>
                                        </p:attrNameLst>
                                      </p:cBhvr>
                                      <p:to>
                                        <a:schemeClr val="accent2"/>
                                      </p:to>
                                    </p:animClr>
                                    <p:animClr clrSpc="rgb" dir="cw">
                                      <p:cBhvr>
                                        <p:cTn id="30" dur="500" fill="hold"/>
                                        <p:tgtEl>
                                          <p:spTgt spid="67"/>
                                        </p:tgtEl>
                                        <p:attrNameLst>
                                          <p:attrName>fillcolor</p:attrName>
                                        </p:attrNameLst>
                                      </p:cBhvr>
                                      <p:to>
                                        <a:schemeClr val="accent2"/>
                                      </p:to>
                                    </p:animClr>
                                    <p:set>
                                      <p:cBhvr>
                                        <p:cTn id="31" dur="500" fill="hold"/>
                                        <p:tgtEl>
                                          <p:spTgt spid="67"/>
                                        </p:tgtEl>
                                        <p:attrNameLst>
                                          <p:attrName>fill.type</p:attrName>
                                        </p:attrNameLst>
                                      </p:cBhvr>
                                      <p:to>
                                        <p:strVal val="solid"/>
                                      </p:to>
                                    </p:set>
                                    <p:set>
                                      <p:cBhvr>
                                        <p:cTn id="32" dur="500" fill="hold"/>
                                        <p:tgtEl>
                                          <p:spTgt spid="67"/>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68"/>
                                        </p:tgtEl>
                                        <p:attrNameLst>
                                          <p:attrName>style.color</p:attrName>
                                        </p:attrNameLst>
                                      </p:cBhvr>
                                      <p:to>
                                        <a:schemeClr val="accent2"/>
                                      </p:to>
                                    </p:animClr>
                                    <p:animClr clrSpc="rgb" dir="cw">
                                      <p:cBhvr>
                                        <p:cTn id="35" dur="500" fill="hold"/>
                                        <p:tgtEl>
                                          <p:spTgt spid="68"/>
                                        </p:tgtEl>
                                        <p:attrNameLst>
                                          <p:attrName>fillcolor</p:attrName>
                                        </p:attrNameLst>
                                      </p:cBhvr>
                                      <p:to>
                                        <a:schemeClr val="accent2"/>
                                      </p:to>
                                    </p:animClr>
                                    <p:set>
                                      <p:cBhvr>
                                        <p:cTn id="36" dur="500" fill="hold"/>
                                        <p:tgtEl>
                                          <p:spTgt spid="68"/>
                                        </p:tgtEl>
                                        <p:attrNameLst>
                                          <p:attrName>fill.type</p:attrName>
                                        </p:attrNameLst>
                                      </p:cBhvr>
                                      <p:to>
                                        <p:strVal val="solid"/>
                                      </p:to>
                                    </p:set>
                                    <p:set>
                                      <p:cBhvr>
                                        <p:cTn id="37" dur="500" fill="hold"/>
                                        <p:tgtEl>
                                          <p:spTgt spid="68"/>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6" presetClass="exit" presetSubtype="32" fill="hold" grpId="1" nodeType="clickEffect">
                                  <p:stCondLst>
                                    <p:cond delay="0"/>
                                  </p:stCondLst>
                                  <p:childTnLst>
                                    <p:animEffect transition="out" filter="circle(out)">
                                      <p:cBhvr>
                                        <p:cTn id="41" dur="2000"/>
                                        <p:tgtEl>
                                          <p:spTgt spid="3"/>
                                        </p:tgtEl>
                                      </p:cBhvr>
                                    </p:animEffect>
                                    <p:set>
                                      <p:cBhvr>
                                        <p:cTn id="42" dur="1" fill="hold">
                                          <p:stCondLst>
                                            <p:cond delay="1999"/>
                                          </p:stCondLst>
                                        </p:cTn>
                                        <p:tgtEl>
                                          <p:spTgt spid="3"/>
                                        </p:tgtEl>
                                        <p:attrNameLst>
                                          <p:attrName>style.visibility</p:attrName>
                                        </p:attrNameLst>
                                      </p:cBhvr>
                                      <p:to>
                                        <p:strVal val="hidden"/>
                                      </p:to>
                                    </p:set>
                                  </p:childTnLst>
                                </p:cTn>
                              </p:par>
                              <p:par>
                                <p:cTn id="43" presetID="6" presetClass="exit" presetSubtype="32" fill="hold" grpId="1" nodeType="withEffect">
                                  <p:stCondLst>
                                    <p:cond delay="0"/>
                                  </p:stCondLst>
                                  <p:childTnLst>
                                    <p:animEffect transition="out" filter="circle(out)">
                                      <p:cBhvr>
                                        <p:cTn id="44" dur="2000"/>
                                        <p:tgtEl>
                                          <p:spTgt spid="64"/>
                                        </p:tgtEl>
                                      </p:cBhvr>
                                    </p:animEffect>
                                    <p:set>
                                      <p:cBhvr>
                                        <p:cTn id="45" dur="1" fill="hold">
                                          <p:stCondLst>
                                            <p:cond delay="1999"/>
                                          </p:stCondLst>
                                        </p:cTn>
                                        <p:tgtEl>
                                          <p:spTgt spid="64"/>
                                        </p:tgtEl>
                                        <p:attrNameLst>
                                          <p:attrName>style.visibility</p:attrName>
                                        </p:attrNameLst>
                                      </p:cBhvr>
                                      <p:to>
                                        <p:strVal val="hidden"/>
                                      </p:to>
                                    </p:set>
                                  </p:childTnLst>
                                </p:cTn>
                              </p:par>
                              <p:par>
                                <p:cTn id="46" presetID="6" presetClass="exit" presetSubtype="32" fill="hold" grpId="1" nodeType="withEffect">
                                  <p:stCondLst>
                                    <p:cond delay="0"/>
                                  </p:stCondLst>
                                  <p:childTnLst>
                                    <p:animEffect transition="out" filter="circle(out)">
                                      <p:cBhvr>
                                        <p:cTn id="47" dur="2000"/>
                                        <p:tgtEl>
                                          <p:spTgt spid="65"/>
                                        </p:tgtEl>
                                      </p:cBhvr>
                                    </p:animEffect>
                                    <p:set>
                                      <p:cBhvr>
                                        <p:cTn id="48" dur="1" fill="hold">
                                          <p:stCondLst>
                                            <p:cond delay="1999"/>
                                          </p:stCondLst>
                                        </p:cTn>
                                        <p:tgtEl>
                                          <p:spTgt spid="65"/>
                                        </p:tgtEl>
                                        <p:attrNameLst>
                                          <p:attrName>style.visibility</p:attrName>
                                        </p:attrNameLst>
                                      </p:cBhvr>
                                      <p:to>
                                        <p:strVal val="hidden"/>
                                      </p:to>
                                    </p:set>
                                  </p:childTnLst>
                                </p:cTn>
                              </p:par>
                              <p:par>
                                <p:cTn id="49" presetID="6" presetClass="exit" presetSubtype="32" fill="hold" grpId="1" nodeType="withEffect">
                                  <p:stCondLst>
                                    <p:cond delay="0"/>
                                  </p:stCondLst>
                                  <p:childTnLst>
                                    <p:animEffect transition="out" filter="circle(out)">
                                      <p:cBhvr>
                                        <p:cTn id="50" dur="2000"/>
                                        <p:tgtEl>
                                          <p:spTgt spid="66"/>
                                        </p:tgtEl>
                                      </p:cBhvr>
                                    </p:animEffect>
                                    <p:set>
                                      <p:cBhvr>
                                        <p:cTn id="51" dur="1" fill="hold">
                                          <p:stCondLst>
                                            <p:cond delay="1999"/>
                                          </p:stCondLst>
                                        </p:cTn>
                                        <p:tgtEl>
                                          <p:spTgt spid="66"/>
                                        </p:tgtEl>
                                        <p:attrNameLst>
                                          <p:attrName>style.visibility</p:attrName>
                                        </p:attrNameLst>
                                      </p:cBhvr>
                                      <p:to>
                                        <p:strVal val="hidden"/>
                                      </p:to>
                                    </p:set>
                                  </p:childTnLst>
                                </p:cTn>
                              </p:par>
                              <p:par>
                                <p:cTn id="52" presetID="6" presetClass="exit" presetSubtype="32" fill="hold" grpId="1" nodeType="withEffect">
                                  <p:stCondLst>
                                    <p:cond delay="0"/>
                                  </p:stCondLst>
                                  <p:childTnLst>
                                    <p:animEffect transition="out" filter="circle(out)">
                                      <p:cBhvr>
                                        <p:cTn id="53" dur="2000"/>
                                        <p:tgtEl>
                                          <p:spTgt spid="67"/>
                                        </p:tgtEl>
                                      </p:cBhvr>
                                    </p:animEffect>
                                    <p:set>
                                      <p:cBhvr>
                                        <p:cTn id="54" dur="1" fill="hold">
                                          <p:stCondLst>
                                            <p:cond delay="1999"/>
                                          </p:stCondLst>
                                        </p:cTn>
                                        <p:tgtEl>
                                          <p:spTgt spid="67"/>
                                        </p:tgtEl>
                                        <p:attrNameLst>
                                          <p:attrName>style.visibility</p:attrName>
                                        </p:attrNameLst>
                                      </p:cBhvr>
                                      <p:to>
                                        <p:strVal val="hidden"/>
                                      </p:to>
                                    </p:set>
                                  </p:childTnLst>
                                </p:cTn>
                              </p:par>
                              <p:par>
                                <p:cTn id="55" presetID="6" presetClass="exit" presetSubtype="32" fill="hold" grpId="1" nodeType="withEffect">
                                  <p:stCondLst>
                                    <p:cond delay="0"/>
                                  </p:stCondLst>
                                  <p:childTnLst>
                                    <p:animEffect transition="out" filter="circle(out)">
                                      <p:cBhvr>
                                        <p:cTn id="56" dur="2000"/>
                                        <p:tgtEl>
                                          <p:spTgt spid="68"/>
                                        </p:tgtEl>
                                      </p:cBhvr>
                                    </p:animEffect>
                                    <p:set>
                                      <p:cBhvr>
                                        <p:cTn id="57" dur="1" fill="hold">
                                          <p:stCondLst>
                                            <p:cond delay="1999"/>
                                          </p:stCondLst>
                                        </p:cTn>
                                        <p:tgtEl>
                                          <p:spTgt spid="68"/>
                                        </p:tgtEl>
                                        <p:attrNameLst>
                                          <p:attrName>style.visibility</p:attrName>
                                        </p:attrNameLst>
                                      </p:cBhvr>
                                      <p:to>
                                        <p:strVal val="hidden"/>
                                      </p:to>
                                    </p:set>
                                  </p:childTnLst>
                                </p:cTn>
                              </p:par>
                              <p:par>
                                <p:cTn id="58" presetID="6" presetClass="exit" presetSubtype="32" fill="hold" grpId="1" nodeType="withEffect">
                                  <p:stCondLst>
                                    <p:cond delay="0"/>
                                  </p:stCondLst>
                                  <p:childTnLst>
                                    <p:animEffect transition="out" filter="circle(out)">
                                      <p:cBhvr>
                                        <p:cTn id="59" dur="2000"/>
                                        <p:tgtEl>
                                          <p:spTgt spid="76"/>
                                        </p:tgtEl>
                                      </p:cBhvr>
                                    </p:animEffect>
                                    <p:set>
                                      <p:cBhvr>
                                        <p:cTn id="60" dur="1" fill="hold">
                                          <p:stCondLst>
                                            <p:cond delay="1999"/>
                                          </p:stCondLst>
                                        </p:cTn>
                                        <p:tgtEl>
                                          <p:spTgt spid="7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61" restart="whenNotActive" fill="hold" evtFilter="cancelBubble" nodeType="interactiveSeq">
                <p:stCondLst>
                  <p:cond evt="onClick" delay="0">
                    <p:tgtEl>
                      <p:spTgt spid="20"/>
                    </p:tgtEl>
                  </p:cond>
                </p:stCondLst>
                <p:endSync evt="end" delay="0">
                  <p:rtn val="all"/>
                </p:endSync>
                <p:childTnLst>
                  <p:par>
                    <p:cTn id="62" fill="hold">
                      <p:stCondLst>
                        <p:cond delay="0"/>
                      </p:stCondLst>
                      <p:childTnLst>
                        <p:par>
                          <p:cTn id="63" fill="hold">
                            <p:stCondLst>
                              <p:cond delay="0"/>
                            </p:stCondLst>
                            <p:childTnLst>
                              <p:par>
                                <p:cTn id="64" presetID="6" presetClass="entr" presetSubtype="16" fill="hold" grpId="0" nodeType="clickEffect">
                                  <p:stCondLst>
                                    <p:cond delay="0"/>
                                  </p:stCondLst>
                                  <p:childTnLst>
                                    <p:set>
                                      <p:cBhvr>
                                        <p:cTn id="65" dur="1" fill="hold">
                                          <p:stCondLst>
                                            <p:cond delay="0"/>
                                          </p:stCondLst>
                                        </p:cTn>
                                        <p:tgtEl>
                                          <p:spTgt spid="61"/>
                                        </p:tgtEl>
                                        <p:attrNameLst>
                                          <p:attrName>style.visibility</p:attrName>
                                        </p:attrNameLst>
                                      </p:cBhvr>
                                      <p:to>
                                        <p:strVal val="visible"/>
                                      </p:to>
                                    </p:set>
                                    <p:animEffect transition="in" filter="circle(in)">
                                      <p:cBhvr>
                                        <p:cTn id="66" dur="2000"/>
                                        <p:tgtEl>
                                          <p:spTgt spid="61"/>
                                        </p:tgtEl>
                                      </p:cBhvr>
                                    </p:animEffect>
                                  </p:childTnLst>
                                </p:cTn>
                              </p:par>
                              <p:par>
                                <p:cTn id="67" presetID="19" presetClass="emph" presetSubtype="0" fill="hold" grpId="0" nodeType="withEffect">
                                  <p:stCondLst>
                                    <p:cond delay="0"/>
                                  </p:stCondLst>
                                  <p:childTnLst>
                                    <p:animClr clrSpc="rgb" dir="cw">
                                      <p:cBhvr override="childStyle">
                                        <p:cTn id="68" dur="500" fill="hold"/>
                                        <p:tgtEl>
                                          <p:spTgt spid="69"/>
                                        </p:tgtEl>
                                        <p:attrNameLst>
                                          <p:attrName>style.color</p:attrName>
                                        </p:attrNameLst>
                                      </p:cBhvr>
                                      <p:to>
                                        <a:schemeClr val="accent2"/>
                                      </p:to>
                                    </p:animClr>
                                    <p:animClr clrSpc="rgb" dir="cw">
                                      <p:cBhvr>
                                        <p:cTn id="69" dur="500" fill="hold"/>
                                        <p:tgtEl>
                                          <p:spTgt spid="69"/>
                                        </p:tgtEl>
                                        <p:attrNameLst>
                                          <p:attrName>fillcolor</p:attrName>
                                        </p:attrNameLst>
                                      </p:cBhvr>
                                      <p:to>
                                        <a:schemeClr val="accent2"/>
                                      </p:to>
                                    </p:animClr>
                                    <p:set>
                                      <p:cBhvr>
                                        <p:cTn id="70" dur="500" fill="hold"/>
                                        <p:tgtEl>
                                          <p:spTgt spid="69"/>
                                        </p:tgtEl>
                                        <p:attrNameLst>
                                          <p:attrName>fill.type</p:attrName>
                                        </p:attrNameLst>
                                      </p:cBhvr>
                                      <p:to>
                                        <p:strVal val="solid"/>
                                      </p:to>
                                    </p:set>
                                    <p:set>
                                      <p:cBhvr>
                                        <p:cTn id="71" dur="500" fill="hold"/>
                                        <p:tgtEl>
                                          <p:spTgt spid="69"/>
                                        </p:tgtEl>
                                        <p:attrNameLst>
                                          <p:attrName>fill.on</p:attrName>
                                        </p:attrNameLst>
                                      </p:cBhvr>
                                      <p:to>
                                        <p:strVal val="true"/>
                                      </p:to>
                                    </p:set>
                                  </p:childTnLst>
                                </p:cTn>
                              </p:par>
                              <p:par>
                                <p:cTn id="72" presetID="19" presetClass="emph" presetSubtype="0" fill="hold" grpId="0" nodeType="withEffect">
                                  <p:stCondLst>
                                    <p:cond delay="0"/>
                                  </p:stCondLst>
                                  <p:childTnLst>
                                    <p:animClr clrSpc="rgb" dir="cw">
                                      <p:cBhvr override="childStyle">
                                        <p:cTn id="73" dur="500" fill="hold"/>
                                        <p:tgtEl>
                                          <p:spTgt spid="70"/>
                                        </p:tgtEl>
                                        <p:attrNameLst>
                                          <p:attrName>style.color</p:attrName>
                                        </p:attrNameLst>
                                      </p:cBhvr>
                                      <p:to>
                                        <a:schemeClr val="accent2"/>
                                      </p:to>
                                    </p:animClr>
                                    <p:animClr clrSpc="rgb" dir="cw">
                                      <p:cBhvr>
                                        <p:cTn id="74" dur="500" fill="hold"/>
                                        <p:tgtEl>
                                          <p:spTgt spid="70"/>
                                        </p:tgtEl>
                                        <p:attrNameLst>
                                          <p:attrName>fillcolor</p:attrName>
                                        </p:attrNameLst>
                                      </p:cBhvr>
                                      <p:to>
                                        <a:schemeClr val="accent2"/>
                                      </p:to>
                                    </p:animClr>
                                    <p:set>
                                      <p:cBhvr>
                                        <p:cTn id="75" dur="500" fill="hold"/>
                                        <p:tgtEl>
                                          <p:spTgt spid="70"/>
                                        </p:tgtEl>
                                        <p:attrNameLst>
                                          <p:attrName>fill.type</p:attrName>
                                        </p:attrNameLst>
                                      </p:cBhvr>
                                      <p:to>
                                        <p:strVal val="solid"/>
                                      </p:to>
                                    </p:set>
                                    <p:set>
                                      <p:cBhvr>
                                        <p:cTn id="76" dur="500" fill="hold"/>
                                        <p:tgtEl>
                                          <p:spTgt spid="70"/>
                                        </p:tgtEl>
                                        <p:attrNameLst>
                                          <p:attrName>fill.on</p:attrName>
                                        </p:attrNameLst>
                                      </p:cBhvr>
                                      <p:to>
                                        <p:strVal val="true"/>
                                      </p:to>
                                    </p:set>
                                  </p:childTnLst>
                                </p:cTn>
                              </p:par>
                              <p:par>
                                <p:cTn id="77" presetID="19" presetClass="emph" presetSubtype="0" fill="hold" grpId="0" nodeType="withEffect">
                                  <p:stCondLst>
                                    <p:cond delay="0"/>
                                  </p:stCondLst>
                                  <p:childTnLst>
                                    <p:animClr clrSpc="rgb" dir="cw">
                                      <p:cBhvr override="childStyle">
                                        <p:cTn id="78" dur="500" fill="hold"/>
                                        <p:tgtEl>
                                          <p:spTgt spid="71"/>
                                        </p:tgtEl>
                                        <p:attrNameLst>
                                          <p:attrName>style.color</p:attrName>
                                        </p:attrNameLst>
                                      </p:cBhvr>
                                      <p:to>
                                        <a:schemeClr val="accent2"/>
                                      </p:to>
                                    </p:animClr>
                                    <p:animClr clrSpc="rgb" dir="cw">
                                      <p:cBhvr>
                                        <p:cTn id="79" dur="500" fill="hold"/>
                                        <p:tgtEl>
                                          <p:spTgt spid="71"/>
                                        </p:tgtEl>
                                        <p:attrNameLst>
                                          <p:attrName>fillcolor</p:attrName>
                                        </p:attrNameLst>
                                      </p:cBhvr>
                                      <p:to>
                                        <a:schemeClr val="accent2"/>
                                      </p:to>
                                    </p:animClr>
                                    <p:set>
                                      <p:cBhvr>
                                        <p:cTn id="80" dur="500" fill="hold"/>
                                        <p:tgtEl>
                                          <p:spTgt spid="71"/>
                                        </p:tgtEl>
                                        <p:attrNameLst>
                                          <p:attrName>fill.type</p:attrName>
                                        </p:attrNameLst>
                                      </p:cBhvr>
                                      <p:to>
                                        <p:strVal val="solid"/>
                                      </p:to>
                                    </p:set>
                                    <p:set>
                                      <p:cBhvr>
                                        <p:cTn id="81" dur="500" fill="hold"/>
                                        <p:tgtEl>
                                          <p:spTgt spid="71"/>
                                        </p:tgtEl>
                                        <p:attrNameLst>
                                          <p:attrName>fill.on</p:attrName>
                                        </p:attrNameLst>
                                      </p:cBhvr>
                                      <p:to>
                                        <p:strVal val="true"/>
                                      </p:to>
                                    </p:set>
                                  </p:childTnLst>
                                </p:cTn>
                              </p:par>
                              <p:par>
                                <p:cTn id="82" presetID="19" presetClass="emph" presetSubtype="0" fill="hold" grpId="0" nodeType="withEffect">
                                  <p:stCondLst>
                                    <p:cond delay="0"/>
                                  </p:stCondLst>
                                  <p:childTnLst>
                                    <p:animClr clrSpc="rgb" dir="cw">
                                      <p:cBhvr override="childStyle">
                                        <p:cTn id="83" dur="500" fill="hold"/>
                                        <p:tgtEl>
                                          <p:spTgt spid="72"/>
                                        </p:tgtEl>
                                        <p:attrNameLst>
                                          <p:attrName>style.color</p:attrName>
                                        </p:attrNameLst>
                                      </p:cBhvr>
                                      <p:to>
                                        <a:schemeClr val="accent2"/>
                                      </p:to>
                                    </p:animClr>
                                    <p:animClr clrSpc="rgb" dir="cw">
                                      <p:cBhvr>
                                        <p:cTn id="84" dur="500" fill="hold"/>
                                        <p:tgtEl>
                                          <p:spTgt spid="72"/>
                                        </p:tgtEl>
                                        <p:attrNameLst>
                                          <p:attrName>fillcolor</p:attrName>
                                        </p:attrNameLst>
                                      </p:cBhvr>
                                      <p:to>
                                        <a:schemeClr val="accent2"/>
                                      </p:to>
                                    </p:animClr>
                                    <p:set>
                                      <p:cBhvr>
                                        <p:cTn id="85" dur="500" fill="hold"/>
                                        <p:tgtEl>
                                          <p:spTgt spid="72"/>
                                        </p:tgtEl>
                                        <p:attrNameLst>
                                          <p:attrName>fill.type</p:attrName>
                                        </p:attrNameLst>
                                      </p:cBhvr>
                                      <p:to>
                                        <p:strVal val="solid"/>
                                      </p:to>
                                    </p:set>
                                    <p:set>
                                      <p:cBhvr>
                                        <p:cTn id="86" dur="500" fill="hold"/>
                                        <p:tgtEl>
                                          <p:spTgt spid="72"/>
                                        </p:tgtEl>
                                        <p:attrNameLst>
                                          <p:attrName>fill.on</p:attrName>
                                        </p:attrNameLst>
                                      </p:cBhvr>
                                      <p:to>
                                        <p:strVal val="true"/>
                                      </p:to>
                                    </p:set>
                                  </p:childTnLst>
                                </p:cTn>
                              </p:par>
                              <p:par>
                                <p:cTn id="87" presetID="19" presetClass="emph" presetSubtype="0" fill="hold" grpId="0" nodeType="withEffect">
                                  <p:stCondLst>
                                    <p:cond delay="0"/>
                                  </p:stCondLst>
                                  <p:childTnLst>
                                    <p:animClr clrSpc="rgb" dir="cw">
                                      <p:cBhvr override="childStyle">
                                        <p:cTn id="88" dur="500" fill="hold"/>
                                        <p:tgtEl>
                                          <p:spTgt spid="73"/>
                                        </p:tgtEl>
                                        <p:attrNameLst>
                                          <p:attrName>style.color</p:attrName>
                                        </p:attrNameLst>
                                      </p:cBhvr>
                                      <p:to>
                                        <a:schemeClr val="accent2"/>
                                      </p:to>
                                    </p:animClr>
                                    <p:animClr clrSpc="rgb" dir="cw">
                                      <p:cBhvr>
                                        <p:cTn id="89" dur="500" fill="hold"/>
                                        <p:tgtEl>
                                          <p:spTgt spid="73"/>
                                        </p:tgtEl>
                                        <p:attrNameLst>
                                          <p:attrName>fillcolor</p:attrName>
                                        </p:attrNameLst>
                                      </p:cBhvr>
                                      <p:to>
                                        <a:schemeClr val="accent2"/>
                                      </p:to>
                                    </p:animClr>
                                    <p:set>
                                      <p:cBhvr>
                                        <p:cTn id="90" dur="500" fill="hold"/>
                                        <p:tgtEl>
                                          <p:spTgt spid="73"/>
                                        </p:tgtEl>
                                        <p:attrNameLst>
                                          <p:attrName>fill.type</p:attrName>
                                        </p:attrNameLst>
                                      </p:cBhvr>
                                      <p:to>
                                        <p:strVal val="solid"/>
                                      </p:to>
                                    </p:set>
                                    <p:set>
                                      <p:cBhvr>
                                        <p:cTn id="91" dur="500" fill="hold"/>
                                        <p:tgtEl>
                                          <p:spTgt spid="73"/>
                                        </p:tgtEl>
                                        <p:attrNameLst>
                                          <p:attrName>fill.on</p:attrName>
                                        </p:attrNameLst>
                                      </p:cBhvr>
                                      <p:to>
                                        <p:strVal val="true"/>
                                      </p:to>
                                    </p:set>
                                  </p:childTnLst>
                                </p:cTn>
                              </p:par>
                              <p:par>
                                <p:cTn id="92" presetID="19" presetClass="emph" presetSubtype="0" fill="hold" grpId="0" nodeType="withEffect">
                                  <p:stCondLst>
                                    <p:cond delay="0"/>
                                  </p:stCondLst>
                                  <p:childTnLst>
                                    <p:animClr clrSpc="rgb" dir="cw">
                                      <p:cBhvr override="childStyle">
                                        <p:cTn id="93" dur="500" fill="hold"/>
                                        <p:tgtEl>
                                          <p:spTgt spid="74"/>
                                        </p:tgtEl>
                                        <p:attrNameLst>
                                          <p:attrName>style.color</p:attrName>
                                        </p:attrNameLst>
                                      </p:cBhvr>
                                      <p:to>
                                        <a:schemeClr val="accent2"/>
                                      </p:to>
                                    </p:animClr>
                                    <p:animClr clrSpc="rgb" dir="cw">
                                      <p:cBhvr>
                                        <p:cTn id="94" dur="500" fill="hold"/>
                                        <p:tgtEl>
                                          <p:spTgt spid="74"/>
                                        </p:tgtEl>
                                        <p:attrNameLst>
                                          <p:attrName>fillcolor</p:attrName>
                                        </p:attrNameLst>
                                      </p:cBhvr>
                                      <p:to>
                                        <a:schemeClr val="accent2"/>
                                      </p:to>
                                    </p:animClr>
                                    <p:set>
                                      <p:cBhvr>
                                        <p:cTn id="95" dur="500" fill="hold"/>
                                        <p:tgtEl>
                                          <p:spTgt spid="74"/>
                                        </p:tgtEl>
                                        <p:attrNameLst>
                                          <p:attrName>fill.type</p:attrName>
                                        </p:attrNameLst>
                                      </p:cBhvr>
                                      <p:to>
                                        <p:strVal val="solid"/>
                                      </p:to>
                                    </p:set>
                                    <p:set>
                                      <p:cBhvr>
                                        <p:cTn id="96" dur="500" fill="hold"/>
                                        <p:tgtEl>
                                          <p:spTgt spid="74"/>
                                        </p:tgtEl>
                                        <p:attrNameLst>
                                          <p:attrName>fill.on</p:attrName>
                                        </p:attrNameLst>
                                      </p:cBhvr>
                                      <p:to>
                                        <p:strVal val="true"/>
                                      </p:to>
                                    </p:set>
                                  </p:childTnLst>
                                </p:cTn>
                              </p:par>
                              <p:par>
                                <p:cTn id="97" presetID="19" presetClass="emph" presetSubtype="0" fill="hold" grpId="0" nodeType="withEffect">
                                  <p:stCondLst>
                                    <p:cond delay="0"/>
                                  </p:stCondLst>
                                  <p:childTnLst>
                                    <p:animClr clrSpc="rgb" dir="cw">
                                      <p:cBhvr override="childStyle">
                                        <p:cTn id="98" dur="500" fill="hold"/>
                                        <p:tgtEl>
                                          <p:spTgt spid="75"/>
                                        </p:tgtEl>
                                        <p:attrNameLst>
                                          <p:attrName>style.color</p:attrName>
                                        </p:attrNameLst>
                                      </p:cBhvr>
                                      <p:to>
                                        <a:schemeClr val="accent2"/>
                                      </p:to>
                                    </p:animClr>
                                    <p:animClr clrSpc="rgb" dir="cw">
                                      <p:cBhvr>
                                        <p:cTn id="99" dur="500" fill="hold"/>
                                        <p:tgtEl>
                                          <p:spTgt spid="75"/>
                                        </p:tgtEl>
                                        <p:attrNameLst>
                                          <p:attrName>fillcolor</p:attrName>
                                        </p:attrNameLst>
                                      </p:cBhvr>
                                      <p:to>
                                        <a:schemeClr val="accent2"/>
                                      </p:to>
                                    </p:animClr>
                                    <p:set>
                                      <p:cBhvr>
                                        <p:cTn id="100" dur="500" fill="hold"/>
                                        <p:tgtEl>
                                          <p:spTgt spid="75"/>
                                        </p:tgtEl>
                                        <p:attrNameLst>
                                          <p:attrName>fill.type</p:attrName>
                                        </p:attrNameLst>
                                      </p:cBhvr>
                                      <p:to>
                                        <p:strVal val="solid"/>
                                      </p:to>
                                    </p:set>
                                    <p:set>
                                      <p:cBhvr>
                                        <p:cTn id="101" dur="500" fill="hold"/>
                                        <p:tgtEl>
                                          <p:spTgt spid="75"/>
                                        </p:tgtEl>
                                        <p:attrNameLst>
                                          <p:attrName>fill.on</p:attrName>
                                        </p:attrNameLst>
                                      </p:cBhvr>
                                      <p:to>
                                        <p:strVal val="true"/>
                                      </p:to>
                                    </p:set>
                                  </p:childTnLst>
                                </p:cTn>
                              </p:par>
                              <p:par>
                                <p:cTn id="102" presetID="19" presetClass="emph" presetSubtype="0" fill="hold" grpId="0" nodeType="withEffect">
                                  <p:stCondLst>
                                    <p:cond delay="0"/>
                                  </p:stCondLst>
                                  <p:childTnLst>
                                    <p:animClr clrSpc="rgb" dir="cw">
                                      <p:cBhvr override="childStyle">
                                        <p:cTn id="103" dur="500" fill="hold"/>
                                        <p:tgtEl>
                                          <p:spTgt spid="77"/>
                                        </p:tgtEl>
                                        <p:attrNameLst>
                                          <p:attrName>style.color</p:attrName>
                                        </p:attrNameLst>
                                      </p:cBhvr>
                                      <p:to>
                                        <a:schemeClr val="accent2"/>
                                      </p:to>
                                    </p:animClr>
                                    <p:animClr clrSpc="rgb" dir="cw">
                                      <p:cBhvr>
                                        <p:cTn id="104" dur="500" fill="hold"/>
                                        <p:tgtEl>
                                          <p:spTgt spid="77"/>
                                        </p:tgtEl>
                                        <p:attrNameLst>
                                          <p:attrName>fillcolor</p:attrName>
                                        </p:attrNameLst>
                                      </p:cBhvr>
                                      <p:to>
                                        <a:schemeClr val="accent2"/>
                                      </p:to>
                                    </p:animClr>
                                    <p:set>
                                      <p:cBhvr>
                                        <p:cTn id="105" dur="500" fill="hold"/>
                                        <p:tgtEl>
                                          <p:spTgt spid="77"/>
                                        </p:tgtEl>
                                        <p:attrNameLst>
                                          <p:attrName>fill.type</p:attrName>
                                        </p:attrNameLst>
                                      </p:cBhvr>
                                      <p:to>
                                        <p:strVal val="solid"/>
                                      </p:to>
                                    </p:set>
                                    <p:set>
                                      <p:cBhvr>
                                        <p:cTn id="106" dur="500" fill="hold"/>
                                        <p:tgtEl>
                                          <p:spTgt spid="77"/>
                                        </p:tgtEl>
                                        <p:attrNameLst>
                                          <p:attrName>fill.on</p:attrName>
                                        </p:attrNameLst>
                                      </p:cBhvr>
                                      <p:to>
                                        <p:strVal val="true"/>
                                      </p:to>
                                    </p:set>
                                  </p:childTnLst>
                                </p:cTn>
                              </p:par>
                            </p:childTnLst>
                          </p:cTn>
                        </p:par>
                      </p:childTnLst>
                    </p:cTn>
                  </p:par>
                  <p:par>
                    <p:cTn id="107" fill="hold">
                      <p:stCondLst>
                        <p:cond delay="indefinite"/>
                      </p:stCondLst>
                      <p:childTnLst>
                        <p:par>
                          <p:cTn id="108" fill="hold">
                            <p:stCondLst>
                              <p:cond delay="0"/>
                            </p:stCondLst>
                            <p:childTnLst>
                              <p:par>
                                <p:cTn id="109" presetID="6" presetClass="exit" presetSubtype="32" fill="hold" grpId="1" nodeType="clickEffect">
                                  <p:stCondLst>
                                    <p:cond delay="0"/>
                                  </p:stCondLst>
                                  <p:childTnLst>
                                    <p:animEffect transition="out" filter="circle(out)">
                                      <p:cBhvr>
                                        <p:cTn id="110" dur="2000"/>
                                        <p:tgtEl>
                                          <p:spTgt spid="69"/>
                                        </p:tgtEl>
                                      </p:cBhvr>
                                    </p:animEffect>
                                    <p:set>
                                      <p:cBhvr>
                                        <p:cTn id="111" dur="1" fill="hold">
                                          <p:stCondLst>
                                            <p:cond delay="1999"/>
                                          </p:stCondLst>
                                        </p:cTn>
                                        <p:tgtEl>
                                          <p:spTgt spid="69"/>
                                        </p:tgtEl>
                                        <p:attrNameLst>
                                          <p:attrName>style.visibility</p:attrName>
                                        </p:attrNameLst>
                                      </p:cBhvr>
                                      <p:to>
                                        <p:strVal val="hidden"/>
                                      </p:to>
                                    </p:set>
                                  </p:childTnLst>
                                </p:cTn>
                              </p:par>
                              <p:par>
                                <p:cTn id="112" presetID="6" presetClass="exit" presetSubtype="32" fill="hold" grpId="1" nodeType="withEffect">
                                  <p:stCondLst>
                                    <p:cond delay="0"/>
                                  </p:stCondLst>
                                  <p:childTnLst>
                                    <p:animEffect transition="out" filter="circle(out)">
                                      <p:cBhvr>
                                        <p:cTn id="113" dur="2000"/>
                                        <p:tgtEl>
                                          <p:spTgt spid="70"/>
                                        </p:tgtEl>
                                      </p:cBhvr>
                                    </p:animEffect>
                                    <p:set>
                                      <p:cBhvr>
                                        <p:cTn id="114" dur="1" fill="hold">
                                          <p:stCondLst>
                                            <p:cond delay="1999"/>
                                          </p:stCondLst>
                                        </p:cTn>
                                        <p:tgtEl>
                                          <p:spTgt spid="70"/>
                                        </p:tgtEl>
                                        <p:attrNameLst>
                                          <p:attrName>style.visibility</p:attrName>
                                        </p:attrNameLst>
                                      </p:cBhvr>
                                      <p:to>
                                        <p:strVal val="hidden"/>
                                      </p:to>
                                    </p:set>
                                  </p:childTnLst>
                                </p:cTn>
                              </p:par>
                              <p:par>
                                <p:cTn id="115" presetID="6" presetClass="exit" presetSubtype="32" fill="hold" grpId="1" nodeType="withEffect">
                                  <p:stCondLst>
                                    <p:cond delay="0"/>
                                  </p:stCondLst>
                                  <p:childTnLst>
                                    <p:animEffect transition="out" filter="circle(out)">
                                      <p:cBhvr>
                                        <p:cTn id="116" dur="2000"/>
                                        <p:tgtEl>
                                          <p:spTgt spid="71"/>
                                        </p:tgtEl>
                                      </p:cBhvr>
                                    </p:animEffect>
                                    <p:set>
                                      <p:cBhvr>
                                        <p:cTn id="117" dur="1" fill="hold">
                                          <p:stCondLst>
                                            <p:cond delay="1999"/>
                                          </p:stCondLst>
                                        </p:cTn>
                                        <p:tgtEl>
                                          <p:spTgt spid="71"/>
                                        </p:tgtEl>
                                        <p:attrNameLst>
                                          <p:attrName>style.visibility</p:attrName>
                                        </p:attrNameLst>
                                      </p:cBhvr>
                                      <p:to>
                                        <p:strVal val="hidden"/>
                                      </p:to>
                                    </p:set>
                                  </p:childTnLst>
                                </p:cTn>
                              </p:par>
                              <p:par>
                                <p:cTn id="118" presetID="6" presetClass="exit" presetSubtype="32" fill="hold" grpId="1" nodeType="withEffect">
                                  <p:stCondLst>
                                    <p:cond delay="0"/>
                                  </p:stCondLst>
                                  <p:childTnLst>
                                    <p:animEffect transition="out" filter="circle(out)">
                                      <p:cBhvr>
                                        <p:cTn id="119" dur="2000"/>
                                        <p:tgtEl>
                                          <p:spTgt spid="72"/>
                                        </p:tgtEl>
                                      </p:cBhvr>
                                    </p:animEffect>
                                    <p:set>
                                      <p:cBhvr>
                                        <p:cTn id="120" dur="1" fill="hold">
                                          <p:stCondLst>
                                            <p:cond delay="1999"/>
                                          </p:stCondLst>
                                        </p:cTn>
                                        <p:tgtEl>
                                          <p:spTgt spid="72"/>
                                        </p:tgtEl>
                                        <p:attrNameLst>
                                          <p:attrName>style.visibility</p:attrName>
                                        </p:attrNameLst>
                                      </p:cBhvr>
                                      <p:to>
                                        <p:strVal val="hidden"/>
                                      </p:to>
                                    </p:set>
                                  </p:childTnLst>
                                </p:cTn>
                              </p:par>
                              <p:par>
                                <p:cTn id="121" presetID="6" presetClass="exit" presetSubtype="32" fill="hold" grpId="1" nodeType="withEffect">
                                  <p:stCondLst>
                                    <p:cond delay="0"/>
                                  </p:stCondLst>
                                  <p:childTnLst>
                                    <p:animEffect transition="out" filter="circle(out)">
                                      <p:cBhvr>
                                        <p:cTn id="122" dur="2000"/>
                                        <p:tgtEl>
                                          <p:spTgt spid="73"/>
                                        </p:tgtEl>
                                      </p:cBhvr>
                                    </p:animEffect>
                                    <p:set>
                                      <p:cBhvr>
                                        <p:cTn id="123" dur="1" fill="hold">
                                          <p:stCondLst>
                                            <p:cond delay="1999"/>
                                          </p:stCondLst>
                                        </p:cTn>
                                        <p:tgtEl>
                                          <p:spTgt spid="73"/>
                                        </p:tgtEl>
                                        <p:attrNameLst>
                                          <p:attrName>style.visibility</p:attrName>
                                        </p:attrNameLst>
                                      </p:cBhvr>
                                      <p:to>
                                        <p:strVal val="hidden"/>
                                      </p:to>
                                    </p:set>
                                  </p:childTnLst>
                                </p:cTn>
                              </p:par>
                              <p:par>
                                <p:cTn id="124" presetID="6" presetClass="exit" presetSubtype="32" fill="hold" grpId="1" nodeType="withEffect">
                                  <p:stCondLst>
                                    <p:cond delay="0"/>
                                  </p:stCondLst>
                                  <p:childTnLst>
                                    <p:animEffect transition="out" filter="circle(out)">
                                      <p:cBhvr>
                                        <p:cTn id="125" dur="2000"/>
                                        <p:tgtEl>
                                          <p:spTgt spid="74"/>
                                        </p:tgtEl>
                                      </p:cBhvr>
                                    </p:animEffect>
                                    <p:set>
                                      <p:cBhvr>
                                        <p:cTn id="126" dur="1" fill="hold">
                                          <p:stCondLst>
                                            <p:cond delay="1999"/>
                                          </p:stCondLst>
                                        </p:cTn>
                                        <p:tgtEl>
                                          <p:spTgt spid="74"/>
                                        </p:tgtEl>
                                        <p:attrNameLst>
                                          <p:attrName>style.visibility</p:attrName>
                                        </p:attrNameLst>
                                      </p:cBhvr>
                                      <p:to>
                                        <p:strVal val="hidden"/>
                                      </p:to>
                                    </p:set>
                                  </p:childTnLst>
                                </p:cTn>
                              </p:par>
                              <p:par>
                                <p:cTn id="127" presetID="6" presetClass="exit" presetSubtype="32" fill="hold" grpId="1" nodeType="withEffect">
                                  <p:stCondLst>
                                    <p:cond delay="0"/>
                                  </p:stCondLst>
                                  <p:childTnLst>
                                    <p:animEffect transition="out" filter="circle(out)">
                                      <p:cBhvr>
                                        <p:cTn id="128" dur="2000"/>
                                        <p:tgtEl>
                                          <p:spTgt spid="75"/>
                                        </p:tgtEl>
                                      </p:cBhvr>
                                    </p:animEffect>
                                    <p:set>
                                      <p:cBhvr>
                                        <p:cTn id="129" dur="1" fill="hold">
                                          <p:stCondLst>
                                            <p:cond delay="1999"/>
                                          </p:stCondLst>
                                        </p:cTn>
                                        <p:tgtEl>
                                          <p:spTgt spid="75"/>
                                        </p:tgtEl>
                                        <p:attrNameLst>
                                          <p:attrName>style.visibility</p:attrName>
                                        </p:attrNameLst>
                                      </p:cBhvr>
                                      <p:to>
                                        <p:strVal val="hidden"/>
                                      </p:to>
                                    </p:set>
                                  </p:childTnLst>
                                </p:cTn>
                              </p:par>
                              <p:par>
                                <p:cTn id="130" presetID="6" presetClass="exit" presetSubtype="32" fill="hold" grpId="1" nodeType="withEffect">
                                  <p:stCondLst>
                                    <p:cond delay="0"/>
                                  </p:stCondLst>
                                  <p:childTnLst>
                                    <p:animEffect transition="out" filter="circle(out)">
                                      <p:cBhvr>
                                        <p:cTn id="131" dur="2000"/>
                                        <p:tgtEl>
                                          <p:spTgt spid="77"/>
                                        </p:tgtEl>
                                      </p:cBhvr>
                                    </p:animEffect>
                                    <p:set>
                                      <p:cBhvr>
                                        <p:cTn id="132" dur="1" fill="hold">
                                          <p:stCondLst>
                                            <p:cond delay="1999"/>
                                          </p:stCondLst>
                                        </p:cTn>
                                        <p:tgtEl>
                                          <p:spTgt spid="77"/>
                                        </p:tgtEl>
                                        <p:attrNameLst>
                                          <p:attrName>style.visibility</p:attrName>
                                        </p:attrNameLst>
                                      </p:cBhvr>
                                      <p:to>
                                        <p:strVal val="hidden"/>
                                      </p:to>
                                    </p:set>
                                  </p:childTnLst>
                                </p:cTn>
                              </p:par>
                              <p:par>
                                <p:cTn id="133" presetID="6" presetClass="exit" presetSubtype="32" fill="hold" grpId="1" nodeType="withEffect">
                                  <p:stCondLst>
                                    <p:cond delay="0"/>
                                  </p:stCondLst>
                                  <p:childTnLst>
                                    <p:animEffect transition="out" filter="circle(out)">
                                      <p:cBhvr>
                                        <p:cTn id="134" dur="2000"/>
                                        <p:tgtEl>
                                          <p:spTgt spid="61"/>
                                        </p:tgtEl>
                                      </p:cBhvr>
                                    </p:animEffect>
                                    <p:set>
                                      <p:cBhvr>
                                        <p:cTn id="135" dur="1" fill="hold">
                                          <p:stCondLst>
                                            <p:cond delay="1999"/>
                                          </p:stCondLst>
                                        </p:cTn>
                                        <p:tgtEl>
                                          <p:spTgt spid="6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36" restart="whenNotActive" fill="hold" evtFilter="cancelBubble" nodeType="interactiveSeq">
                <p:stCondLst>
                  <p:cond evt="onClick" delay="0">
                    <p:tgtEl>
                      <p:spTgt spid="21"/>
                    </p:tgtEl>
                  </p:cond>
                </p:stCondLst>
                <p:endSync evt="end" delay="0">
                  <p:rtn val="all"/>
                </p:endSync>
                <p:childTnLst>
                  <p:par>
                    <p:cTn id="137" fill="hold">
                      <p:stCondLst>
                        <p:cond delay="0"/>
                      </p:stCondLst>
                      <p:childTnLst>
                        <p:par>
                          <p:cTn id="138" fill="hold">
                            <p:stCondLst>
                              <p:cond delay="0"/>
                            </p:stCondLst>
                            <p:childTnLst>
                              <p:par>
                                <p:cTn id="139" presetID="6" presetClass="entr" presetSubtype="16" fill="hold" grpId="0" nodeType="clickEffect">
                                  <p:stCondLst>
                                    <p:cond delay="0"/>
                                  </p:stCondLst>
                                  <p:childTnLst>
                                    <p:set>
                                      <p:cBhvr>
                                        <p:cTn id="140" dur="1" fill="hold">
                                          <p:stCondLst>
                                            <p:cond delay="0"/>
                                          </p:stCondLst>
                                        </p:cTn>
                                        <p:tgtEl>
                                          <p:spTgt spid="132"/>
                                        </p:tgtEl>
                                        <p:attrNameLst>
                                          <p:attrName>style.visibility</p:attrName>
                                        </p:attrNameLst>
                                      </p:cBhvr>
                                      <p:to>
                                        <p:strVal val="visible"/>
                                      </p:to>
                                    </p:set>
                                    <p:animEffect transition="in" filter="circle(in)">
                                      <p:cBhvr>
                                        <p:cTn id="141" dur="2000"/>
                                        <p:tgtEl>
                                          <p:spTgt spid="132"/>
                                        </p:tgtEl>
                                      </p:cBhvr>
                                    </p:animEffect>
                                  </p:childTnLst>
                                </p:cTn>
                              </p:par>
                              <p:par>
                                <p:cTn id="142" presetID="19" presetClass="emph" presetSubtype="0" fill="hold" grpId="0" nodeType="withEffect">
                                  <p:stCondLst>
                                    <p:cond delay="0"/>
                                  </p:stCondLst>
                                  <p:childTnLst>
                                    <p:animClr clrSpc="rgb" dir="cw">
                                      <p:cBhvr override="childStyle">
                                        <p:cTn id="143" dur="500" fill="hold"/>
                                        <p:tgtEl>
                                          <p:spTgt spid="78"/>
                                        </p:tgtEl>
                                        <p:attrNameLst>
                                          <p:attrName>style.color</p:attrName>
                                        </p:attrNameLst>
                                      </p:cBhvr>
                                      <p:to>
                                        <a:schemeClr val="accent2"/>
                                      </p:to>
                                    </p:animClr>
                                    <p:animClr clrSpc="rgb" dir="cw">
                                      <p:cBhvr>
                                        <p:cTn id="144" dur="500" fill="hold"/>
                                        <p:tgtEl>
                                          <p:spTgt spid="78"/>
                                        </p:tgtEl>
                                        <p:attrNameLst>
                                          <p:attrName>fillcolor</p:attrName>
                                        </p:attrNameLst>
                                      </p:cBhvr>
                                      <p:to>
                                        <a:schemeClr val="accent2"/>
                                      </p:to>
                                    </p:animClr>
                                    <p:set>
                                      <p:cBhvr>
                                        <p:cTn id="145" dur="500" fill="hold"/>
                                        <p:tgtEl>
                                          <p:spTgt spid="78"/>
                                        </p:tgtEl>
                                        <p:attrNameLst>
                                          <p:attrName>fill.type</p:attrName>
                                        </p:attrNameLst>
                                      </p:cBhvr>
                                      <p:to>
                                        <p:strVal val="solid"/>
                                      </p:to>
                                    </p:set>
                                    <p:set>
                                      <p:cBhvr>
                                        <p:cTn id="146" dur="500" fill="hold"/>
                                        <p:tgtEl>
                                          <p:spTgt spid="78"/>
                                        </p:tgtEl>
                                        <p:attrNameLst>
                                          <p:attrName>fill.on</p:attrName>
                                        </p:attrNameLst>
                                      </p:cBhvr>
                                      <p:to>
                                        <p:strVal val="true"/>
                                      </p:to>
                                    </p:set>
                                  </p:childTnLst>
                                </p:cTn>
                              </p:par>
                              <p:par>
                                <p:cTn id="147" presetID="19" presetClass="emph" presetSubtype="0" fill="hold" grpId="0" nodeType="withEffect">
                                  <p:stCondLst>
                                    <p:cond delay="0"/>
                                  </p:stCondLst>
                                  <p:childTnLst>
                                    <p:animClr clrSpc="rgb" dir="cw">
                                      <p:cBhvr override="childStyle">
                                        <p:cTn id="148" dur="500" fill="hold"/>
                                        <p:tgtEl>
                                          <p:spTgt spid="79"/>
                                        </p:tgtEl>
                                        <p:attrNameLst>
                                          <p:attrName>style.color</p:attrName>
                                        </p:attrNameLst>
                                      </p:cBhvr>
                                      <p:to>
                                        <a:schemeClr val="accent2"/>
                                      </p:to>
                                    </p:animClr>
                                    <p:animClr clrSpc="rgb" dir="cw">
                                      <p:cBhvr>
                                        <p:cTn id="149" dur="500" fill="hold"/>
                                        <p:tgtEl>
                                          <p:spTgt spid="79"/>
                                        </p:tgtEl>
                                        <p:attrNameLst>
                                          <p:attrName>fillcolor</p:attrName>
                                        </p:attrNameLst>
                                      </p:cBhvr>
                                      <p:to>
                                        <a:schemeClr val="accent2"/>
                                      </p:to>
                                    </p:animClr>
                                    <p:set>
                                      <p:cBhvr>
                                        <p:cTn id="150" dur="500" fill="hold"/>
                                        <p:tgtEl>
                                          <p:spTgt spid="79"/>
                                        </p:tgtEl>
                                        <p:attrNameLst>
                                          <p:attrName>fill.type</p:attrName>
                                        </p:attrNameLst>
                                      </p:cBhvr>
                                      <p:to>
                                        <p:strVal val="solid"/>
                                      </p:to>
                                    </p:set>
                                    <p:set>
                                      <p:cBhvr>
                                        <p:cTn id="151" dur="500" fill="hold"/>
                                        <p:tgtEl>
                                          <p:spTgt spid="79"/>
                                        </p:tgtEl>
                                        <p:attrNameLst>
                                          <p:attrName>fill.on</p:attrName>
                                        </p:attrNameLst>
                                      </p:cBhvr>
                                      <p:to>
                                        <p:strVal val="true"/>
                                      </p:to>
                                    </p:set>
                                  </p:childTnLst>
                                </p:cTn>
                              </p:par>
                              <p:par>
                                <p:cTn id="152" presetID="19" presetClass="emph" presetSubtype="0" fill="hold" grpId="0" nodeType="withEffect">
                                  <p:stCondLst>
                                    <p:cond delay="0"/>
                                  </p:stCondLst>
                                  <p:childTnLst>
                                    <p:animClr clrSpc="rgb" dir="cw">
                                      <p:cBhvr override="childStyle">
                                        <p:cTn id="153" dur="500" fill="hold"/>
                                        <p:tgtEl>
                                          <p:spTgt spid="80"/>
                                        </p:tgtEl>
                                        <p:attrNameLst>
                                          <p:attrName>style.color</p:attrName>
                                        </p:attrNameLst>
                                      </p:cBhvr>
                                      <p:to>
                                        <a:schemeClr val="accent2"/>
                                      </p:to>
                                    </p:animClr>
                                    <p:animClr clrSpc="rgb" dir="cw">
                                      <p:cBhvr>
                                        <p:cTn id="154" dur="500" fill="hold"/>
                                        <p:tgtEl>
                                          <p:spTgt spid="80"/>
                                        </p:tgtEl>
                                        <p:attrNameLst>
                                          <p:attrName>fillcolor</p:attrName>
                                        </p:attrNameLst>
                                      </p:cBhvr>
                                      <p:to>
                                        <a:schemeClr val="accent2"/>
                                      </p:to>
                                    </p:animClr>
                                    <p:set>
                                      <p:cBhvr>
                                        <p:cTn id="155" dur="500" fill="hold"/>
                                        <p:tgtEl>
                                          <p:spTgt spid="80"/>
                                        </p:tgtEl>
                                        <p:attrNameLst>
                                          <p:attrName>fill.type</p:attrName>
                                        </p:attrNameLst>
                                      </p:cBhvr>
                                      <p:to>
                                        <p:strVal val="solid"/>
                                      </p:to>
                                    </p:set>
                                    <p:set>
                                      <p:cBhvr>
                                        <p:cTn id="156" dur="500" fill="hold"/>
                                        <p:tgtEl>
                                          <p:spTgt spid="80"/>
                                        </p:tgtEl>
                                        <p:attrNameLst>
                                          <p:attrName>fill.on</p:attrName>
                                        </p:attrNameLst>
                                      </p:cBhvr>
                                      <p:to>
                                        <p:strVal val="true"/>
                                      </p:to>
                                    </p:set>
                                  </p:childTnLst>
                                </p:cTn>
                              </p:par>
                              <p:par>
                                <p:cTn id="157" presetID="19" presetClass="emph" presetSubtype="0" fill="hold" grpId="0" nodeType="withEffect">
                                  <p:stCondLst>
                                    <p:cond delay="0"/>
                                  </p:stCondLst>
                                  <p:childTnLst>
                                    <p:animClr clrSpc="rgb" dir="cw">
                                      <p:cBhvr override="childStyle">
                                        <p:cTn id="158" dur="500" fill="hold"/>
                                        <p:tgtEl>
                                          <p:spTgt spid="81"/>
                                        </p:tgtEl>
                                        <p:attrNameLst>
                                          <p:attrName>style.color</p:attrName>
                                        </p:attrNameLst>
                                      </p:cBhvr>
                                      <p:to>
                                        <a:schemeClr val="accent2"/>
                                      </p:to>
                                    </p:animClr>
                                    <p:animClr clrSpc="rgb" dir="cw">
                                      <p:cBhvr>
                                        <p:cTn id="159" dur="500" fill="hold"/>
                                        <p:tgtEl>
                                          <p:spTgt spid="81"/>
                                        </p:tgtEl>
                                        <p:attrNameLst>
                                          <p:attrName>fillcolor</p:attrName>
                                        </p:attrNameLst>
                                      </p:cBhvr>
                                      <p:to>
                                        <a:schemeClr val="accent2"/>
                                      </p:to>
                                    </p:animClr>
                                    <p:set>
                                      <p:cBhvr>
                                        <p:cTn id="160" dur="500" fill="hold"/>
                                        <p:tgtEl>
                                          <p:spTgt spid="81"/>
                                        </p:tgtEl>
                                        <p:attrNameLst>
                                          <p:attrName>fill.type</p:attrName>
                                        </p:attrNameLst>
                                      </p:cBhvr>
                                      <p:to>
                                        <p:strVal val="solid"/>
                                      </p:to>
                                    </p:set>
                                    <p:set>
                                      <p:cBhvr>
                                        <p:cTn id="161" dur="500" fill="hold"/>
                                        <p:tgtEl>
                                          <p:spTgt spid="81"/>
                                        </p:tgtEl>
                                        <p:attrNameLst>
                                          <p:attrName>fill.on</p:attrName>
                                        </p:attrNameLst>
                                      </p:cBhvr>
                                      <p:to>
                                        <p:strVal val="true"/>
                                      </p:to>
                                    </p:set>
                                  </p:childTnLst>
                                </p:cTn>
                              </p:par>
                              <p:par>
                                <p:cTn id="162" presetID="19" presetClass="emph" presetSubtype="0" fill="hold" grpId="0" nodeType="withEffect">
                                  <p:stCondLst>
                                    <p:cond delay="0"/>
                                  </p:stCondLst>
                                  <p:childTnLst>
                                    <p:animClr clrSpc="rgb" dir="cw">
                                      <p:cBhvr override="childStyle">
                                        <p:cTn id="163" dur="500" fill="hold"/>
                                        <p:tgtEl>
                                          <p:spTgt spid="82"/>
                                        </p:tgtEl>
                                        <p:attrNameLst>
                                          <p:attrName>style.color</p:attrName>
                                        </p:attrNameLst>
                                      </p:cBhvr>
                                      <p:to>
                                        <a:schemeClr val="accent2"/>
                                      </p:to>
                                    </p:animClr>
                                    <p:animClr clrSpc="rgb" dir="cw">
                                      <p:cBhvr>
                                        <p:cTn id="164" dur="500" fill="hold"/>
                                        <p:tgtEl>
                                          <p:spTgt spid="82"/>
                                        </p:tgtEl>
                                        <p:attrNameLst>
                                          <p:attrName>fillcolor</p:attrName>
                                        </p:attrNameLst>
                                      </p:cBhvr>
                                      <p:to>
                                        <a:schemeClr val="accent2"/>
                                      </p:to>
                                    </p:animClr>
                                    <p:set>
                                      <p:cBhvr>
                                        <p:cTn id="165" dur="500" fill="hold"/>
                                        <p:tgtEl>
                                          <p:spTgt spid="82"/>
                                        </p:tgtEl>
                                        <p:attrNameLst>
                                          <p:attrName>fill.type</p:attrName>
                                        </p:attrNameLst>
                                      </p:cBhvr>
                                      <p:to>
                                        <p:strVal val="solid"/>
                                      </p:to>
                                    </p:set>
                                    <p:set>
                                      <p:cBhvr>
                                        <p:cTn id="166" dur="500" fill="hold"/>
                                        <p:tgtEl>
                                          <p:spTgt spid="82"/>
                                        </p:tgtEl>
                                        <p:attrNameLst>
                                          <p:attrName>fill.on</p:attrName>
                                        </p:attrNameLst>
                                      </p:cBhvr>
                                      <p:to>
                                        <p:strVal val="true"/>
                                      </p:to>
                                    </p:set>
                                  </p:childTnLst>
                                </p:cTn>
                              </p:par>
                              <p:par>
                                <p:cTn id="167" presetID="19" presetClass="emph" presetSubtype="0" fill="hold" grpId="0" nodeType="withEffect">
                                  <p:stCondLst>
                                    <p:cond delay="0"/>
                                  </p:stCondLst>
                                  <p:childTnLst>
                                    <p:animClr clrSpc="rgb" dir="cw">
                                      <p:cBhvr override="childStyle">
                                        <p:cTn id="168" dur="500" fill="hold"/>
                                        <p:tgtEl>
                                          <p:spTgt spid="83"/>
                                        </p:tgtEl>
                                        <p:attrNameLst>
                                          <p:attrName>style.color</p:attrName>
                                        </p:attrNameLst>
                                      </p:cBhvr>
                                      <p:to>
                                        <a:schemeClr val="accent2"/>
                                      </p:to>
                                    </p:animClr>
                                    <p:animClr clrSpc="rgb" dir="cw">
                                      <p:cBhvr>
                                        <p:cTn id="169" dur="500" fill="hold"/>
                                        <p:tgtEl>
                                          <p:spTgt spid="83"/>
                                        </p:tgtEl>
                                        <p:attrNameLst>
                                          <p:attrName>fillcolor</p:attrName>
                                        </p:attrNameLst>
                                      </p:cBhvr>
                                      <p:to>
                                        <a:schemeClr val="accent2"/>
                                      </p:to>
                                    </p:animClr>
                                    <p:set>
                                      <p:cBhvr>
                                        <p:cTn id="170" dur="500" fill="hold"/>
                                        <p:tgtEl>
                                          <p:spTgt spid="83"/>
                                        </p:tgtEl>
                                        <p:attrNameLst>
                                          <p:attrName>fill.type</p:attrName>
                                        </p:attrNameLst>
                                      </p:cBhvr>
                                      <p:to>
                                        <p:strVal val="solid"/>
                                      </p:to>
                                    </p:set>
                                    <p:set>
                                      <p:cBhvr>
                                        <p:cTn id="171" dur="500" fill="hold"/>
                                        <p:tgtEl>
                                          <p:spTgt spid="83"/>
                                        </p:tgtEl>
                                        <p:attrNameLst>
                                          <p:attrName>fill.on</p:attrName>
                                        </p:attrNameLst>
                                      </p:cBhvr>
                                      <p:to>
                                        <p:strVal val="true"/>
                                      </p:to>
                                    </p:set>
                                  </p:childTnLst>
                                </p:cTn>
                              </p:par>
                              <p:par>
                                <p:cTn id="172" presetID="19" presetClass="emph" presetSubtype="0" fill="hold" grpId="0" nodeType="withEffect">
                                  <p:stCondLst>
                                    <p:cond delay="0"/>
                                  </p:stCondLst>
                                  <p:childTnLst>
                                    <p:animClr clrSpc="rgb" dir="cw">
                                      <p:cBhvr override="childStyle">
                                        <p:cTn id="173" dur="500" fill="hold"/>
                                        <p:tgtEl>
                                          <p:spTgt spid="84"/>
                                        </p:tgtEl>
                                        <p:attrNameLst>
                                          <p:attrName>style.color</p:attrName>
                                        </p:attrNameLst>
                                      </p:cBhvr>
                                      <p:to>
                                        <a:schemeClr val="accent2"/>
                                      </p:to>
                                    </p:animClr>
                                    <p:animClr clrSpc="rgb" dir="cw">
                                      <p:cBhvr>
                                        <p:cTn id="174" dur="500" fill="hold"/>
                                        <p:tgtEl>
                                          <p:spTgt spid="84"/>
                                        </p:tgtEl>
                                        <p:attrNameLst>
                                          <p:attrName>fillcolor</p:attrName>
                                        </p:attrNameLst>
                                      </p:cBhvr>
                                      <p:to>
                                        <a:schemeClr val="accent2"/>
                                      </p:to>
                                    </p:animClr>
                                    <p:set>
                                      <p:cBhvr>
                                        <p:cTn id="175" dur="500" fill="hold"/>
                                        <p:tgtEl>
                                          <p:spTgt spid="84"/>
                                        </p:tgtEl>
                                        <p:attrNameLst>
                                          <p:attrName>fill.type</p:attrName>
                                        </p:attrNameLst>
                                      </p:cBhvr>
                                      <p:to>
                                        <p:strVal val="solid"/>
                                      </p:to>
                                    </p:set>
                                    <p:set>
                                      <p:cBhvr>
                                        <p:cTn id="176" dur="500" fill="hold"/>
                                        <p:tgtEl>
                                          <p:spTgt spid="84"/>
                                        </p:tgtEl>
                                        <p:attrNameLst>
                                          <p:attrName>fill.on</p:attrName>
                                        </p:attrNameLst>
                                      </p:cBhvr>
                                      <p:to>
                                        <p:strVal val="true"/>
                                      </p:to>
                                    </p:set>
                                  </p:childTnLst>
                                </p:cTn>
                              </p:par>
                            </p:childTnLst>
                          </p:cTn>
                        </p:par>
                      </p:childTnLst>
                    </p:cTn>
                  </p:par>
                  <p:par>
                    <p:cTn id="177" fill="hold">
                      <p:stCondLst>
                        <p:cond delay="indefinite"/>
                      </p:stCondLst>
                      <p:childTnLst>
                        <p:par>
                          <p:cTn id="178" fill="hold">
                            <p:stCondLst>
                              <p:cond delay="0"/>
                            </p:stCondLst>
                            <p:childTnLst>
                              <p:par>
                                <p:cTn id="179" presetID="6" presetClass="exit" presetSubtype="32" fill="hold" grpId="1" nodeType="clickEffect">
                                  <p:stCondLst>
                                    <p:cond delay="0"/>
                                  </p:stCondLst>
                                  <p:childTnLst>
                                    <p:animEffect transition="out" filter="circle(out)">
                                      <p:cBhvr>
                                        <p:cTn id="180" dur="2000"/>
                                        <p:tgtEl>
                                          <p:spTgt spid="78"/>
                                        </p:tgtEl>
                                      </p:cBhvr>
                                    </p:animEffect>
                                    <p:set>
                                      <p:cBhvr>
                                        <p:cTn id="181" dur="1" fill="hold">
                                          <p:stCondLst>
                                            <p:cond delay="1999"/>
                                          </p:stCondLst>
                                        </p:cTn>
                                        <p:tgtEl>
                                          <p:spTgt spid="78"/>
                                        </p:tgtEl>
                                        <p:attrNameLst>
                                          <p:attrName>style.visibility</p:attrName>
                                        </p:attrNameLst>
                                      </p:cBhvr>
                                      <p:to>
                                        <p:strVal val="hidden"/>
                                      </p:to>
                                    </p:set>
                                  </p:childTnLst>
                                </p:cTn>
                              </p:par>
                              <p:par>
                                <p:cTn id="182" presetID="6" presetClass="exit" presetSubtype="32" fill="hold" grpId="1" nodeType="withEffect">
                                  <p:stCondLst>
                                    <p:cond delay="0"/>
                                  </p:stCondLst>
                                  <p:childTnLst>
                                    <p:animEffect transition="out" filter="circle(out)">
                                      <p:cBhvr>
                                        <p:cTn id="183" dur="2000"/>
                                        <p:tgtEl>
                                          <p:spTgt spid="79"/>
                                        </p:tgtEl>
                                      </p:cBhvr>
                                    </p:animEffect>
                                    <p:set>
                                      <p:cBhvr>
                                        <p:cTn id="184" dur="1" fill="hold">
                                          <p:stCondLst>
                                            <p:cond delay="1999"/>
                                          </p:stCondLst>
                                        </p:cTn>
                                        <p:tgtEl>
                                          <p:spTgt spid="79"/>
                                        </p:tgtEl>
                                        <p:attrNameLst>
                                          <p:attrName>style.visibility</p:attrName>
                                        </p:attrNameLst>
                                      </p:cBhvr>
                                      <p:to>
                                        <p:strVal val="hidden"/>
                                      </p:to>
                                    </p:set>
                                  </p:childTnLst>
                                </p:cTn>
                              </p:par>
                              <p:par>
                                <p:cTn id="185" presetID="6" presetClass="exit" presetSubtype="32" fill="hold" grpId="1" nodeType="withEffect">
                                  <p:stCondLst>
                                    <p:cond delay="0"/>
                                  </p:stCondLst>
                                  <p:childTnLst>
                                    <p:animEffect transition="out" filter="circle(out)">
                                      <p:cBhvr>
                                        <p:cTn id="186" dur="2000"/>
                                        <p:tgtEl>
                                          <p:spTgt spid="80"/>
                                        </p:tgtEl>
                                      </p:cBhvr>
                                    </p:animEffect>
                                    <p:set>
                                      <p:cBhvr>
                                        <p:cTn id="187" dur="1" fill="hold">
                                          <p:stCondLst>
                                            <p:cond delay="1999"/>
                                          </p:stCondLst>
                                        </p:cTn>
                                        <p:tgtEl>
                                          <p:spTgt spid="80"/>
                                        </p:tgtEl>
                                        <p:attrNameLst>
                                          <p:attrName>style.visibility</p:attrName>
                                        </p:attrNameLst>
                                      </p:cBhvr>
                                      <p:to>
                                        <p:strVal val="hidden"/>
                                      </p:to>
                                    </p:set>
                                  </p:childTnLst>
                                </p:cTn>
                              </p:par>
                              <p:par>
                                <p:cTn id="188" presetID="6" presetClass="exit" presetSubtype="32" fill="hold" grpId="1" nodeType="withEffect">
                                  <p:stCondLst>
                                    <p:cond delay="0"/>
                                  </p:stCondLst>
                                  <p:childTnLst>
                                    <p:animEffect transition="out" filter="circle(out)">
                                      <p:cBhvr>
                                        <p:cTn id="189" dur="2000"/>
                                        <p:tgtEl>
                                          <p:spTgt spid="81"/>
                                        </p:tgtEl>
                                      </p:cBhvr>
                                    </p:animEffect>
                                    <p:set>
                                      <p:cBhvr>
                                        <p:cTn id="190" dur="1" fill="hold">
                                          <p:stCondLst>
                                            <p:cond delay="1999"/>
                                          </p:stCondLst>
                                        </p:cTn>
                                        <p:tgtEl>
                                          <p:spTgt spid="81"/>
                                        </p:tgtEl>
                                        <p:attrNameLst>
                                          <p:attrName>style.visibility</p:attrName>
                                        </p:attrNameLst>
                                      </p:cBhvr>
                                      <p:to>
                                        <p:strVal val="hidden"/>
                                      </p:to>
                                    </p:set>
                                  </p:childTnLst>
                                </p:cTn>
                              </p:par>
                              <p:par>
                                <p:cTn id="191" presetID="6" presetClass="exit" presetSubtype="32" fill="hold" grpId="1" nodeType="withEffect">
                                  <p:stCondLst>
                                    <p:cond delay="0"/>
                                  </p:stCondLst>
                                  <p:childTnLst>
                                    <p:animEffect transition="out" filter="circle(out)">
                                      <p:cBhvr>
                                        <p:cTn id="192" dur="2000"/>
                                        <p:tgtEl>
                                          <p:spTgt spid="82"/>
                                        </p:tgtEl>
                                      </p:cBhvr>
                                    </p:animEffect>
                                    <p:set>
                                      <p:cBhvr>
                                        <p:cTn id="193" dur="1" fill="hold">
                                          <p:stCondLst>
                                            <p:cond delay="1999"/>
                                          </p:stCondLst>
                                        </p:cTn>
                                        <p:tgtEl>
                                          <p:spTgt spid="82"/>
                                        </p:tgtEl>
                                        <p:attrNameLst>
                                          <p:attrName>style.visibility</p:attrName>
                                        </p:attrNameLst>
                                      </p:cBhvr>
                                      <p:to>
                                        <p:strVal val="hidden"/>
                                      </p:to>
                                    </p:set>
                                  </p:childTnLst>
                                </p:cTn>
                              </p:par>
                              <p:par>
                                <p:cTn id="194" presetID="6" presetClass="exit" presetSubtype="32" fill="hold" grpId="1" nodeType="withEffect">
                                  <p:stCondLst>
                                    <p:cond delay="0"/>
                                  </p:stCondLst>
                                  <p:childTnLst>
                                    <p:animEffect transition="out" filter="circle(out)">
                                      <p:cBhvr>
                                        <p:cTn id="195" dur="2000"/>
                                        <p:tgtEl>
                                          <p:spTgt spid="83"/>
                                        </p:tgtEl>
                                      </p:cBhvr>
                                    </p:animEffect>
                                    <p:set>
                                      <p:cBhvr>
                                        <p:cTn id="196" dur="1" fill="hold">
                                          <p:stCondLst>
                                            <p:cond delay="1999"/>
                                          </p:stCondLst>
                                        </p:cTn>
                                        <p:tgtEl>
                                          <p:spTgt spid="83"/>
                                        </p:tgtEl>
                                        <p:attrNameLst>
                                          <p:attrName>style.visibility</p:attrName>
                                        </p:attrNameLst>
                                      </p:cBhvr>
                                      <p:to>
                                        <p:strVal val="hidden"/>
                                      </p:to>
                                    </p:set>
                                  </p:childTnLst>
                                </p:cTn>
                              </p:par>
                              <p:par>
                                <p:cTn id="197" presetID="6" presetClass="exit" presetSubtype="32" fill="hold" grpId="1" nodeType="withEffect">
                                  <p:stCondLst>
                                    <p:cond delay="0"/>
                                  </p:stCondLst>
                                  <p:childTnLst>
                                    <p:animEffect transition="out" filter="circle(out)">
                                      <p:cBhvr>
                                        <p:cTn id="198" dur="2000"/>
                                        <p:tgtEl>
                                          <p:spTgt spid="84"/>
                                        </p:tgtEl>
                                      </p:cBhvr>
                                    </p:animEffect>
                                    <p:set>
                                      <p:cBhvr>
                                        <p:cTn id="199" dur="1" fill="hold">
                                          <p:stCondLst>
                                            <p:cond delay="1999"/>
                                          </p:stCondLst>
                                        </p:cTn>
                                        <p:tgtEl>
                                          <p:spTgt spid="84"/>
                                        </p:tgtEl>
                                        <p:attrNameLst>
                                          <p:attrName>style.visibility</p:attrName>
                                        </p:attrNameLst>
                                      </p:cBhvr>
                                      <p:to>
                                        <p:strVal val="hidden"/>
                                      </p:to>
                                    </p:set>
                                  </p:childTnLst>
                                </p:cTn>
                              </p:par>
                              <p:par>
                                <p:cTn id="200" presetID="6" presetClass="exit" presetSubtype="32" fill="hold" grpId="1" nodeType="withEffect">
                                  <p:stCondLst>
                                    <p:cond delay="0"/>
                                  </p:stCondLst>
                                  <p:childTnLst>
                                    <p:animEffect transition="out" filter="circle(out)">
                                      <p:cBhvr>
                                        <p:cTn id="201" dur="2000"/>
                                        <p:tgtEl>
                                          <p:spTgt spid="132"/>
                                        </p:tgtEl>
                                      </p:cBhvr>
                                    </p:animEffect>
                                    <p:set>
                                      <p:cBhvr>
                                        <p:cTn id="202" dur="1" fill="hold">
                                          <p:stCondLst>
                                            <p:cond delay="1999"/>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03" restart="whenNotActive" fill="hold" evtFilter="cancelBubble" nodeType="interactiveSeq">
                <p:stCondLst>
                  <p:cond evt="onClick" delay="0">
                    <p:tgtEl>
                      <p:spTgt spid="22"/>
                    </p:tgtEl>
                  </p:cond>
                </p:stCondLst>
                <p:endSync evt="end" delay="0">
                  <p:rtn val="all"/>
                </p:endSync>
                <p:childTnLst>
                  <p:par>
                    <p:cTn id="204" fill="hold">
                      <p:stCondLst>
                        <p:cond delay="0"/>
                      </p:stCondLst>
                      <p:childTnLst>
                        <p:par>
                          <p:cTn id="205" fill="hold">
                            <p:stCondLst>
                              <p:cond delay="0"/>
                            </p:stCondLst>
                            <p:childTnLst>
                              <p:par>
                                <p:cTn id="206" presetID="6" presetClass="entr" presetSubtype="16" fill="hold" grpId="0" nodeType="withEffect">
                                  <p:stCondLst>
                                    <p:cond delay="0"/>
                                  </p:stCondLst>
                                  <p:childTnLst>
                                    <p:set>
                                      <p:cBhvr>
                                        <p:cTn id="207" dur="1" fill="hold">
                                          <p:stCondLst>
                                            <p:cond delay="0"/>
                                          </p:stCondLst>
                                        </p:cTn>
                                        <p:tgtEl>
                                          <p:spTgt spid="133"/>
                                        </p:tgtEl>
                                        <p:attrNameLst>
                                          <p:attrName>style.visibility</p:attrName>
                                        </p:attrNameLst>
                                      </p:cBhvr>
                                      <p:to>
                                        <p:strVal val="visible"/>
                                      </p:to>
                                    </p:set>
                                    <p:animEffect transition="in" filter="circle(in)">
                                      <p:cBhvr>
                                        <p:cTn id="208" dur="2000"/>
                                        <p:tgtEl>
                                          <p:spTgt spid="133"/>
                                        </p:tgtEl>
                                      </p:cBhvr>
                                    </p:animEffect>
                                  </p:childTnLst>
                                </p:cTn>
                              </p:par>
                              <p:par>
                                <p:cTn id="209" presetID="19" presetClass="emph" presetSubtype="0" fill="hold" grpId="0" nodeType="withEffect">
                                  <p:stCondLst>
                                    <p:cond delay="0"/>
                                  </p:stCondLst>
                                  <p:childTnLst>
                                    <p:animClr clrSpc="rgb" dir="cw">
                                      <p:cBhvr override="childStyle">
                                        <p:cTn id="210" dur="500" fill="hold"/>
                                        <p:tgtEl>
                                          <p:spTgt spid="85"/>
                                        </p:tgtEl>
                                        <p:attrNameLst>
                                          <p:attrName>style.color</p:attrName>
                                        </p:attrNameLst>
                                      </p:cBhvr>
                                      <p:to>
                                        <a:schemeClr val="accent2"/>
                                      </p:to>
                                    </p:animClr>
                                    <p:animClr clrSpc="rgb" dir="cw">
                                      <p:cBhvr>
                                        <p:cTn id="211" dur="500" fill="hold"/>
                                        <p:tgtEl>
                                          <p:spTgt spid="85"/>
                                        </p:tgtEl>
                                        <p:attrNameLst>
                                          <p:attrName>fillcolor</p:attrName>
                                        </p:attrNameLst>
                                      </p:cBhvr>
                                      <p:to>
                                        <a:schemeClr val="accent2"/>
                                      </p:to>
                                    </p:animClr>
                                    <p:set>
                                      <p:cBhvr>
                                        <p:cTn id="212" dur="500" fill="hold"/>
                                        <p:tgtEl>
                                          <p:spTgt spid="85"/>
                                        </p:tgtEl>
                                        <p:attrNameLst>
                                          <p:attrName>fill.type</p:attrName>
                                        </p:attrNameLst>
                                      </p:cBhvr>
                                      <p:to>
                                        <p:strVal val="solid"/>
                                      </p:to>
                                    </p:set>
                                    <p:set>
                                      <p:cBhvr>
                                        <p:cTn id="213" dur="500" fill="hold"/>
                                        <p:tgtEl>
                                          <p:spTgt spid="85"/>
                                        </p:tgtEl>
                                        <p:attrNameLst>
                                          <p:attrName>fill.on</p:attrName>
                                        </p:attrNameLst>
                                      </p:cBhvr>
                                      <p:to>
                                        <p:strVal val="true"/>
                                      </p:to>
                                    </p:set>
                                  </p:childTnLst>
                                </p:cTn>
                              </p:par>
                              <p:par>
                                <p:cTn id="214" presetID="19" presetClass="emph" presetSubtype="0" fill="hold" grpId="0" nodeType="withEffect">
                                  <p:stCondLst>
                                    <p:cond delay="0"/>
                                  </p:stCondLst>
                                  <p:childTnLst>
                                    <p:animClr clrSpc="rgb" dir="cw">
                                      <p:cBhvr override="childStyle">
                                        <p:cTn id="215" dur="500" fill="hold"/>
                                        <p:tgtEl>
                                          <p:spTgt spid="87"/>
                                        </p:tgtEl>
                                        <p:attrNameLst>
                                          <p:attrName>style.color</p:attrName>
                                        </p:attrNameLst>
                                      </p:cBhvr>
                                      <p:to>
                                        <a:schemeClr val="accent2"/>
                                      </p:to>
                                    </p:animClr>
                                    <p:animClr clrSpc="rgb" dir="cw">
                                      <p:cBhvr>
                                        <p:cTn id="216" dur="500" fill="hold"/>
                                        <p:tgtEl>
                                          <p:spTgt spid="87"/>
                                        </p:tgtEl>
                                        <p:attrNameLst>
                                          <p:attrName>fillcolor</p:attrName>
                                        </p:attrNameLst>
                                      </p:cBhvr>
                                      <p:to>
                                        <a:schemeClr val="accent2"/>
                                      </p:to>
                                    </p:animClr>
                                    <p:set>
                                      <p:cBhvr>
                                        <p:cTn id="217" dur="500" fill="hold"/>
                                        <p:tgtEl>
                                          <p:spTgt spid="87"/>
                                        </p:tgtEl>
                                        <p:attrNameLst>
                                          <p:attrName>fill.type</p:attrName>
                                        </p:attrNameLst>
                                      </p:cBhvr>
                                      <p:to>
                                        <p:strVal val="solid"/>
                                      </p:to>
                                    </p:set>
                                    <p:set>
                                      <p:cBhvr>
                                        <p:cTn id="218" dur="500" fill="hold"/>
                                        <p:tgtEl>
                                          <p:spTgt spid="87"/>
                                        </p:tgtEl>
                                        <p:attrNameLst>
                                          <p:attrName>fill.on</p:attrName>
                                        </p:attrNameLst>
                                      </p:cBhvr>
                                      <p:to>
                                        <p:strVal val="true"/>
                                      </p:to>
                                    </p:set>
                                  </p:childTnLst>
                                </p:cTn>
                              </p:par>
                              <p:par>
                                <p:cTn id="219" presetID="19" presetClass="emph" presetSubtype="0" fill="hold" grpId="0" nodeType="withEffect">
                                  <p:stCondLst>
                                    <p:cond delay="0"/>
                                  </p:stCondLst>
                                  <p:childTnLst>
                                    <p:animClr clrSpc="rgb" dir="cw">
                                      <p:cBhvr override="childStyle">
                                        <p:cTn id="220" dur="500" fill="hold"/>
                                        <p:tgtEl>
                                          <p:spTgt spid="90"/>
                                        </p:tgtEl>
                                        <p:attrNameLst>
                                          <p:attrName>style.color</p:attrName>
                                        </p:attrNameLst>
                                      </p:cBhvr>
                                      <p:to>
                                        <a:schemeClr val="accent2"/>
                                      </p:to>
                                    </p:animClr>
                                    <p:animClr clrSpc="rgb" dir="cw">
                                      <p:cBhvr>
                                        <p:cTn id="221" dur="500" fill="hold"/>
                                        <p:tgtEl>
                                          <p:spTgt spid="90"/>
                                        </p:tgtEl>
                                        <p:attrNameLst>
                                          <p:attrName>fillcolor</p:attrName>
                                        </p:attrNameLst>
                                      </p:cBhvr>
                                      <p:to>
                                        <a:schemeClr val="accent2"/>
                                      </p:to>
                                    </p:animClr>
                                    <p:set>
                                      <p:cBhvr>
                                        <p:cTn id="222" dur="500" fill="hold"/>
                                        <p:tgtEl>
                                          <p:spTgt spid="90"/>
                                        </p:tgtEl>
                                        <p:attrNameLst>
                                          <p:attrName>fill.type</p:attrName>
                                        </p:attrNameLst>
                                      </p:cBhvr>
                                      <p:to>
                                        <p:strVal val="solid"/>
                                      </p:to>
                                    </p:set>
                                    <p:set>
                                      <p:cBhvr>
                                        <p:cTn id="223" dur="500" fill="hold"/>
                                        <p:tgtEl>
                                          <p:spTgt spid="90"/>
                                        </p:tgtEl>
                                        <p:attrNameLst>
                                          <p:attrName>fill.on</p:attrName>
                                        </p:attrNameLst>
                                      </p:cBhvr>
                                      <p:to>
                                        <p:strVal val="true"/>
                                      </p:to>
                                    </p:set>
                                  </p:childTnLst>
                                </p:cTn>
                              </p:par>
                              <p:par>
                                <p:cTn id="224" presetID="19" presetClass="emph" presetSubtype="0" fill="hold" grpId="0" nodeType="withEffect">
                                  <p:stCondLst>
                                    <p:cond delay="0"/>
                                  </p:stCondLst>
                                  <p:childTnLst>
                                    <p:animClr clrSpc="rgb" dir="cw">
                                      <p:cBhvr override="childStyle">
                                        <p:cTn id="225" dur="500" fill="hold"/>
                                        <p:tgtEl>
                                          <p:spTgt spid="91"/>
                                        </p:tgtEl>
                                        <p:attrNameLst>
                                          <p:attrName>style.color</p:attrName>
                                        </p:attrNameLst>
                                      </p:cBhvr>
                                      <p:to>
                                        <a:schemeClr val="accent2"/>
                                      </p:to>
                                    </p:animClr>
                                    <p:animClr clrSpc="rgb" dir="cw">
                                      <p:cBhvr>
                                        <p:cTn id="226" dur="500" fill="hold"/>
                                        <p:tgtEl>
                                          <p:spTgt spid="91"/>
                                        </p:tgtEl>
                                        <p:attrNameLst>
                                          <p:attrName>fillcolor</p:attrName>
                                        </p:attrNameLst>
                                      </p:cBhvr>
                                      <p:to>
                                        <a:schemeClr val="accent2"/>
                                      </p:to>
                                    </p:animClr>
                                    <p:set>
                                      <p:cBhvr>
                                        <p:cTn id="227" dur="500" fill="hold"/>
                                        <p:tgtEl>
                                          <p:spTgt spid="91"/>
                                        </p:tgtEl>
                                        <p:attrNameLst>
                                          <p:attrName>fill.type</p:attrName>
                                        </p:attrNameLst>
                                      </p:cBhvr>
                                      <p:to>
                                        <p:strVal val="solid"/>
                                      </p:to>
                                    </p:set>
                                    <p:set>
                                      <p:cBhvr>
                                        <p:cTn id="228" dur="500" fill="hold"/>
                                        <p:tgtEl>
                                          <p:spTgt spid="91"/>
                                        </p:tgtEl>
                                        <p:attrNameLst>
                                          <p:attrName>fill.on</p:attrName>
                                        </p:attrNameLst>
                                      </p:cBhvr>
                                      <p:to>
                                        <p:strVal val="true"/>
                                      </p:to>
                                    </p:set>
                                  </p:childTnLst>
                                </p:cTn>
                              </p:par>
                              <p:par>
                                <p:cTn id="229" presetID="19" presetClass="emph" presetSubtype="0" fill="hold" grpId="0" nodeType="withEffect">
                                  <p:stCondLst>
                                    <p:cond delay="0"/>
                                  </p:stCondLst>
                                  <p:childTnLst>
                                    <p:animClr clrSpc="rgb" dir="cw">
                                      <p:cBhvr override="childStyle">
                                        <p:cTn id="230" dur="500" fill="hold"/>
                                        <p:tgtEl>
                                          <p:spTgt spid="92"/>
                                        </p:tgtEl>
                                        <p:attrNameLst>
                                          <p:attrName>style.color</p:attrName>
                                        </p:attrNameLst>
                                      </p:cBhvr>
                                      <p:to>
                                        <a:schemeClr val="accent2"/>
                                      </p:to>
                                    </p:animClr>
                                    <p:animClr clrSpc="rgb" dir="cw">
                                      <p:cBhvr>
                                        <p:cTn id="231" dur="500" fill="hold"/>
                                        <p:tgtEl>
                                          <p:spTgt spid="92"/>
                                        </p:tgtEl>
                                        <p:attrNameLst>
                                          <p:attrName>fillcolor</p:attrName>
                                        </p:attrNameLst>
                                      </p:cBhvr>
                                      <p:to>
                                        <a:schemeClr val="accent2"/>
                                      </p:to>
                                    </p:animClr>
                                    <p:set>
                                      <p:cBhvr>
                                        <p:cTn id="232" dur="500" fill="hold"/>
                                        <p:tgtEl>
                                          <p:spTgt spid="92"/>
                                        </p:tgtEl>
                                        <p:attrNameLst>
                                          <p:attrName>fill.type</p:attrName>
                                        </p:attrNameLst>
                                      </p:cBhvr>
                                      <p:to>
                                        <p:strVal val="solid"/>
                                      </p:to>
                                    </p:set>
                                    <p:set>
                                      <p:cBhvr>
                                        <p:cTn id="233" dur="500" fill="hold"/>
                                        <p:tgtEl>
                                          <p:spTgt spid="92"/>
                                        </p:tgtEl>
                                        <p:attrNameLst>
                                          <p:attrName>fill.on</p:attrName>
                                        </p:attrNameLst>
                                      </p:cBhvr>
                                      <p:to>
                                        <p:strVal val="true"/>
                                      </p:to>
                                    </p:set>
                                  </p:childTnLst>
                                </p:cTn>
                              </p:par>
                              <p:par>
                                <p:cTn id="234" presetID="19" presetClass="emph" presetSubtype="0" fill="hold" grpId="0" nodeType="withEffect">
                                  <p:stCondLst>
                                    <p:cond delay="0"/>
                                  </p:stCondLst>
                                  <p:childTnLst>
                                    <p:animClr clrSpc="rgb" dir="cw">
                                      <p:cBhvr override="childStyle">
                                        <p:cTn id="235" dur="500" fill="hold"/>
                                        <p:tgtEl>
                                          <p:spTgt spid="99"/>
                                        </p:tgtEl>
                                        <p:attrNameLst>
                                          <p:attrName>style.color</p:attrName>
                                        </p:attrNameLst>
                                      </p:cBhvr>
                                      <p:to>
                                        <a:schemeClr val="accent2"/>
                                      </p:to>
                                    </p:animClr>
                                    <p:animClr clrSpc="rgb" dir="cw">
                                      <p:cBhvr>
                                        <p:cTn id="236" dur="500" fill="hold"/>
                                        <p:tgtEl>
                                          <p:spTgt spid="99"/>
                                        </p:tgtEl>
                                        <p:attrNameLst>
                                          <p:attrName>fillcolor</p:attrName>
                                        </p:attrNameLst>
                                      </p:cBhvr>
                                      <p:to>
                                        <a:schemeClr val="accent2"/>
                                      </p:to>
                                    </p:animClr>
                                    <p:set>
                                      <p:cBhvr>
                                        <p:cTn id="237" dur="500" fill="hold"/>
                                        <p:tgtEl>
                                          <p:spTgt spid="99"/>
                                        </p:tgtEl>
                                        <p:attrNameLst>
                                          <p:attrName>fill.type</p:attrName>
                                        </p:attrNameLst>
                                      </p:cBhvr>
                                      <p:to>
                                        <p:strVal val="solid"/>
                                      </p:to>
                                    </p:set>
                                    <p:set>
                                      <p:cBhvr>
                                        <p:cTn id="238" dur="500" fill="hold"/>
                                        <p:tgtEl>
                                          <p:spTgt spid="99"/>
                                        </p:tgtEl>
                                        <p:attrNameLst>
                                          <p:attrName>fill.on</p:attrName>
                                        </p:attrNameLst>
                                      </p:cBhvr>
                                      <p:to>
                                        <p:strVal val="true"/>
                                      </p:to>
                                    </p:set>
                                  </p:childTnLst>
                                </p:cTn>
                              </p:par>
                              <p:par>
                                <p:cTn id="239" presetID="19" presetClass="emph" presetSubtype="0" fill="hold" grpId="0" nodeType="withEffect">
                                  <p:stCondLst>
                                    <p:cond delay="0"/>
                                  </p:stCondLst>
                                  <p:childTnLst>
                                    <p:animClr clrSpc="rgb" dir="cw">
                                      <p:cBhvr override="childStyle">
                                        <p:cTn id="240" dur="500" fill="hold"/>
                                        <p:tgtEl>
                                          <p:spTgt spid="100"/>
                                        </p:tgtEl>
                                        <p:attrNameLst>
                                          <p:attrName>style.color</p:attrName>
                                        </p:attrNameLst>
                                      </p:cBhvr>
                                      <p:to>
                                        <a:schemeClr val="accent2"/>
                                      </p:to>
                                    </p:animClr>
                                    <p:animClr clrSpc="rgb" dir="cw">
                                      <p:cBhvr>
                                        <p:cTn id="241" dur="500" fill="hold"/>
                                        <p:tgtEl>
                                          <p:spTgt spid="100"/>
                                        </p:tgtEl>
                                        <p:attrNameLst>
                                          <p:attrName>fillcolor</p:attrName>
                                        </p:attrNameLst>
                                      </p:cBhvr>
                                      <p:to>
                                        <a:schemeClr val="accent2"/>
                                      </p:to>
                                    </p:animClr>
                                    <p:set>
                                      <p:cBhvr>
                                        <p:cTn id="242" dur="500" fill="hold"/>
                                        <p:tgtEl>
                                          <p:spTgt spid="100"/>
                                        </p:tgtEl>
                                        <p:attrNameLst>
                                          <p:attrName>fill.type</p:attrName>
                                        </p:attrNameLst>
                                      </p:cBhvr>
                                      <p:to>
                                        <p:strVal val="solid"/>
                                      </p:to>
                                    </p:set>
                                    <p:set>
                                      <p:cBhvr>
                                        <p:cTn id="243" dur="500" fill="hold"/>
                                        <p:tgtEl>
                                          <p:spTgt spid="100"/>
                                        </p:tgtEl>
                                        <p:attrNameLst>
                                          <p:attrName>fill.on</p:attrName>
                                        </p:attrNameLst>
                                      </p:cBhvr>
                                      <p:to>
                                        <p:strVal val="true"/>
                                      </p:to>
                                    </p:set>
                                  </p:childTnLst>
                                </p:cTn>
                              </p:par>
                              <p:par>
                                <p:cTn id="244" presetID="19" presetClass="emph" presetSubtype="0" fill="hold" grpId="0" nodeType="withEffect">
                                  <p:stCondLst>
                                    <p:cond delay="0"/>
                                  </p:stCondLst>
                                  <p:childTnLst>
                                    <p:animClr clrSpc="rgb" dir="cw">
                                      <p:cBhvr override="childStyle">
                                        <p:cTn id="245" dur="500" fill="hold"/>
                                        <p:tgtEl>
                                          <p:spTgt spid="101"/>
                                        </p:tgtEl>
                                        <p:attrNameLst>
                                          <p:attrName>style.color</p:attrName>
                                        </p:attrNameLst>
                                      </p:cBhvr>
                                      <p:to>
                                        <a:schemeClr val="accent2"/>
                                      </p:to>
                                    </p:animClr>
                                    <p:animClr clrSpc="rgb" dir="cw">
                                      <p:cBhvr>
                                        <p:cTn id="246" dur="500" fill="hold"/>
                                        <p:tgtEl>
                                          <p:spTgt spid="101"/>
                                        </p:tgtEl>
                                        <p:attrNameLst>
                                          <p:attrName>fillcolor</p:attrName>
                                        </p:attrNameLst>
                                      </p:cBhvr>
                                      <p:to>
                                        <a:schemeClr val="accent2"/>
                                      </p:to>
                                    </p:animClr>
                                    <p:set>
                                      <p:cBhvr>
                                        <p:cTn id="247" dur="500" fill="hold"/>
                                        <p:tgtEl>
                                          <p:spTgt spid="101"/>
                                        </p:tgtEl>
                                        <p:attrNameLst>
                                          <p:attrName>fill.type</p:attrName>
                                        </p:attrNameLst>
                                      </p:cBhvr>
                                      <p:to>
                                        <p:strVal val="solid"/>
                                      </p:to>
                                    </p:set>
                                    <p:set>
                                      <p:cBhvr>
                                        <p:cTn id="248" dur="500" fill="hold"/>
                                        <p:tgtEl>
                                          <p:spTgt spid="101"/>
                                        </p:tgtEl>
                                        <p:attrNameLst>
                                          <p:attrName>fill.on</p:attrName>
                                        </p:attrNameLst>
                                      </p:cBhvr>
                                      <p:to>
                                        <p:strVal val="true"/>
                                      </p:to>
                                    </p:set>
                                  </p:childTnLst>
                                </p:cTn>
                              </p:par>
                            </p:childTnLst>
                          </p:cTn>
                        </p:par>
                      </p:childTnLst>
                    </p:cTn>
                  </p:par>
                  <p:par>
                    <p:cTn id="249" fill="hold">
                      <p:stCondLst>
                        <p:cond delay="indefinite"/>
                      </p:stCondLst>
                      <p:childTnLst>
                        <p:par>
                          <p:cTn id="250" fill="hold">
                            <p:stCondLst>
                              <p:cond delay="0"/>
                            </p:stCondLst>
                            <p:childTnLst>
                              <p:par>
                                <p:cTn id="251" presetID="6" presetClass="exit" presetSubtype="32" fill="hold" grpId="1" nodeType="clickEffect">
                                  <p:stCondLst>
                                    <p:cond delay="0"/>
                                  </p:stCondLst>
                                  <p:childTnLst>
                                    <p:animEffect transition="out" filter="circle(out)">
                                      <p:cBhvr>
                                        <p:cTn id="252" dur="2000"/>
                                        <p:tgtEl>
                                          <p:spTgt spid="85"/>
                                        </p:tgtEl>
                                      </p:cBhvr>
                                    </p:animEffect>
                                    <p:set>
                                      <p:cBhvr>
                                        <p:cTn id="253" dur="1" fill="hold">
                                          <p:stCondLst>
                                            <p:cond delay="1999"/>
                                          </p:stCondLst>
                                        </p:cTn>
                                        <p:tgtEl>
                                          <p:spTgt spid="85"/>
                                        </p:tgtEl>
                                        <p:attrNameLst>
                                          <p:attrName>style.visibility</p:attrName>
                                        </p:attrNameLst>
                                      </p:cBhvr>
                                      <p:to>
                                        <p:strVal val="hidden"/>
                                      </p:to>
                                    </p:set>
                                  </p:childTnLst>
                                </p:cTn>
                              </p:par>
                              <p:par>
                                <p:cTn id="254" presetID="6" presetClass="exit" presetSubtype="32" fill="hold" grpId="1" nodeType="withEffect">
                                  <p:stCondLst>
                                    <p:cond delay="0"/>
                                  </p:stCondLst>
                                  <p:childTnLst>
                                    <p:animEffect transition="out" filter="circle(out)">
                                      <p:cBhvr>
                                        <p:cTn id="255" dur="2000"/>
                                        <p:tgtEl>
                                          <p:spTgt spid="87"/>
                                        </p:tgtEl>
                                      </p:cBhvr>
                                    </p:animEffect>
                                    <p:set>
                                      <p:cBhvr>
                                        <p:cTn id="256" dur="1" fill="hold">
                                          <p:stCondLst>
                                            <p:cond delay="1999"/>
                                          </p:stCondLst>
                                        </p:cTn>
                                        <p:tgtEl>
                                          <p:spTgt spid="87"/>
                                        </p:tgtEl>
                                        <p:attrNameLst>
                                          <p:attrName>style.visibility</p:attrName>
                                        </p:attrNameLst>
                                      </p:cBhvr>
                                      <p:to>
                                        <p:strVal val="hidden"/>
                                      </p:to>
                                    </p:set>
                                  </p:childTnLst>
                                </p:cTn>
                              </p:par>
                              <p:par>
                                <p:cTn id="257" presetID="6" presetClass="exit" presetSubtype="32" fill="hold" grpId="1" nodeType="withEffect">
                                  <p:stCondLst>
                                    <p:cond delay="0"/>
                                  </p:stCondLst>
                                  <p:childTnLst>
                                    <p:animEffect transition="out" filter="circle(out)">
                                      <p:cBhvr>
                                        <p:cTn id="258" dur="2000"/>
                                        <p:tgtEl>
                                          <p:spTgt spid="90"/>
                                        </p:tgtEl>
                                      </p:cBhvr>
                                    </p:animEffect>
                                    <p:set>
                                      <p:cBhvr>
                                        <p:cTn id="259" dur="1" fill="hold">
                                          <p:stCondLst>
                                            <p:cond delay="1999"/>
                                          </p:stCondLst>
                                        </p:cTn>
                                        <p:tgtEl>
                                          <p:spTgt spid="90"/>
                                        </p:tgtEl>
                                        <p:attrNameLst>
                                          <p:attrName>style.visibility</p:attrName>
                                        </p:attrNameLst>
                                      </p:cBhvr>
                                      <p:to>
                                        <p:strVal val="hidden"/>
                                      </p:to>
                                    </p:set>
                                  </p:childTnLst>
                                </p:cTn>
                              </p:par>
                              <p:par>
                                <p:cTn id="260" presetID="6" presetClass="exit" presetSubtype="32" fill="hold" grpId="1" nodeType="withEffect">
                                  <p:stCondLst>
                                    <p:cond delay="0"/>
                                  </p:stCondLst>
                                  <p:childTnLst>
                                    <p:animEffect transition="out" filter="circle(out)">
                                      <p:cBhvr>
                                        <p:cTn id="261" dur="2000"/>
                                        <p:tgtEl>
                                          <p:spTgt spid="91"/>
                                        </p:tgtEl>
                                      </p:cBhvr>
                                    </p:animEffect>
                                    <p:set>
                                      <p:cBhvr>
                                        <p:cTn id="262" dur="1" fill="hold">
                                          <p:stCondLst>
                                            <p:cond delay="1999"/>
                                          </p:stCondLst>
                                        </p:cTn>
                                        <p:tgtEl>
                                          <p:spTgt spid="91"/>
                                        </p:tgtEl>
                                        <p:attrNameLst>
                                          <p:attrName>style.visibility</p:attrName>
                                        </p:attrNameLst>
                                      </p:cBhvr>
                                      <p:to>
                                        <p:strVal val="hidden"/>
                                      </p:to>
                                    </p:set>
                                  </p:childTnLst>
                                </p:cTn>
                              </p:par>
                              <p:par>
                                <p:cTn id="263" presetID="6" presetClass="exit" presetSubtype="32" fill="hold" grpId="1" nodeType="withEffect">
                                  <p:stCondLst>
                                    <p:cond delay="0"/>
                                  </p:stCondLst>
                                  <p:childTnLst>
                                    <p:animEffect transition="out" filter="circle(out)">
                                      <p:cBhvr>
                                        <p:cTn id="264" dur="2000"/>
                                        <p:tgtEl>
                                          <p:spTgt spid="92"/>
                                        </p:tgtEl>
                                      </p:cBhvr>
                                    </p:animEffect>
                                    <p:set>
                                      <p:cBhvr>
                                        <p:cTn id="265" dur="1" fill="hold">
                                          <p:stCondLst>
                                            <p:cond delay="1999"/>
                                          </p:stCondLst>
                                        </p:cTn>
                                        <p:tgtEl>
                                          <p:spTgt spid="92"/>
                                        </p:tgtEl>
                                        <p:attrNameLst>
                                          <p:attrName>style.visibility</p:attrName>
                                        </p:attrNameLst>
                                      </p:cBhvr>
                                      <p:to>
                                        <p:strVal val="hidden"/>
                                      </p:to>
                                    </p:set>
                                  </p:childTnLst>
                                </p:cTn>
                              </p:par>
                              <p:par>
                                <p:cTn id="266" presetID="6" presetClass="exit" presetSubtype="32" fill="hold" grpId="1" nodeType="withEffect">
                                  <p:stCondLst>
                                    <p:cond delay="0"/>
                                  </p:stCondLst>
                                  <p:childTnLst>
                                    <p:animEffect transition="out" filter="circle(out)">
                                      <p:cBhvr>
                                        <p:cTn id="267" dur="2000"/>
                                        <p:tgtEl>
                                          <p:spTgt spid="99"/>
                                        </p:tgtEl>
                                      </p:cBhvr>
                                    </p:animEffect>
                                    <p:set>
                                      <p:cBhvr>
                                        <p:cTn id="268" dur="1" fill="hold">
                                          <p:stCondLst>
                                            <p:cond delay="1999"/>
                                          </p:stCondLst>
                                        </p:cTn>
                                        <p:tgtEl>
                                          <p:spTgt spid="99"/>
                                        </p:tgtEl>
                                        <p:attrNameLst>
                                          <p:attrName>style.visibility</p:attrName>
                                        </p:attrNameLst>
                                      </p:cBhvr>
                                      <p:to>
                                        <p:strVal val="hidden"/>
                                      </p:to>
                                    </p:set>
                                  </p:childTnLst>
                                </p:cTn>
                              </p:par>
                              <p:par>
                                <p:cTn id="269" presetID="6" presetClass="exit" presetSubtype="32" fill="hold" grpId="1" nodeType="withEffect">
                                  <p:stCondLst>
                                    <p:cond delay="0"/>
                                  </p:stCondLst>
                                  <p:childTnLst>
                                    <p:animEffect transition="out" filter="circle(out)">
                                      <p:cBhvr>
                                        <p:cTn id="270" dur="2000"/>
                                        <p:tgtEl>
                                          <p:spTgt spid="100"/>
                                        </p:tgtEl>
                                      </p:cBhvr>
                                    </p:animEffect>
                                    <p:set>
                                      <p:cBhvr>
                                        <p:cTn id="271" dur="1" fill="hold">
                                          <p:stCondLst>
                                            <p:cond delay="1999"/>
                                          </p:stCondLst>
                                        </p:cTn>
                                        <p:tgtEl>
                                          <p:spTgt spid="100"/>
                                        </p:tgtEl>
                                        <p:attrNameLst>
                                          <p:attrName>style.visibility</p:attrName>
                                        </p:attrNameLst>
                                      </p:cBhvr>
                                      <p:to>
                                        <p:strVal val="hidden"/>
                                      </p:to>
                                    </p:set>
                                  </p:childTnLst>
                                </p:cTn>
                              </p:par>
                              <p:par>
                                <p:cTn id="272" presetID="6" presetClass="exit" presetSubtype="32" fill="hold" grpId="1" nodeType="withEffect">
                                  <p:stCondLst>
                                    <p:cond delay="0"/>
                                  </p:stCondLst>
                                  <p:childTnLst>
                                    <p:animEffect transition="out" filter="circle(out)">
                                      <p:cBhvr>
                                        <p:cTn id="273" dur="2000"/>
                                        <p:tgtEl>
                                          <p:spTgt spid="101"/>
                                        </p:tgtEl>
                                      </p:cBhvr>
                                    </p:animEffect>
                                    <p:set>
                                      <p:cBhvr>
                                        <p:cTn id="274" dur="1" fill="hold">
                                          <p:stCondLst>
                                            <p:cond delay="1999"/>
                                          </p:stCondLst>
                                        </p:cTn>
                                        <p:tgtEl>
                                          <p:spTgt spid="101"/>
                                        </p:tgtEl>
                                        <p:attrNameLst>
                                          <p:attrName>style.visibility</p:attrName>
                                        </p:attrNameLst>
                                      </p:cBhvr>
                                      <p:to>
                                        <p:strVal val="hidden"/>
                                      </p:to>
                                    </p:set>
                                  </p:childTnLst>
                                </p:cTn>
                              </p:par>
                              <p:par>
                                <p:cTn id="275" presetID="6" presetClass="exit" presetSubtype="32" fill="hold" grpId="1" nodeType="withEffect">
                                  <p:stCondLst>
                                    <p:cond delay="0"/>
                                  </p:stCondLst>
                                  <p:childTnLst>
                                    <p:animEffect transition="out" filter="circle(out)">
                                      <p:cBhvr>
                                        <p:cTn id="276" dur="2000"/>
                                        <p:tgtEl>
                                          <p:spTgt spid="133"/>
                                        </p:tgtEl>
                                      </p:cBhvr>
                                    </p:animEffect>
                                    <p:set>
                                      <p:cBhvr>
                                        <p:cTn id="277" dur="1" fill="hold">
                                          <p:stCondLst>
                                            <p:cond delay="1999"/>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78" restart="whenNotActive" fill="hold" evtFilter="cancelBubble" nodeType="interactiveSeq">
                <p:stCondLst>
                  <p:cond evt="onClick" delay="0">
                    <p:tgtEl>
                      <p:spTgt spid="23"/>
                    </p:tgtEl>
                  </p:cond>
                </p:stCondLst>
                <p:endSync evt="end" delay="0">
                  <p:rtn val="all"/>
                </p:endSync>
                <p:childTnLst>
                  <p:par>
                    <p:cTn id="279" fill="hold">
                      <p:stCondLst>
                        <p:cond delay="0"/>
                      </p:stCondLst>
                      <p:childTnLst>
                        <p:par>
                          <p:cTn id="280" fill="hold">
                            <p:stCondLst>
                              <p:cond delay="0"/>
                            </p:stCondLst>
                            <p:childTnLst>
                              <p:par>
                                <p:cTn id="281" presetID="6" presetClass="entr" presetSubtype="16" fill="hold" grpId="0" nodeType="clickEffect">
                                  <p:stCondLst>
                                    <p:cond delay="0"/>
                                  </p:stCondLst>
                                  <p:childTnLst>
                                    <p:set>
                                      <p:cBhvr>
                                        <p:cTn id="282" dur="1" fill="hold">
                                          <p:stCondLst>
                                            <p:cond delay="0"/>
                                          </p:stCondLst>
                                        </p:cTn>
                                        <p:tgtEl>
                                          <p:spTgt spid="134"/>
                                        </p:tgtEl>
                                        <p:attrNameLst>
                                          <p:attrName>style.visibility</p:attrName>
                                        </p:attrNameLst>
                                      </p:cBhvr>
                                      <p:to>
                                        <p:strVal val="visible"/>
                                      </p:to>
                                    </p:set>
                                    <p:animEffect transition="in" filter="circle(in)">
                                      <p:cBhvr>
                                        <p:cTn id="283" dur="2000"/>
                                        <p:tgtEl>
                                          <p:spTgt spid="134"/>
                                        </p:tgtEl>
                                      </p:cBhvr>
                                    </p:animEffect>
                                  </p:childTnLst>
                                </p:cTn>
                              </p:par>
                              <p:par>
                                <p:cTn id="284" presetID="19" presetClass="emph" presetSubtype="0" fill="hold" grpId="0" nodeType="withEffect">
                                  <p:stCondLst>
                                    <p:cond delay="0"/>
                                  </p:stCondLst>
                                  <p:childTnLst>
                                    <p:animClr clrSpc="rgb" dir="cw">
                                      <p:cBhvr override="childStyle">
                                        <p:cTn id="285" dur="500" fill="hold"/>
                                        <p:tgtEl>
                                          <p:spTgt spid="102"/>
                                        </p:tgtEl>
                                        <p:attrNameLst>
                                          <p:attrName>style.color</p:attrName>
                                        </p:attrNameLst>
                                      </p:cBhvr>
                                      <p:to>
                                        <a:schemeClr val="accent2"/>
                                      </p:to>
                                    </p:animClr>
                                    <p:animClr clrSpc="rgb" dir="cw">
                                      <p:cBhvr>
                                        <p:cTn id="286" dur="500" fill="hold"/>
                                        <p:tgtEl>
                                          <p:spTgt spid="102"/>
                                        </p:tgtEl>
                                        <p:attrNameLst>
                                          <p:attrName>fillcolor</p:attrName>
                                        </p:attrNameLst>
                                      </p:cBhvr>
                                      <p:to>
                                        <a:schemeClr val="accent2"/>
                                      </p:to>
                                    </p:animClr>
                                    <p:set>
                                      <p:cBhvr>
                                        <p:cTn id="287" dur="500" fill="hold"/>
                                        <p:tgtEl>
                                          <p:spTgt spid="102"/>
                                        </p:tgtEl>
                                        <p:attrNameLst>
                                          <p:attrName>fill.type</p:attrName>
                                        </p:attrNameLst>
                                      </p:cBhvr>
                                      <p:to>
                                        <p:strVal val="solid"/>
                                      </p:to>
                                    </p:set>
                                    <p:set>
                                      <p:cBhvr>
                                        <p:cTn id="288" dur="500" fill="hold"/>
                                        <p:tgtEl>
                                          <p:spTgt spid="102"/>
                                        </p:tgtEl>
                                        <p:attrNameLst>
                                          <p:attrName>fill.on</p:attrName>
                                        </p:attrNameLst>
                                      </p:cBhvr>
                                      <p:to>
                                        <p:strVal val="true"/>
                                      </p:to>
                                    </p:set>
                                  </p:childTnLst>
                                </p:cTn>
                              </p:par>
                              <p:par>
                                <p:cTn id="289" presetID="19" presetClass="emph" presetSubtype="0" fill="hold" grpId="0" nodeType="withEffect">
                                  <p:stCondLst>
                                    <p:cond delay="0"/>
                                  </p:stCondLst>
                                  <p:childTnLst>
                                    <p:animClr clrSpc="rgb" dir="cw">
                                      <p:cBhvr override="childStyle">
                                        <p:cTn id="290" dur="500" fill="hold"/>
                                        <p:tgtEl>
                                          <p:spTgt spid="103"/>
                                        </p:tgtEl>
                                        <p:attrNameLst>
                                          <p:attrName>style.color</p:attrName>
                                        </p:attrNameLst>
                                      </p:cBhvr>
                                      <p:to>
                                        <a:schemeClr val="accent2"/>
                                      </p:to>
                                    </p:animClr>
                                    <p:animClr clrSpc="rgb" dir="cw">
                                      <p:cBhvr>
                                        <p:cTn id="291" dur="500" fill="hold"/>
                                        <p:tgtEl>
                                          <p:spTgt spid="103"/>
                                        </p:tgtEl>
                                        <p:attrNameLst>
                                          <p:attrName>fillcolor</p:attrName>
                                        </p:attrNameLst>
                                      </p:cBhvr>
                                      <p:to>
                                        <a:schemeClr val="accent2"/>
                                      </p:to>
                                    </p:animClr>
                                    <p:set>
                                      <p:cBhvr>
                                        <p:cTn id="292" dur="500" fill="hold"/>
                                        <p:tgtEl>
                                          <p:spTgt spid="103"/>
                                        </p:tgtEl>
                                        <p:attrNameLst>
                                          <p:attrName>fill.type</p:attrName>
                                        </p:attrNameLst>
                                      </p:cBhvr>
                                      <p:to>
                                        <p:strVal val="solid"/>
                                      </p:to>
                                    </p:set>
                                    <p:set>
                                      <p:cBhvr>
                                        <p:cTn id="293" dur="500" fill="hold"/>
                                        <p:tgtEl>
                                          <p:spTgt spid="103"/>
                                        </p:tgtEl>
                                        <p:attrNameLst>
                                          <p:attrName>fill.on</p:attrName>
                                        </p:attrNameLst>
                                      </p:cBhvr>
                                      <p:to>
                                        <p:strVal val="true"/>
                                      </p:to>
                                    </p:set>
                                  </p:childTnLst>
                                </p:cTn>
                              </p:par>
                              <p:par>
                                <p:cTn id="294" presetID="19" presetClass="emph" presetSubtype="0" fill="hold" grpId="0" nodeType="withEffect">
                                  <p:stCondLst>
                                    <p:cond delay="0"/>
                                  </p:stCondLst>
                                  <p:childTnLst>
                                    <p:animClr clrSpc="rgb" dir="cw">
                                      <p:cBhvr override="childStyle">
                                        <p:cTn id="295" dur="500" fill="hold"/>
                                        <p:tgtEl>
                                          <p:spTgt spid="104"/>
                                        </p:tgtEl>
                                        <p:attrNameLst>
                                          <p:attrName>style.color</p:attrName>
                                        </p:attrNameLst>
                                      </p:cBhvr>
                                      <p:to>
                                        <a:schemeClr val="accent2"/>
                                      </p:to>
                                    </p:animClr>
                                    <p:animClr clrSpc="rgb" dir="cw">
                                      <p:cBhvr>
                                        <p:cTn id="296" dur="500" fill="hold"/>
                                        <p:tgtEl>
                                          <p:spTgt spid="104"/>
                                        </p:tgtEl>
                                        <p:attrNameLst>
                                          <p:attrName>fillcolor</p:attrName>
                                        </p:attrNameLst>
                                      </p:cBhvr>
                                      <p:to>
                                        <a:schemeClr val="accent2"/>
                                      </p:to>
                                    </p:animClr>
                                    <p:set>
                                      <p:cBhvr>
                                        <p:cTn id="297" dur="500" fill="hold"/>
                                        <p:tgtEl>
                                          <p:spTgt spid="104"/>
                                        </p:tgtEl>
                                        <p:attrNameLst>
                                          <p:attrName>fill.type</p:attrName>
                                        </p:attrNameLst>
                                      </p:cBhvr>
                                      <p:to>
                                        <p:strVal val="solid"/>
                                      </p:to>
                                    </p:set>
                                    <p:set>
                                      <p:cBhvr>
                                        <p:cTn id="298" dur="500" fill="hold"/>
                                        <p:tgtEl>
                                          <p:spTgt spid="104"/>
                                        </p:tgtEl>
                                        <p:attrNameLst>
                                          <p:attrName>fill.on</p:attrName>
                                        </p:attrNameLst>
                                      </p:cBhvr>
                                      <p:to>
                                        <p:strVal val="true"/>
                                      </p:to>
                                    </p:set>
                                  </p:childTnLst>
                                </p:cTn>
                              </p:par>
                              <p:par>
                                <p:cTn id="299" presetID="19" presetClass="emph" presetSubtype="0" fill="hold" grpId="0" nodeType="withEffect">
                                  <p:stCondLst>
                                    <p:cond delay="0"/>
                                  </p:stCondLst>
                                  <p:childTnLst>
                                    <p:animClr clrSpc="rgb" dir="cw">
                                      <p:cBhvr override="childStyle">
                                        <p:cTn id="300" dur="500" fill="hold"/>
                                        <p:tgtEl>
                                          <p:spTgt spid="105"/>
                                        </p:tgtEl>
                                        <p:attrNameLst>
                                          <p:attrName>style.color</p:attrName>
                                        </p:attrNameLst>
                                      </p:cBhvr>
                                      <p:to>
                                        <a:schemeClr val="accent2"/>
                                      </p:to>
                                    </p:animClr>
                                    <p:animClr clrSpc="rgb" dir="cw">
                                      <p:cBhvr>
                                        <p:cTn id="301" dur="500" fill="hold"/>
                                        <p:tgtEl>
                                          <p:spTgt spid="105"/>
                                        </p:tgtEl>
                                        <p:attrNameLst>
                                          <p:attrName>fillcolor</p:attrName>
                                        </p:attrNameLst>
                                      </p:cBhvr>
                                      <p:to>
                                        <a:schemeClr val="accent2"/>
                                      </p:to>
                                    </p:animClr>
                                    <p:set>
                                      <p:cBhvr>
                                        <p:cTn id="302" dur="500" fill="hold"/>
                                        <p:tgtEl>
                                          <p:spTgt spid="105"/>
                                        </p:tgtEl>
                                        <p:attrNameLst>
                                          <p:attrName>fill.type</p:attrName>
                                        </p:attrNameLst>
                                      </p:cBhvr>
                                      <p:to>
                                        <p:strVal val="solid"/>
                                      </p:to>
                                    </p:set>
                                    <p:set>
                                      <p:cBhvr>
                                        <p:cTn id="303" dur="500" fill="hold"/>
                                        <p:tgtEl>
                                          <p:spTgt spid="105"/>
                                        </p:tgtEl>
                                        <p:attrNameLst>
                                          <p:attrName>fill.on</p:attrName>
                                        </p:attrNameLst>
                                      </p:cBhvr>
                                      <p:to>
                                        <p:strVal val="true"/>
                                      </p:to>
                                    </p:set>
                                  </p:childTnLst>
                                </p:cTn>
                              </p:par>
                              <p:par>
                                <p:cTn id="304" presetID="19" presetClass="emph" presetSubtype="0" fill="hold" grpId="0" nodeType="withEffect">
                                  <p:stCondLst>
                                    <p:cond delay="0"/>
                                  </p:stCondLst>
                                  <p:childTnLst>
                                    <p:animClr clrSpc="rgb" dir="cw">
                                      <p:cBhvr override="childStyle">
                                        <p:cTn id="305" dur="500" fill="hold"/>
                                        <p:tgtEl>
                                          <p:spTgt spid="106"/>
                                        </p:tgtEl>
                                        <p:attrNameLst>
                                          <p:attrName>style.color</p:attrName>
                                        </p:attrNameLst>
                                      </p:cBhvr>
                                      <p:to>
                                        <a:schemeClr val="accent2"/>
                                      </p:to>
                                    </p:animClr>
                                    <p:animClr clrSpc="rgb" dir="cw">
                                      <p:cBhvr>
                                        <p:cTn id="306" dur="500" fill="hold"/>
                                        <p:tgtEl>
                                          <p:spTgt spid="106"/>
                                        </p:tgtEl>
                                        <p:attrNameLst>
                                          <p:attrName>fillcolor</p:attrName>
                                        </p:attrNameLst>
                                      </p:cBhvr>
                                      <p:to>
                                        <a:schemeClr val="accent2"/>
                                      </p:to>
                                    </p:animClr>
                                    <p:set>
                                      <p:cBhvr>
                                        <p:cTn id="307" dur="500" fill="hold"/>
                                        <p:tgtEl>
                                          <p:spTgt spid="106"/>
                                        </p:tgtEl>
                                        <p:attrNameLst>
                                          <p:attrName>fill.type</p:attrName>
                                        </p:attrNameLst>
                                      </p:cBhvr>
                                      <p:to>
                                        <p:strVal val="solid"/>
                                      </p:to>
                                    </p:set>
                                    <p:set>
                                      <p:cBhvr>
                                        <p:cTn id="308" dur="500" fill="hold"/>
                                        <p:tgtEl>
                                          <p:spTgt spid="106"/>
                                        </p:tgtEl>
                                        <p:attrNameLst>
                                          <p:attrName>fill.on</p:attrName>
                                        </p:attrNameLst>
                                      </p:cBhvr>
                                      <p:to>
                                        <p:strVal val="true"/>
                                      </p:to>
                                    </p:set>
                                  </p:childTnLst>
                                </p:cTn>
                              </p:par>
                              <p:par>
                                <p:cTn id="309" presetID="19" presetClass="emph" presetSubtype="0" fill="hold" grpId="0" nodeType="withEffect">
                                  <p:stCondLst>
                                    <p:cond delay="0"/>
                                  </p:stCondLst>
                                  <p:childTnLst>
                                    <p:animClr clrSpc="rgb" dir="cw">
                                      <p:cBhvr override="childStyle">
                                        <p:cTn id="310" dur="500" fill="hold"/>
                                        <p:tgtEl>
                                          <p:spTgt spid="107"/>
                                        </p:tgtEl>
                                        <p:attrNameLst>
                                          <p:attrName>style.color</p:attrName>
                                        </p:attrNameLst>
                                      </p:cBhvr>
                                      <p:to>
                                        <a:schemeClr val="accent2"/>
                                      </p:to>
                                    </p:animClr>
                                    <p:animClr clrSpc="rgb" dir="cw">
                                      <p:cBhvr>
                                        <p:cTn id="311" dur="500" fill="hold"/>
                                        <p:tgtEl>
                                          <p:spTgt spid="107"/>
                                        </p:tgtEl>
                                        <p:attrNameLst>
                                          <p:attrName>fillcolor</p:attrName>
                                        </p:attrNameLst>
                                      </p:cBhvr>
                                      <p:to>
                                        <a:schemeClr val="accent2"/>
                                      </p:to>
                                    </p:animClr>
                                    <p:set>
                                      <p:cBhvr>
                                        <p:cTn id="312" dur="500" fill="hold"/>
                                        <p:tgtEl>
                                          <p:spTgt spid="107"/>
                                        </p:tgtEl>
                                        <p:attrNameLst>
                                          <p:attrName>fill.type</p:attrName>
                                        </p:attrNameLst>
                                      </p:cBhvr>
                                      <p:to>
                                        <p:strVal val="solid"/>
                                      </p:to>
                                    </p:set>
                                    <p:set>
                                      <p:cBhvr>
                                        <p:cTn id="313" dur="500" fill="hold"/>
                                        <p:tgtEl>
                                          <p:spTgt spid="107"/>
                                        </p:tgtEl>
                                        <p:attrNameLst>
                                          <p:attrName>fill.on</p:attrName>
                                        </p:attrNameLst>
                                      </p:cBhvr>
                                      <p:to>
                                        <p:strVal val="true"/>
                                      </p:to>
                                    </p:set>
                                  </p:childTnLst>
                                </p:cTn>
                              </p:par>
                              <p:par>
                                <p:cTn id="314" presetID="19" presetClass="emph" presetSubtype="0" fill="hold" grpId="0" nodeType="withEffect">
                                  <p:stCondLst>
                                    <p:cond delay="0"/>
                                  </p:stCondLst>
                                  <p:childTnLst>
                                    <p:animClr clrSpc="rgb" dir="cw">
                                      <p:cBhvr override="childStyle">
                                        <p:cTn id="315" dur="500" fill="hold"/>
                                        <p:tgtEl>
                                          <p:spTgt spid="108"/>
                                        </p:tgtEl>
                                        <p:attrNameLst>
                                          <p:attrName>style.color</p:attrName>
                                        </p:attrNameLst>
                                      </p:cBhvr>
                                      <p:to>
                                        <a:schemeClr val="accent2"/>
                                      </p:to>
                                    </p:animClr>
                                    <p:animClr clrSpc="rgb" dir="cw">
                                      <p:cBhvr>
                                        <p:cTn id="316" dur="500" fill="hold"/>
                                        <p:tgtEl>
                                          <p:spTgt spid="108"/>
                                        </p:tgtEl>
                                        <p:attrNameLst>
                                          <p:attrName>fillcolor</p:attrName>
                                        </p:attrNameLst>
                                      </p:cBhvr>
                                      <p:to>
                                        <a:schemeClr val="accent2"/>
                                      </p:to>
                                    </p:animClr>
                                    <p:set>
                                      <p:cBhvr>
                                        <p:cTn id="317" dur="500" fill="hold"/>
                                        <p:tgtEl>
                                          <p:spTgt spid="108"/>
                                        </p:tgtEl>
                                        <p:attrNameLst>
                                          <p:attrName>fill.type</p:attrName>
                                        </p:attrNameLst>
                                      </p:cBhvr>
                                      <p:to>
                                        <p:strVal val="solid"/>
                                      </p:to>
                                    </p:set>
                                    <p:set>
                                      <p:cBhvr>
                                        <p:cTn id="318" dur="500" fill="hold"/>
                                        <p:tgtEl>
                                          <p:spTgt spid="108"/>
                                        </p:tgtEl>
                                        <p:attrNameLst>
                                          <p:attrName>fill.on</p:attrName>
                                        </p:attrNameLst>
                                      </p:cBhvr>
                                      <p:to>
                                        <p:strVal val="true"/>
                                      </p:to>
                                    </p:set>
                                  </p:childTnLst>
                                </p:cTn>
                              </p:par>
                              <p:par>
                                <p:cTn id="319" presetID="19" presetClass="emph" presetSubtype="0" fill="hold" grpId="0" nodeType="withEffect">
                                  <p:stCondLst>
                                    <p:cond delay="0"/>
                                  </p:stCondLst>
                                  <p:childTnLst>
                                    <p:animClr clrSpc="rgb" dir="cw">
                                      <p:cBhvr override="childStyle">
                                        <p:cTn id="320" dur="500" fill="hold"/>
                                        <p:tgtEl>
                                          <p:spTgt spid="109"/>
                                        </p:tgtEl>
                                        <p:attrNameLst>
                                          <p:attrName>style.color</p:attrName>
                                        </p:attrNameLst>
                                      </p:cBhvr>
                                      <p:to>
                                        <a:schemeClr val="accent2"/>
                                      </p:to>
                                    </p:animClr>
                                    <p:animClr clrSpc="rgb" dir="cw">
                                      <p:cBhvr>
                                        <p:cTn id="321" dur="500" fill="hold"/>
                                        <p:tgtEl>
                                          <p:spTgt spid="109"/>
                                        </p:tgtEl>
                                        <p:attrNameLst>
                                          <p:attrName>fillcolor</p:attrName>
                                        </p:attrNameLst>
                                      </p:cBhvr>
                                      <p:to>
                                        <a:schemeClr val="accent2"/>
                                      </p:to>
                                    </p:animClr>
                                    <p:set>
                                      <p:cBhvr>
                                        <p:cTn id="322" dur="500" fill="hold"/>
                                        <p:tgtEl>
                                          <p:spTgt spid="109"/>
                                        </p:tgtEl>
                                        <p:attrNameLst>
                                          <p:attrName>fill.type</p:attrName>
                                        </p:attrNameLst>
                                      </p:cBhvr>
                                      <p:to>
                                        <p:strVal val="solid"/>
                                      </p:to>
                                    </p:set>
                                    <p:set>
                                      <p:cBhvr>
                                        <p:cTn id="323" dur="500" fill="hold"/>
                                        <p:tgtEl>
                                          <p:spTgt spid="109"/>
                                        </p:tgtEl>
                                        <p:attrNameLst>
                                          <p:attrName>fill.on</p:attrName>
                                        </p:attrNameLst>
                                      </p:cBhvr>
                                      <p:to>
                                        <p:strVal val="true"/>
                                      </p:to>
                                    </p:set>
                                  </p:childTnLst>
                                </p:cTn>
                              </p:par>
                              <p:par>
                                <p:cTn id="324" presetID="19" presetClass="emph" presetSubtype="0" fill="hold" grpId="0" nodeType="withEffect">
                                  <p:stCondLst>
                                    <p:cond delay="0"/>
                                  </p:stCondLst>
                                  <p:childTnLst>
                                    <p:animClr clrSpc="rgb" dir="cw">
                                      <p:cBhvr override="childStyle">
                                        <p:cTn id="325" dur="500" fill="hold"/>
                                        <p:tgtEl>
                                          <p:spTgt spid="110"/>
                                        </p:tgtEl>
                                        <p:attrNameLst>
                                          <p:attrName>style.color</p:attrName>
                                        </p:attrNameLst>
                                      </p:cBhvr>
                                      <p:to>
                                        <a:schemeClr val="accent2"/>
                                      </p:to>
                                    </p:animClr>
                                    <p:animClr clrSpc="rgb" dir="cw">
                                      <p:cBhvr>
                                        <p:cTn id="326" dur="500" fill="hold"/>
                                        <p:tgtEl>
                                          <p:spTgt spid="110"/>
                                        </p:tgtEl>
                                        <p:attrNameLst>
                                          <p:attrName>fillcolor</p:attrName>
                                        </p:attrNameLst>
                                      </p:cBhvr>
                                      <p:to>
                                        <a:schemeClr val="accent2"/>
                                      </p:to>
                                    </p:animClr>
                                    <p:set>
                                      <p:cBhvr>
                                        <p:cTn id="327" dur="500" fill="hold"/>
                                        <p:tgtEl>
                                          <p:spTgt spid="110"/>
                                        </p:tgtEl>
                                        <p:attrNameLst>
                                          <p:attrName>fill.type</p:attrName>
                                        </p:attrNameLst>
                                      </p:cBhvr>
                                      <p:to>
                                        <p:strVal val="solid"/>
                                      </p:to>
                                    </p:set>
                                    <p:set>
                                      <p:cBhvr>
                                        <p:cTn id="328" dur="500" fill="hold"/>
                                        <p:tgtEl>
                                          <p:spTgt spid="110"/>
                                        </p:tgtEl>
                                        <p:attrNameLst>
                                          <p:attrName>fill.on</p:attrName>
                                        </p:attrNameLst>
                                      </p:cBhvr>
                                      <p:to>
                                        <p:strVal val="true"/>
                                      </p:to>
                                    </p:set>
                                  </p:childTnLst>
                                </p:cTn>
                              </p:par>
                            </p:childTnLst>
                          </p:cTn>
                        </p:par>
                      </p:childTnLst>
                    </p:cTn>
                  </p:par>
                  <p:par>
                    <p:cTn id="329" fill="hold">
                      <p:stCondLst>
                        <p:cond delay="indefinite"/>
                      </p:stCondLst>
                      <p:childTnLst>
                        <p:par>
                          <p:cTn id="330" fill="hold">
                            <p:stCondLst>
                              <p:cond delay="0"/>
                            </p:stCondLst>
                            <p:childTnLst>
                              <p:par>
                                <p:cTn id="331" presetID="6" presetClass="exit" presetSubtype="32" fill="hold" grpId="1" nodeType="clickEffect">
                                  <p:stCondLst>
                                    <p:cond delay="0"/>
                                  </p:stCondLst>
                                  <p:childTnLst>
                                    <p:animEffect transition="out" filter="circle(out)">
                                      <p:cBhvr>
                                        <p:cTn id="332" dur="2000"/>
                                        <p:tgtEl>
                                          <p:spTgt spid="102"/>
                                        </p:tgtEl>
                                      </p:cBhvr>
                                    </p:animEffect>
                                    <p:set>
                                      <p:cBhvr>
                                        <p:cTn id="333" dur="1" fill="hold">
                                          <p:stCondLst>
                                            <p:cond delay="1999"/>
                                          </p:stCondLst>
                                        </p:cTn>
                                        <p:tgtEl>
                                          <p:spTgt spid="102"/>
                                        </p:tgtEl>
                                        <p:attrNameLst>
                                          <p:attrName>style.visibility</p:attrName>
                                        </p:attrNameLst>
                                      </p:cBhvr>
                                      <p:to>
                                        <p:strVal val="hidden"/>
                                      </p:to>
                                    </p:set>
                                  </p:childTnLst>
                                </p:cTn>
                              </p:par>
                              <p:par>
                                <p:cTn id="334" presetID="6" presetClass="exit" presetSubtype="32" fill="hold" grpId="1" nodeType="withEffect">
                                  <p:stCondLst>
                                    <p:cond delay="0"/>
                                  </p:stCondLst>
                                  <p:childTnLst>
                                    <p:animEffect transition="out" filter="circle(out)">
                                      <p:cBhvr>
                                        <p:cTn id="335" dur="2000"/>
                                        <p:tgtEl>
                                          <p:spTgt spid="103"/>
                                        </p:tgtEl>
                                      </p:cBhvr>
                                    </p:animEffect>
                                    <p:set>
                                      <p:cBhvr>
                                        <p:cTn id="336" dur="1" fill="hold">
                                          <p:stCondLst>
                                            <p:cond delay="1999"/>
                                          </p:stCondLst>
                                        </p:cTn>
                                        <p:tgtEl>
                                          <p:spTgt spid="103"/>
                                        </p:tgtEl>
                                        <p:attrNameLst>
                                          <p:attrName>style.visibility</p:attrName>
                                        </p:attrNameLst>
                                      </p:cBhvr>
                                      <p:to>
                                        <p:strVal val="hidden"/>
                                      </p:to>
                                    </p:set>
                                  </p:childTnLst>
                                </p:cTn>
                              </p:par>
                              <p:par>
                                <p:cTn id="337" presetID="6" presetClass="exit" presetSubtype="32" fill="hold" grpId="1" nodeType="withEffect">
                                  <p:stCondLst>
                                    <p:cond delay="0"/>
                                  </p:stCondLst>
                                  <p:childTnLst>
                                    <p:animEffect transition="out" filter="circle(out)">
                                      <p:cBhvr>
                                        <p:cTn id="338" dur="2000"/>
                                        <p:tgtEl>
                                          <p:spTgt spid="104"/>
                                        </p:tgtEl>
                                      </p:cBhvr>
                                    </p:animEffect>
                                    <p:set>
                                      <p:cBhvr>
                                        <p:cTn id="339" dur="1" fill="hold">
                                          <p:stCondLst>
                                            <p:cond delay="1999"/>
                                          </p:stCondLst>
                                        </p:cTn>
                                        <p:tgtEl>
                                          <p:spTgt spid="104"/>
                                        </p:tgtEl>
                                        <p:attrNameLst>
                                          <p:attrName>style.visibility</p:attrName>
                                        </p:attrNameLst>
                                      </p:cBhvr>
                                      <p:to>
                                        <p:strVal val="hidden"/>
                                      </p:to>
                                    </p:set>
                                  </p:childTnLst>
                                </p:cTn>
                              </p:par>
                              <p:par>
                                <p:cTn id="340" presetID="6" presetClass="exit" presetSubtype="32" fill="hold" grpId="1" nodeType="withEffect">
                                  <p:stCondLst>
                                    <p:cond delay="0"/>
                                  </p:stCondLst>
                                  <p:childTnLst>
                                    <p:animEffect transition="out" filter="circle(out)">
                                      <p:cBhvr>
                                        <p:cTn id="341" dur="2000"/>
                                        <p:tgtEl>
                                          <p:spTgt spid="105"/>
                                        </p:tgtEl>
                                      </p:cBhvr>
                                    </p:animEffect>
                                    <p:set>
                                      <p:cBhvr>
                                        <p:cTn id="342" dur="1" fill="hold">
                                          <p:stCondLst>
                                            <p:cond delay="1999"/>
                                          </p:stCondLst>
                                        </p:cTn>
                                        <p:tgtEl>
                                          <p:spTgt spid="105"/>
                                        </p:tgtEl>
                                        <p:attrNameLst>
                                          <p:attrName>style.visibility</p:attrName>
                                        </p:attrNameLst>
                                      </p:cBhvr>
                                      <p:to>
                                        <p:strVal val="hidden"/>
                                      </p:to>
                                    </p:set>
                                  </p:childTnLst>
                                </p:cTn>
                              </p:par>
                              <p:par>
                                <p:cTn id="343" presetID="6" presetClass="exit" presetSubtype="32" fill="hold" grpId="1" nodeType="withEffect">
                                  <p:stCondLst>
                                    <p:cond delay="0"/>
                                  </p:stCondLst>
                                  <p:childTnLst>
                                    <p:animEffect transition="out" filter="circle(out)">
                                      <p:cBhvr>
                                        <p:cTn id="344" dur="2000"/>
                                        <p:tgtEl>
                                          <p:spTgt spid="106"/>
                                        </p:tgtEl>
                                      </p:cBhvr>
                                    </p:animEffect>
                                    <p:set>
                                      <p:cBhvr>
                                        <p:cTn id="345" dur="1" fill="hold">
                                          <p:stCondLst>
                                            <p:cond delay="1999"/>
                                          </p:stCondLst>
                                        </p:cTn>
                                        <p:tgtEl>
                                          <p:spTgt spid="106"/>
                                        </p:tgtEl>
                                        <p:attrNameLst>
                                          <p:attrName>style.visibility</p:attrName>
                                        </p:attrNameLst>
                                      </p:cBhvr>
                                      <p:to>
                                        <p:strVal val="hidden"/>
                                      </p:to>
                                    </p:set>
                                  </p:childTnLst>
                                </p:cTn>
                              </p:par>
                              <p:par>
                                <p:cTn id="346" presetID="6" presetClass="exit" presetSubtype="32" fill="hold" grpId="1" nodeType="withEffect">
                                  <p:stCondLst>
                                    <p:cond delay="0"/>
                                  </p:stCondLst>
                                  <p:childTnLst>
                                    <p:animEffect transition="out" filter="circle(out)">
                                      <p:cBhvr>
                                        <p:cTn id="347" dur="2000"/>
                                        <p:tgtEl>
                                          <p:spTgt spid="107"/>
                                        </p:tgtEl>
                                      </p:cBhvr>
                                    </p:animEffect>
                                    <p:set>
                                      <p:cBhvr>
                                        <p:cTn id="348" dur="1" fill="hold">
                                          <p:stCondLst>
                                            <p:cond delay="1999"/>
                                          </p:stCondLst>
                                        </p:cTn>
                                        <p:tgtEl>
                                          <p:spTgt spid="107"/>
                                        </p:tgtEl>
                                        <p:attrNameLst>
                                          <p:attrName>style.visibility</p:attrName>
                                        </p:attrNameLst>
                                      </p:cBhvr>
                                      <p:to>
                                        <p:strVal val="hidden"/>
                                      </p:to>
                                    </p:set>
                                  </p:childTnLst>
                                </p:cTn>
                              </p:par>
                              <p:par>
                                <p:cTn id="349" presetID="6" presetClass="exit" presetSubtype="32" fill="hold" grpId="1" nodeType="withEffect">
                                  <p:stCondLst>
                                    <p:cond delay="0"/>
                                  </p:stCondLst>
                                  <p:childTnLst>
                                    <p:animEffect transition="out" filter="circle(out)">
                                      <p:cBhvr>
                                        <p:cTn id="350" dur="2000"/>
                                        <p:tgtEl>
                                          <p:spTgt spid="108"/>
                                        </p:tgtEl>
                                      </p:cBhvr>
                                    </p:animEffect>
                                    <p:set>
                                      <p:cBhvr>
                                        <p:cTn id="351" dur="1" fill="hold">
                                          <p:stCondLst>
                                            <p:cond delay="1999"/>
                                          </p:stCondLst>
                                        </p:cTn>
                                        <p:tgtEl>
                                          <p:spTgt spid="108"/>
                                        </p:tgtEl>
                                        <p:attrNameLst>
                                          <p:attrName>style.visibility</p:attrName>
                                        </p:attrNameLst>
                                      </p:cBhvr>
                                      <p:to>
                                        <p:strVal val="hidden"/>
                                      </p:to>
                                    </p:set>
                                  </p:childTnLst>
                                </p:cTn>
                              </p:par>
                              <p:par>
                                <p:cTn id="352" presetID="6" presetClass="exit" presetSubtype="32" fill="hold" grpId="1" nodeType="withEffect">
                                  <p:stCondLst>
                                    <p:cond delay="0"/>
                                  </p:stCondLst>
                                  <p:childTnLst>
                                    <p:animEffect transition="out" filter="circle(out)">
                                      <p:cBhvr>
                                        <p:cTn id="353" dur="2000"/>
                                        <p:tgtEl>
                                          <p:spTgt spid="109"/>
                                        </p:tgtEl>
                                      </p:cBhvr>
                                    </p:animEffect>
                                    <p:set>
                                      <p:cBhvr>
                                        <p:cTn id="354" dur="1" fill="hold">
                                          <p:stCondLst>
                                            <p:cond delay="1999"/>
                                          </p:stCondLst>
                                        </p:cTn>
                                        <p:tgtEl>
                                          <p:spTgt spid="109"/>
                                        </p:tgtEl>
                                        <p:attrNameLst>
                                          <p:attrName>style.visibility</p:attrName>
                                        </p:attrNameLst>
                                      </p:cBhvr>
                                      <p:to>
                                        <p:strVal val="hidden"/>
                                      </p:to>
                                    </p:set>
                                  </p:childTnLst>
                                </p:cTn>
                              </p:par>
                              <p:par>
                                <p:cTn id="355" presetID="6" presetClass="exit" presetSubtype="32" fill="hold" grpId="1" nodeType="withEffect">
                                  <p:stCondLst>
                                    <p:cond delay="0"/>
                                  </p:stCondLst>
                                  <p:childTnLst>
                                    <p:animEffect transition="out" filter="circle(out)">
                                      <p:cBhvr>
                                        <p:cTn id="356" dur="2000"/>
                                        <p:tgtEl>
                                          <p:spTgt spid="110"/>
                                        </p:tgtEl>
                                      </p:cBhvr>
                                    </p:animEffect>
                                    <p:set>
                                      <p:cBhvr>
                                        <p:cTn id="357" dur="1" fill="hold">
                                          <p:stCondLst>
                                            <p:cond delay="1999"/>
                                          </p:stCondLst>
                                        </p:cTn>
                                        <p:tgtEl>
                                          <p:spTgt spid="110"/>
                                        </p:tgtEl>
                                        <p:attrNameLst>
                                          <p:attrName>style.visibility</p:attrName>
                                        </p:attrNameLst>
                                      </p:cBhvr>
                                      <p:to>
                                        <p:strVal val="hidden"/>
                                      </p:to>
                                    </p:set>
                                  </p:childTnLst>
                                </p:cTn>
                              </p:par>
                              <p:par>
                                <p:cTn id="358" presetID="6" presetClass="exit" presetSubtype="32" fill="hold" grpId="1" nodeType="withEffect">
                                  <p:stCondLst>
                                    <p:cond delay="0"/>
                                  </p:stCondLst>
                                  <p:childTnLst>
                                    <p:animEffect transition="out" filter="circle(out)">
                                      <p:cBhvr>
                                        <p:cTn id="359" dur="2000"/>
                                        <p:tgtEl>
                                          <p:spTgt spid="134"/>
                                        </p:tgtEl>
                                      </p:cBhvr>
                                    </p:animEffect>
                                    <p:set>
                                      <p:cBhvr>
                                        <p:cTn id="360" dur="1" fill="hold">
                                          <p:stCondLst>
                                            <p:cond delay="1999"/>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61" restart="whenNotActive" fill="hold" evtFilter="cancelBubble" nodeType="interactiveSeq">
                <p:stCondLst>
                  <p:cond evt="onClick" delay="0">
                    <p:tgtEl>
                      <p:spTgt spid="24"/>
                    </p:tgtEl>
                  </p:cond>
                </p:stCondLst>
                <p:endSync evt="end" delay="0">
                  <p:rtn val="all"/>
                </p:endSync>
                <p:childTnLst>
                  <p:par>
                    <p:cTn id="362" fill="hold">
                      <p:stCondLst>
                        <p:cond delay="0"/>
                      </p:stCondLst>
                      <p:childTnLst>
                        <p:par>
                          <p:cTn id="363" fill="hold">
                            <p:stCondLst>
                              <p:cond delay="0"/>
                            </p:stCondLst>
                            <p:childTnLst>
                              <p:par>
                                <p:cTn id="364" presetID="6" presetClass="entr" presetSubtype="16" fill="hold" grpId="0" nodeType="clickEffect">
                                  <p:stCondLst>
                                    <p:cond delay="0"/>
                                  </p:stCondLst>
                                  <p:childTnLst>
                                    <p:set>
                                      <p:cBhvr>
                                        <p:cTn id="365" dur="1" fill="hold">
                                          <p:stCondLst>
                                            <p:cond delay="0"/>
                                          </p:stCondLst>
                                        </p:cTn>
                                        <p:tgtEl>
                                          <p:spTgt spid="135"/>
                                        </p:tgtEl>
                                        <p:attrNameLst>
                                          <p:attrName>style.visibility</p:attrName>
                                        </p:attrNameLst>
                                      </p:cBhvr>
                                      <p:to>
                                        <p:strVal val="visible"/>
                                      </p:to>
                                    </p:set>
                                    <p:animEffect transition="in" filter="circle(in)">
                                      <p:cBhvr>
                                        <p:cTn id="366" dur="2000"/>
                                        <p:tgtEl>
                                          <p:spTgt spid="135"/>
                                        </p:tgtEl>
                                      </p:cBhvr>
                                    </p:animEffect>
                                  </p:childTnLst>
                                </p:cTn>
                              </p:par>
                              <p:par>
                                <p:cTn id="367" presetID="19" presetClass="emph" presetSubtype="0" fill="hold" grpId="0" nodeType="withEffect">
                                  <p:stCondLst>
                                    <p:cond delay="0"/>
                                  </p:stCondLst>
                                  <p:childTnLst>
                                    <p:animClr clrSpc="rgb" dir="cw">
                                      <p:cBhvr override="childStyle">
                                        <p:cTn id="368" dur="500" fill="hold"/>
                                        <p:tgtEl>
                                          <p:spTgt spid="111"/>
                                        </p:tgtEl>
                                        <p:attrNameLst>
                                          <p:attrName>style.color</p:attrName>
                                        </p:attrNameLst>
                                      </p:cBhvr>
                                      <p:to>
                                        <a:schemeClr val="accent2"/>
                                      </p:to>
                                    </p:animClr>
                                    <p:animClr clrSpc="rgb" dir="cw">
                                      <p:cBhvr>
                                        <p:cTn id="369" dur="500" fill="hold"/>
                                        <p:tgtEl>
                                          <p:spTgt spid="111"/>
                                        </p:tgtEl>
                                        <p:attrNameLst>
                                          <p:attrName>fillcolor</p:attrName>
                                        </p:attrNameLst>
                                      </p:cBhvr>
                                      <p:to>
                                        <a:schemeClr val="accent2"/>
                                      </p:to>
                                    </p:animClr>
                                    <p:set>
                                      <p:cBhvr>
                                        <p:cTn id="370" dur="500" fill="hold"/>
                                        <p:tgtEl>
                                          <p:spTgt spid="111"/>
                                        </p:tgtEl>
                                        <p:attrNameLst>
                                          <p:attrName>fill.type</p:attrName>
                                        </p:attrNameLst>
                                      </p:cBhvr>
                                      <p:to>
                                        <p:strVal val="solid"/>
                                      </p:to>
                                    </p:set>
                                    <p:set>
                                      <p:cBhvr>
                                        <p:cTn id="371" dur="500" fill="hold"/>
                                        <p:tgtEl>
                                          <p:spTgt spid="111"/>
                                        </p:tgtEl>
                                        <p:attrNameLst>
                                          <p:attrName>fill.on</p:attrName>
                                        </p:attrNameLst>
                                      </p:cBhvr>
                                      <p:to>
                                        <p:strVal val="true"/>
                                      </p:to>
                                    </p:set>
                                  </p:childTnLst>
                                </p:cTn>
                              </p:par>
                              <p:par>
                                <p:cTn id="372" presetID="19" presetClass="emph" presetSubtype="0" fill="hold" grpId="0" nodeType="withEffect">
                                  <p:stCondLst>
                                    <p:cond delay="0"/>
                                  </p:stCondLst>
                                  <p:childTnLst>
                                    <p:animClr clrSpc="rgb" dir="cw">
                                      <p:cBhvr override="childStyle">
                                        <p:cTn id="373" dur="500" fill="hold"/>
                                        <p:tgtEl>
                                          <p:spTgt spid="112"/>
                                        </p:tgtEl>
                                        <p:attrNameLst>
                                          <p:attrName>style.color</p:attrName>
                                        </p:attrNameLst>
                                      </p:cBhvr>
                                      <p:to>
                                        <a:schemeClr val="accent2"/>
                                      </p:to>
                                    </p:animClr>
                                    <p:animClr clrSpc="rgb" dir="cw">
                                      <p:cBhvr>
                                        <p:cTn id="374" dur="500" fill="hold"/>
                                        <p:tgtEl>
                                          <p:spTgt spid="112"/>
                                        </p:tgtEl>
                                        <p:attrNameLst>
                                          <p:attrName>fillcolor</p:attrName>
                                        </p:attrNameLst>
                                      </p:cBhvr>
                                      <p:to>
                                        <a:schemeClr val="accent2"/>
                                      </p:to>
                                    </p:animClr>
                                    <p:set>
                                      <p:cBhvr>
                                        <p:cTn id="375" dur="500" fill="hold"/>
                                        <p:tgtEl>
                                          <p:spTgt spid="112"/>
                                        </p:tgtEl>
                                        <p:attrNameLst>
                                          <p:attrName>fill.type</p:attrName>
                                        </p:attrNameLst>
                                      </p:cBhvr>
                                      <p:to>
                                        <p:strVal val="solid"/>
                                      </p:to>
                                    </p:set>
                                    <p:set>
                                      <p:cBhvr>
                                        <p:cTn id="376" dur="500" fill="hold"/>
                                        <p:tgtEl>
                                          <p:spTgt spid="112"/>
                                        </p:tgtEl>
                                        <p:attrNameLst>
                                          <p:attrName>fill.on</p:attrName>
                                        </p:attrNameLst>
                                      </p:cBhvr>
                                      <p:to>
                                        <p:strVal val="true"/>
                                      </p:to>
                                    </p:set>
                                  </p:childTnLst>
                                </p:cTn>
                              </p:par>
                              <p:par>
                                <p:cTn id="377" presetID="19" presetClass="emph" presetSubtype="0" fill="hold" grpId="0" nodeType="withEffect">
                                  <p:stCondLst>
                                    <p:cond delay="0"/>
                                  </p:stCondLst>
                                  <p:childTnLst>
                                    <p:animClr clrSpc="rgb" dir="cw">
                                      <p:cBhvr override="childStyle">
                                        <p:cTn id="378" dur="500" fill="hold"/>
                                        <p:tgtEl>
                                          <p:spTgt spid="113"/>
                                        </p:tgtEl>
                                        <p:attrNameLst>
                                          <p:attrName>style.color</p:attrName>
                                        </p:attrNameLst>
                                      </p:cBhvr>
                                      <p:to>
                                        <a:schemeClr val="accent2"/>
                                      </p:to>
                                    </p:animClr>
                                    <p:animClr clrSpc="rgb" dir="cw">
                                      <p:cBhvr>
                                        <p:cTn id="379" dur="500" fill="hold"/>
                                        <p:tgtEl>
                                          <p:spTgt spid="113"/>
                                        </p:tgtEl>
                                        <p:attrNameLst>
                                          <p:attrName>fillcolor</p:attrName>
                                        </p:attrNameLst>
                                      </p:cBhvr>
                                      <p:to>
                                        <a:schemeClr val="accent2"/>
                                      </p:to>
                                    </p:animClr>
                                    <p:set>
                                      <p:cBhvr>
                                        <p:cTn id="380" dur="500" fill="hold"/>
                                        <p:tgtEl>
                                          <p:spTgt spid="113"/>
                                        </p:tgtEl>
                                        <p:attrNameLst>
                                          <p:attrName>fill.type</p:attrName>
                                        </p:attrNameLst>
                                      </p:cBhvr>
                                      <p:to>
                                        <p:strVal val="solid"/>
                                      </p:to>
                                    </p:set>
                                    <p:set>
                                      <p:cBhvr>
                                        <p:cTn id="381" dur="500" fill="hold"/>
                                        <p:tgtEl>
                                          <p:spTgt spid="113"/>
                                        </p:tgtEl>
                                        <p:attrNameLst>
                                          <p:attrName>fill.on</p:attrName>
                                        </p:attrNameLst>
                                      </p:cBhvr>
                                      <p:to>
                                        <p:strVal val="true"/>
                                      </p:to>
                                    </p:set>
                                  </p:childTnLst>
                                </p:cTn>
                              </p:par>
                              <p:par>
                                <p:cTn id="382" presetID="19" presetClass="emph" presetSubtype="0" fill="hold" grpId="0" nodeType="withEffect">
                                  <p:stCondLst>
                                    <p:cond delay="0"/>
                                  </p:stCondLst>
                                  <p:childTnLst>
                                    <p:animClr clrSpc="rgb" dir="cw">
                                      <p:cBhvr override="childStyle">
                                        <p:cTn id="383" dur="500" fill="hold"/>
                                        <p:tgtEl>
                                          <p:spTgt spid="114"/>
                                        </p:tgtEl>
                                        <p:attrNameLst>
                                          <p:attrName>style.color</p:attrName>
                                        </p:attrNameLst>
                                      </p:cBhvr>
                                      <p:to>
                                        <a:schemeClr val="accent2"/>
                                      </p:to>
                                    </p:animClr>
                                    <p:animClr clrSpc="rgb" dir="cw">
                                      <p:cBhvr>
                                        <p:cTn id="384" dur="500" fill="hold"/>
                                        <p:tgtEl>
                                          <p:spTgt spid="114"/>
                                        </p:tgtEl>
                                        <p:attrNameLst>
                                          <p:attrName>fillcolor</p:attrName>
                                        </p:attrNameLst>
                                      </p:cBhvr>
                                      <p:to>
                                        <a:schemeClr val="accent2"/>
                                      </p:to>
                                    </p:animClr>
                                    <p:set>
                                      <p:cBhvr>
                                        <p:cTn id="385" dur="500" fill="hold"/>
                                        <p:tgtEl>
                                          <p:spTgt spid="114"/>
                                        </p:tgtEl>
                                        <p:attrNameLst>
                                          <p:attrName>fill.type</p:attrName>
                                        </p:attrNameLst>
                                      </p:cBhvr>
                                      <p:to>
                                        <p:strVal val="solid"/>
                                      </p:to>
                                    </p:set>
                                    <p:set>
                                      <p:cBhvr>
                                        <p:cTn id="386" dur="500" fill="hold"/>
                                        <p:tgtEl>
                                          <p:spTgt spid="114"/>
                                        </p:tgtEl>
                                        <p:attrNameLst>
                                          <p:attrName>fill.on</p:attrName>
                                        </p:attrNameLst>
                                      </p:cBhvr>
                                      <p:to>
                                        <p:strVal val="true"/>
                                      </p:to>
                                    </p:set>
                                  </p:childTnLst>
                                </p:cTn>
                              </p:par>
                              <p:par>
                                <p:cTn id="387" presetID="19" presetClass="emph" presetSubtype="0" fill="hold" grpId="0" nodeType="withEffect">
                                  <p:stCondLst>
                                    <p:cond delay="0"/>
                                  </p:stCondLst>
                                  <p:childTnLst>
                                    <p:animClr clrSpc="rgb" dir="cw">
                                      <p:cBhvr override="childStyle">
                                        <p:cTn id="388" dur="500" fill="hold"/>
                                        <p:tgtEl>
                                          <p:spTgt spid="115"/>
                                        </p:tgtEl>
                                        <p:attrNameLst>
                                          <p:attrName>style.color</p:attrName>
                                        </p:attrNameLst>
                                      </p:cBhvr>
                                      <p:to>
                                        <a:schemeClr val="accent2"/>
                                      </p:to>
                                    </p:animClr>
                                    <p:animClr clrSpc="rgb" dir="cw">
                                      <p:cBhvr>
                                        <p:cTn id="389" dur="500" fill="hold"/>
                                        <p:tgtEl>
                                          <p:spTgt spid="115"/>
                                        </p:tgtEl>
                                        <p:attrNameLst>
                                          <p:attrName>fillcolor</p:attrName>
                                        </p:attrNameLst>
                                      </p:cBhvr>
                                      <p:to>
                                        <a:schemeClr val="accent2"/>
                                      </p:to>
                                    </p:animClr>
                                    <p:set>
                                      <p:cBhvr>
                                        <p:cTn id="390" dur="500" fill="hold"/>
                                        <p:tgtEl>
                                          <p:spTgt spid="115"/>
                                        </p:tgtEl>
                                        <p:attrNameLst>
                                          <p:attrName>fill.type</p:attrName>
                                        </p:attrNameLst>
                                      </p:cBhvr>
                                      <p:to>
                                        <p:strVal val="solid"/>
                                      </p:to>
                                    </p:set>
                                    <p:set>
                                      <p:cBhvr>
                                        <p:cTn id="391" dur="500" fill="hold"/>
                                        <p:tgtEl>
                                          <p:spTgt spid="115"/>
                                        </p:tgtEl>
                                        <p:attrNameLst>
                                          <p:attrName>fill.on</p:attrName>
                                        </p:attrNameLst>
                                      </p:cBhvr>
                                      <p:to>
                                        <p:strVal val="true"/>
                                      </p:to>
                                    </p:set>
                                  </p:childTnLst>
                                </p:cTn>
                              </p:par>
                              <p:par>
                                <p:cTn id="392" presetID="19" presetClass="emph" presetSubtype="0" fill="hold" grpId="0" nodeType="withEffect">
                                  <p:stCondLst>
                                    <p:cond delay="0"/>
                                  </p:stCondLst>
                                  <p:childTnLst>
                                    <p:animClr clrSpc="rgb" dir="cw">
                                      <p:cBhvr override="childStyle">
                                        <p:cTn id="393" dur="500" fill="hold"/>
                                        <p:tgtEl>
                                          <p:spTgt spid="116"/>
                                        </p:tgtEl>
                                        <p:attrNameLst>
                                          <p:attrName>style.color</p:attrName>
                                        </p:attrNameLst>
                                      </p:cBhvr>
                                      <p:to>
                                        <a:schemeClr val="accent2"/>
                                      </p:to>
                                    </p:animClr>
                                    <p:animClr clrSpc="rgb" dir="cw">
                                      <p:cBhvr>
                                        <p:cTn id="394" dur="500" fill="hold"/>
                                        <p:tgtEl>
                                          <p:spTgt spid="116"/>
                                        </p:tgtEl>
                                        <p:attrNameLst>
                                          <p:attrName>fillcolor</p:attrName>
                                        </p:attrNameLst>
                                      </p:cBhvr>
                                      <p:to>
                                        <a:schemeClr val="accent2"/>
                                      </p:to>
                                    </p:animClr>
                                    <p:set>
                                      <p:cBhvr>
                                        <p:cTn id="395" dur="500" fill="hold"/>
                                        <p:tgtEl>
                                          <p:spTgt spid="116"/>
                                        </p:tgtEl>
                                        <p:attrNameLst>
                                          <p:attrName>fill.type</p:attrName>
                                        </p:attrNameLst>
                                      </p:cBhvr>
                                      <p:to>
                                        <p:strVal val="solid"/>
                                      </p:to>
                                    </p:set>
                                    <p:set>
                                      <p:cBhvr>
                                        <p:cTn id="396" dur="500" fill="hold"/>
                                        <p:tgtEl>
                                          <p:spTgt spid="116"/>
                                        </p:tgtEl>
                                        <p:attrNameLst>
                                          <p:attrName>fill.on</p:attrName>
                                        </p:attrNameLst>
                                      </p:cBhvr>
                                      <p:to>
                                        <p:strVal val="true"/>
                                      </p:to>
                                    </p:set>
                                  </p:childTnLst>
                                </p:cTn>
                              </p:par>
                              <p:par>
                                <p:cTn id="397" presetID="19" presetClass="emph" presetSubtype="0" fill="hold" grpId="0" nodeType="withEffect">
                                  <p:stCondLst>
                                    <p:cond delay="0"/>
                                  </p:stCondLst>
                                  <p:childTnLst>
                                    <p:animClr clrSpc="rgb" dir="cw">
                                      <p:cBhvr override="childStyle">
                                        <p:cTn id="398" dur="500" fill="hold"/>
                                        <p:tgtEl>
                                          <p:spTgt spid="117"/>
                                        </p:tgtEl>
                                        <p:attrNameLst>
                                          <p:attrName>style.color</p:attrName>
                                        </p:attrNameLst>
                                      </p:cBhvr>
                                      <p:to>
                                        <a:schemeClr val="accent2"/>
                                      </p:to>
                                    </p:animClr>
                                    <p:animClr clrSpc="rgb" dir="cw">
                                      <p:cBhvr>
                                        <p:cTn id="399" dur="500" fill="hold"/>
                                        <p:tgtEl>
                                          <p:spTgt spid="117"/>
                                        </p:tgtEl>
                                        <p:attrNameLst>
                                          <p:attrName>fillcolor</p:attrName>
                                        </p:attrNameLst>
                                      </p:cBhvr>
                                      <p:to>
                                        <a:schemeClr val="accent2"/>
                                      </p:to>
                                    </p:animClr>
                                    <p:set>
                                      <p:cBhvr>
                                        <p:cTn id="400" dur="500" fill="hold"/>
                                        <p:tgtEl>
                                          <p:spTgt spid="117"/>
                                        </p:tgtEl>
                                        <p:attrNameLst>
                                          <p:attrName>fill.type</p:attrName>
                                        </p:attrNameLst>
                                      </p:cBhvr>
                                      <p:to>
                                        <p:strVal val="solid"/>
                                      </p:to>
                                    </p:set>
                                    <p:set>
                                      <p:cBhvr>
                                        <p:cTn id="401" dur="500" fill="hold"/>
                                        <p:tgtEl>
                                          <p:spTgt spid="117"/>
                                        </p:tgtEl>
                                        <p:attrNameLst>
                                          <p:attrName>fill.on</p:attrName>
                                        </p:attrNameLst>
                                      </p:cBhvr>
                                      <p:to>
                                        <p:strVal val="true"/>
                                      </p:to>
                                    </p:set>
                                  </p:childTnLst>
                                </p:cTn>
                              </p:par>
                            </p:childTnLst>
                          </p:cTn>
                        </p:par>
                      </p:childTnLst>
                    </p:cTn>
                  </p:par>
                  <p:par>
                    <p:cTn id="402" fill="hold">
                      <p:stCondLst>
                        <p:cond delay="indefinite"/>
                      </p:stCondLst>
                      <p:childTnLst>
                        <p:par>
                          <p:cTn id="403" fill="hold">
                            <p:stCondLst>
                              <p:cond delay="0"/>
                            </p:stCondLst>
                            <p:childTnLst>
                              <p:par>
                                <p:cTn id="404" presetID="6" presetClass="exit" presetSubtype="32" fill="hold" grpId="1" nodeType="clickEffect">
                                  <p:stCondLst>
                                    <p:cond delay="0"/>
                                  </p:stCondLst>
                                  <p:childTnLst>
                                    <p:animEffect transition="out" filter="circle(out)">
                                      <p:cBhvr>
                                        <p:cTn id="405" dur="2000"/>
                                        <p:tgtEl>
                                          <p:spTgt spid="111"/>
                                        </p:tgtEl>
                                      </p:cBhvr>
                                    </p:animEffect>
                                    <p:set>
                                      <p:cBhvr>
                                        <p:cTn id="406" dur="1" fill="hold">
                                          <p:stCondLst>
                                            <p:cond delay="1999"/>
                                          </p:stCondLst>
                                        </p:cTn>
                                        <p:tgtEl>
                                          <p:spTgt spid="111"/>
                                        </p:tgtEl>
                                        <p:attrNameLst>
                                          <p:attrName>style.visibility</p:attrName>
                                        </p:attrNameLst>
                                      </p:cBhvr>
                                      <p:to>
                                        <p:strVal val="hidden"/>
                                      </p:to>
                                    </p:set>
                                  </p:childTnLst>
                                </p:cTn>
                              </p:par>
                              <p:par>
                                <p:cTn id="407" presetID="6" presetClass="exit" presetSubtype="32" fill="hold" grpId="1" nodeType="withEffect">
                                  <p:stCondLst>
                                    <p:cond delay="0"/>
                                  </p:stCondLst>
                                  <p:childTnLst>
                                    <p:animEffect transition="out" filter="circle(out)">
                                      <p:cBhvr>
                                        <p:cTn id="408" dur="2000"/>
                                        <p:tgtEl>
                                          <p:spTgt spid="112"/>
                                        </p:tgtEl>
                                      </p:cBhvr>
                                    </p:animEffect>
                                    <p:set>
                                      <p:cBhvr>
                                        <p:cTn id="409" dur="1" fill="hold">
                                          <p:stCondLst>
                                            <p:cond delay="1999"/>
                                          </p:stCondLst>
                                        </p:cTn>
                                        <p:tgtEl>
                                          <p:spTgt spid="112"/>
                                        </p:tgtEl>
                                        <p:attrNameLst>
                                          <p:attrName>style.visibility</p:attrName>
                                        </p:attrNameLst>
                                      </p:cBhvr>
                                      <p:to>
                                        <p:strVal val="hidden"/>
                                      </p:to>
                                    </p:set>
                                  </p:childTnLst>
                                </p:cTn>
                              </p:par>
                              <p:par>
                                <p:cTn id="410" presetID="6" presetClass="exit" presetSubtype="32" fill="hold" grpId="1" nodeType="withEffect">
                                  <p:stCondLst>
                                    <p:cond delay="0"/>
                                  </p:stCondLst>
                                  <p:childTnLst>
                                    <p:animEffect transition="out" filter="circle(out)">
                                      <p:cBhvr>
                                        <p:cTn id="411" dur="2000"/>
                                        <p:tgtEl>
                                          <p:spTgt spid="113"/>
                                        </p:tgtEl>
                                      </p:cBhvr>
                                    </p:animEffect>
                                    <p:set>
                                      <p:cBhvr>
                                        <p:cTn id="412" dur="1" fill="hold">
                                          <p:stCondLst>
                                            <p:cond delay="1999"/>
                                          </p:stCondLst>
                                        </p:cTn>
                                        <p:tgtEl>
                                          <p:spTgt spid="113"/>
                                        </p:tgtEl>
                                        <p:attrNameLst>
                                          <p:attrName>style.visibility</p:attrName>
                                        </p:attrNameLst>
                                      </p:cBhvr>
                                      <p:to>
                                        <p:strVal val="hidden"/>
                                      </p:to>
                                    </p:set>
                                  </p:childTnLst>
                                </p:cTn>
                              </p:par>
                              <p:par>
                                <p:cTn id="413" presetID="6" presetClass="exit" presetSubtype="32" fill="hold" grpId="1" nodeType="withEffect">
                                  <p:stCondLst>
                                    <p:cond delay="0"/>
                                  </p:stCondLst>
                                  <p:childTnLst>
                                    <p:animEffect transition="out" filter="circle(out)">
                                      <p:cBhvr>
                                        <p:cTn id="414" dur="2000"/>
                                        <p:tgtEl>
                                          <p:spTgt spid="114"/>
                                        </p:tgtEl>
                                      </p:cBhvr>
                                    </p:animEffect>
                                    <p:set>
                                      <p:cBhvr>
                                        <p:cTn id="415" dur="1" fill="hold">
                                          <p:stCondLst>
                                            <p:cond delay="1999"/>
                                          </p:stCondLst>
                                        </p:cTn>
                                        <p:tgtEl>
                                          <p:spTgt spid="114"/>
                                        </p:tgtEl>
                                        <p:attrNameLst>
                                          <p:attrName>style.visibility</p:attrName>
                                        </p:attrNameLst>
                                      </p:cBhvr>
                                      <p:to>
                                        <p:strVal val="hidden"/>
                                      </p:to>
                                    </p:set>
                                  </p:childTnLst>
                                </p:cTn>
                              </p:par>
                              <p:par>
                                <p:cTn id="416" presetID="6" presetClass="exit" presetSubtype="32" fill="hold" grpId="1" nodeType="withEffect">
                                  <p:stCondLst>
                                    <p:cond delay="0"/>
                                  </p:stCondLst>
                                  <p:childTnLst>
                                    <p:animEffect transition="out" filter="circle(out)">
                                      <p:cBhvr>
                                        <p:cTn id="417" dur="2000"/>
                                        <p:tgtEl>
                                          <p:spTgt spid="115"/>
                                        </p:tgtEl>
                                      </p:cBhvr>
                                    </p:animEffect>
                                    <p:set>
                                      <p:cBhvr>
                                        <p:cTn id="418" dur="1" fill="hold">
                                          <p:stCondLst>
                                            <p:cond delay="1999"/>
                                          </p:stCondLst>
                                        </p:cTn>
                                        <p:tgtEl>
                                          <p:spTgt spid="115"/>
                                        </p:tgtEl>
                                        <p:attrNameLst>
                                          <p:attrName>style.visibility</p:attrName>
                                        </p:attrNameLst>
                                      </p:cBhvr>
                                      <p:to>
                                        <p:strVal val="hidden"/>
                                      </p:to>
                                    </p:set>
                                  </p:childTnLst>
                                </p:cTn>
                              </p:par>
                              <p:par>
                                <p:cTn id="419" presetID="6" presetClass="exit" presetSubtype="32" fill="hold" grpId="1" nodeType="withEffect">
                                  <p:stCondLst>
                                    <p:cond delay="0"/>
                                  </p:stCondLst>
                                  <p:childTnLst>
                                    <p:animEffect transition="out" filter="circle(out)">
                                      <p:cBhvr>
                                        <p:cTn id="420" dur="2000"/>
                                        <p:tgtEl>
                                          <p:spTgt spid="116"/>
                                        </p:tgtEl>
                                      </p:cBhvr>
                                    </p:animEffect>
                                    <p:set>
                                      <p:cBhvr>
                                        <p:cTn id="421" dur="1" fill="hold">
                                          <p:stCondLst>
                                            <p:cond delay="1999"/>
                                          </p:stCondLst>
                                        </p:cTn>
                                        <p:tgtEl>
                                          <p:spTgt spid="116"/>
                                        </p:tgtEl>
                                        <p:attrNameLst>
                                          <p:attrName>style.visibility</p:attrName>
                                        </p:attrNameLst>
                                      </p:cBhvr>
                                      <p:to>
                                        <p:strVal val="hidden"/>
                                      </p:to>
                                    </p:set>
                                  </p:childTnLst>
                                </p:cTn>
                              </p:par>
                              <p:par>
                                <p:cTn id="422" presetID="6" presetClass="exit" presetSubtype="32" fill="hold" grpId="1" nodeType="withEffect">
                                  <p:stCondLst>
                                    <p:cond delay="0"/>
                                  </p:stCondLst>
                                  <p:childTnLst>
                                    <p:animEffect transition="out" filter="circle(out)">
                                      <p:cBhvr>
                                        <p:cTn id="423" dur="2000"/>
                                        <p:tgtEl>
                                          <p:spTgt spid="117"/>
                                        </p:tgtEl>
                                      </p:cBhvr>
                                    </p:animEffect>
                                    <p:set>
                                      <p:cBhvr>
                                        <p:cTn id="424" dur="1" fill="hold">
                                          <p:stCondLst>
                                            <p:cond delay="1999"/>
                                          </p:stCondLst>
                                        </p:cTn>
                                        <p:tgtEl>
                                          <p:spTgt spid="117"/>
                                        </p:tgtEl>
                                        <p:attrNameLst>
                                          <p:attrName>style.visibility</p:attrName>
                                        </p:attrNameLst>
                                      </p:cBhvr>
                                      <p:to>
                                        <p:strVal val="hidden"/>
                                      </p:to>
                                    </p:set>
                                  </p:childTnLst>
                                </p:cTn>
                              </p:par>
                              <p:par>
                                <p:cTn id="425" presetID="6" presetClass="exit" presetSubtype="32" fill="hold" grpId="1" nodeType="withEffect">
                                  <p:stCondLst>
                                    <p:cond delay="0"/>
                                  </p:stCondLst>
                                  <p:childTnLst>
                                    <p:animEffect transition="out" filter="circle(out)">
                                      <p:cBhvr>
                                        <p:cTn id="426" dur="2000"/>
                                        <p:tgtEl>
                                          <p:spTgt spid="135"/>
                                        </p:tgtEl>
                                      </p:cBhvr>
                                    </p:animEffect>
                                    <p:set>
                                      <p:cBhvr>
                                        <p:cTn id="427" dur="1" fill="hold">
                                          <p:stCondLst>
                                            <p:cond delay="1999"/>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28" restart="whenNotActive" fill="hold" evtFilter="cancelBubble" nodeType="interactiveSeq">
                <p:stCondLst>
                  <p:cond evt="onClick" delay="0">
                    <p:tgtEl>
                      <p:spTgt spid="60"/>
                    </p:tgtEl>
                  </p:cond>
                </p:stCondLst>
                <p:endSync evt="end" delay="0">
                  <p:rtn val="all"/>
                </p:endSync>
                <p:childTnLst>
                  <p:par>
                    <p:cTn id="429" fill="hold">
                      <p:stCondLst>
                        <p:cond delay="0"/>
                      </p:stCondLst>
                      <p:childTnLst>
                        <p:par>
                          <p:cTn id="430" fill="hold">
                            <p:stCondLst>
                              <p:cond delay="0"/>
                            </p:stCondLst>
                            <p:childTnLst>
                              <p:par>
                                <p:cTn id="431" presetID="6" presetClass="entr" presetSubtype="16" fill="hold" grpId="0" nodeType="clickEffect">
                                  <p:stCondLst>
                                    <p:cond delay="0"/>
                                  </p:stCondLst>
                                  <p:childTnLst>
                                    <p:set>
                                      <p:cBhvr>
                                        <p:cTn id="432" dur="1" fill="hold">
                                          <p:stCondLst>
                                            <p:cond delay="0"/>
                                          </p:stCondLst>
                                        </p:cTn>
                                        <p:tgtEl>
                                          <p:spTgt spid="136"/>
                                        </p:tgtEl>
                                        <p:attrNameLst>
                                          <p:attrName>style.visibility</p:attrName>
                                        </p:attrNameLst>
                                      </p:cBhvr>
                                      <p:to>
                                        <p:strVal val="visible"/>
                                      </p:to>
                                    </p:set>
                                    <p:animEffect transition="in" filter="circle(in)">
                                      <p:cBhvr>
                                        <p:cTn id="433" dur="2000"/>
                                        <p:tgtEl>
                                          <p:spTgt spid="136"/>
                                        </p:tgtEl>
                                      </p:cBhvr>
                                    </p:animEffect>
                                  </p:childTnLst>
                                </p:cTn>
                              </p:par>
                              <p:par>
                                <p:cTn id="434" presetID="19" presetClass="emph" presetSubtype="0" fill="hold" grpId="0" nodeType="withEffect">
                                  <p:stCondLst>
                                    <p:cond delay="0"/>
                                  </p:stCondLst>
                                  <p:childTnLst>
                                    <p:animClr clrSpc="rgb" dir="cw">
                                      <p:cBhvr override="childStyle">
                                        <p:cTn id="435" dur="500" fill="hold"/>
                                        <p:tgtEl>
                                          <p:spTgt spid="118"/>
                                        </p:tgtEl>
                                        <p:attrNameLst>
                                          <p:attrName>style.color</p:attrName>
                                        </p:attrNameLst>
                                      </p:cBhvr>
                                      <p:to>
                                        <a:schemeClr val="accent2"/>
                                      </p:to>
                                    </p:animClr>
                                    <p:animClr clrSpc="rgb" dir="cw">
                                      <p:cBhvr>
                                        <p:cTn id="436" dur="500" fill="hold"/>
                                        <p:tgtEl>
                                          <p:spTgt spid="118"/>
                                        </p:tgtEl>
                                        <p:attrNameLst>
                                          <p:attrName>fillcolor</p:attrName>
                                        </p:attrNameLst>
                                      </p:cBhvr>
                                      <p:to>
                                        <a:schemeClr val="accent2"/>
                                      </p:to>
                                    </p:animClr>
                                    <p:set>
                                      <p:cBhvr>
                                        <p:cTn id="437" dur="500" fill="hold"/>
                                        <p:tgtEl>
                                          <p:spTgt spid="118"/>
                                        </p:tgtEl>
                                        <p:attrNameLst>
                                          <p:attrName>fill.type</p:attrName>
                                        </p:attrNameLst>
                                      </p:cBhvr>
                                      <p:to>
                                        <p:strVal val="solid"/>
                                      </p:to>
                                    </p:set>
                                    <p:set>
                                      <p:cBhvr>
                                        <p:cTn id="438" dur="500" fill="hold"/>
                                        <p:tgtEl>
                                          <p:spTgt spid="118"/>
                                        </p:tgtEl>
                                        <p:attrNameLst>
                                          <p:attrName>fill.on</p:attrName>
                                        </p:attrNameLst>
                                      </p:cBhvr>
                                      <p:to>
                                        <p:strVal val="true"/>
                                      </p:to>
                                    </p:set>
                                  </p:childTnLst>
                                </p:cTn>
                              </p:par>
                              <p:par>
                                <p:cTn id="439" presetID="19" presetClass="emph" presetSubtype="0" fill="hold" grpId="0" nodeType="withEffect">
                                  <p:stCondLst>
                                    <p:cond delay="0"/>
                                  </p:stCondLst>
                                  <p:childTnLst>
                                    <p:animClr clrSpc="rgb" dir="cw">
                                      <p:cBhvr override="childStyle">
                                        <p:cTn id="440" dur="500" fill="hold"/>
                                        <p:tgtEl>
                                          <p:spTgt spid="119"/>
                                        </p:tgtEl>
                                        <p:attrNameLst>
                                          <p:attrName>style.color</p:attrName>
                                        </p:attrNameLst>
                                      </p:cBhvr>
                                      <p:to>
                                        <a:schemeClr val="accent2"/>
                                      </p:to>
                                    </p:animClr>
                                    <p:animClr clrSpc="rgb" dir="cw">
                                      <p:cBhvr>
                                        <p:cTn id="441" dur="500" fill="hold"/>
                                        <p:tgtEl>
                                          <p:spTgt spid="119"/>
                                        </p:tgtEl>
                                        <p:attrNameLst>
                                          <p:attrName>fillcolor</p:attrName>
                                        </p:attrNameLst>
                                      </p:cBhvr>
                                      <p:to>
                                        <a:schemeClr val="accent2"/>
                                      </p:to>
                                    </p:animClr>
                                    <p:set>
                                      <p:cBhvr>
                                        <p:cTn id="442" dur="500" fill="hold"/>
                                        <p:tgtEl>
                                          <p:spTgt spid="119"/>
                                        </p:tgtEl>
                                        <p:attrNameLst>
                                          <p:attrName>fill.type</p:attrName>
                                        </p:attrNameLst>
                                      </p:cBhvr>
                                      <p:to>
                                        <p:strVal val="solid"/>
                                      </p:to>
                                    </p:set>
                                    <p:set>
                                      <p:cBhvr>
                                        <p:cTn id="443" dur="500" fill="hold"/>
                                        <p:tgtEl>
                                          <p:spTgt spid="119"/>
                                        </p:tgtEl>
                                        <p:attrNameLst>
                                          <p:attrName>fill.on</p:attrName>
                                        </p:attrNameLst>
                                      </p:cBhvr>
                                      <p:to>
                                        <p:strVal val="true"/>
                                      </p:to>
                                    </p:set>
                                  </p:childTnLst>
                                </p:cTn>
                              </p:par>
                              <p:par>
                                <p:cTn id="444" presetID="19" presetClass="emph" presetSubtype="0" fill="hold" grpId="0" nodeType="withEffect">
                                  <p:stCondLst>
                                    <p:cond delay="0"/>
                                  </p:stCondLst>
                                  <p:childTnLst>
                                    <p:animClr clrSpc="rgb" dir="cw">
                                      <p:cBhvr override="childStyle">
                                        <p:cTn id="445" dur="500" fill="hold"/>
                                        <p:tgtEl>
                                          <p:spTgt spid="120"/>
                                        </p:tgtEl>
                                        <p:attrNameLst>
                                          <p:attrName>style.color</p:attrName>
                                        </p:attrNameLst>
                                      </p:cBhvr>
                                      <p:to>
                                        <a:schemeClr val="accent2"/>
                                      </p:to>
                                    </p:animClr>
                                    <p:animClr clrSpc="rgb" dir="cw">
                                      <p:cBhvr>
                                        <p:cTn id="446" dur="500" fill="hold"/>
                                        <p:tgtEl>
                                          <p:spTgt spid="120"/>
                                        </p:tgtEl>
                                        <p:attrNameLst>
                                          <p:attrName>fillcolor</p:attrName>
                                        </p:attrNameLst>
                                      </p:cBhvr>
                                      <p:to>
                                        <a:schemeClr val="accent2"/>
                                      </p:to>
                                    </p:animClr>
                                    <p:set>
                                      <p:cBhvr>
                                        <p:cTn id="447" dur="500" fill="hold"/>
                                        <p:tgtEl>
                                          <p:spTgt spid="120"/>
                                        </p:tgtEl>
                                        <p:attrNameLst>
                                          <p:attrName>fill.type</p:attrName>
                                        </p:attrNameLst>
                                      </p:cBhvr>
                                      <p:to>
                                        <p:strVal val="solid"/>
                                      </p:to>
                                    </p:set>
                                    <p:set>
                                      <p:cBhvr>
                                        <p:cTn id="448" dur="500" fill="hold"/>
                                        <p:tgtEl>
                                          <p:spTgt spid="120"/>
                                        </p:tgtEl>
                                        <p:attrNameLst>
                                          <p:attrName>fill.on</p:attrName>
                                        </p:attrNameLst>
                                      </p:cBhvr>
                                      <p:to>
                                        <p:strVal val="true"/>
                                      </p:to>
                                    </p:set>
                                  </p:childTnLst>
                                </p:cTn>
                              </p:par>
                              <p:par>
                                <p:cTn id="449" presetID="19" presetClass="emph" presetSubtype="0" fill="hold" grpId="0" nodeType="withEffect">
                                  <p:stCondLst>
                                    <p:cond delay="0"/>
                                  </p:stCondLst>
                                  <p:childTnLst>
                                    <p:animClr clrSpc="rgb" dir="cw">
                                      <p:cBhvr override="childStyle">
                                        <p:cTn id="450" dur="500" fill="hold"/>
                                        <p:tgtEl>
                                          <p:spTgt spid="121"/>
                                        </p:tgtEl>
                                        <p:attrNameLst>
                                          <p:attrName>style.color</p:attrName>
                                        </p:attrNameLst>
                                      </p:cBhvr>
                                      <p:to>
                                        <a:schemeClr val="accent2"/>
                                      </p:to>
                                    </p:animClr>
                                    <p:animClr clrSpc="rgb" dir="cw">
                                      <p:cBhvr>
                                        <p:cTn id="451" dur="500" fill="hold"/>
                                        <p:tgtEl>
                                          <p:spTgt spid="121"/>
                                        </p:tgtEl>
                                        <p:attrNameLst>
                                          <p:attrName>fillcolor</p:attrName>
                                        </p:attrNameLst>
                                      </p:cBhvr>
                                      <p:to>
                                        <a:schemeClr val="accent2"/>
                                      </p:to>
                                    </p:animClr>
                                    <p:set>
                                      <p:cBhvr>
                                        <p:cTn id="452" dur="500" fill="hold"/>
                                        <p:tgtEl>
                                          <p:spTgt spid="121"/>
                                        </p:tgtEl>
                                        <p:attrNameLst>
                                          <p:attrName>fill.type</p:attrName>
                                        </p:attrNameLst>
                                      </p:cBhvr>
                                      <p:to>
                                        <p:strVal val="solid"/>
                                      </p:to>
                                    </p:set>
                                    <p:set>
                                      <p:cBhvr>
                                        <p:cTn id="453" dur="500" fill="hold"/>
                                        <p:tgtEl>
                                          <p:spTgt spid="121"/>
                                        </p:tgtEl>
                                        <p:attrNameLst>
                                          <p:attrName>fill.on</p:attrName>
                                        </p:attrNameLst>
                                      </p:cBhvr>
                                      <p:to>
                                        <p:strVal val="true"/>
                                      </p:to>
                                    </p:set>
                                  </p:childTnLst>
                                </p:cTn>
                              </p:par>
                              <p:par>
                                <p:cTn id="454" presetID="19" presetClass="emph" presetSubtype="0" fill="hold" grpId="0" nodeType="withEffect">
                                  <p:stCondLst>
                                    <p:cond delay="0"/>
                                  </p:stCondLst>
                                  <p:childTnLst>
                                    <p:animClr clrSpc="rgb" dir="cw">
                                      <p:cBhvr override="childStyle">
                                        <p:cTn id="455" dur="500" fill="hold"/>
                                        <p:tgtEl>
                                          <p:spTgt spid="122"/>
                                        </p:tgtEl>
                                        <p:attrNameLst>
                                          <p:attrName>style.color</p:attrName>
                                        </p:attrNameLst>
                                      </p:cBhvr>
                                      <p:to>
                                        <a:schemeClr val="accent2"/>
                                      </p:to>
                                    </p:animClr>
                                    <p:animClr clrSpc="rgb" dir="cw">
                                      <p:cBhvr>
                                        <p:cTn id="456" dur="500" fill="hold"/>
                                        <p:tgtEl>
                                          <p:spTgt spid="122"/>
                                        </p:tgtEl>
                                        <p:attrNameLst>
                                          <p:attrName>fillcolor</p:attrName>
                                        </p:attrNameLst>
                                      </p:cBhvr>
                                      <p:to>
                                        <a:schemeClr val="accent2"/>
                                      </p:to>
                                    </p:animClr>
                                    <p:set>
                                      <p:cBhvr>
                                        <p:cTn id="457" dur="500" fill="hold"/>
                                        <p:tgtEl>
                                          <p:spTgt spid="122"/>
                                        </p:tgtEl>
                                        <p:attrNameLst>
                                          <p:attrName>fill.type</p:attrName>
                                        </p:attrNameLst>
                                      </p:cBhvr>
                                      <p:to>
                                        <p:strVal val="solid"/>
                                      </p:to>
                                    </p:set>
                                    <p:set>
                                      <p:cBhvr>
                                        <p:cTn id="458" dur="500" fill="hold"/>
                                        <p:tgtEl>
                                          <p:spTgt spid="122"/>
                                        </p:tgtEl>
                                        <p:attrNameLst>
                                          <p:attrName>fill.on</p:attrName>
                                        </p:attrNameLst>
                                      </p:cBhvr>
                                      <p:to>
                                        <p:strVal val="true"/>
                                      </p:to>
                                    </p:set>
                                  </p:childTnLst>
                                </p:cTn>
                              </p:par>
                              <p:par>
                                <p:cTn id="459" presetID="19" presetClass="emph" presetSubtype="0" fill="hold" grpId="0" nodeType="withEffect">
                                  <p:stCondLst>
                                    <p:cond delay="0"/>
                                  </p:stCondLst>
                                  <p:childTnLst>
                                    <p:animClr clrSpc="rgb" dir="cw">
                                      <p:cBhvr override="childStyle">
                                        <p:cTn id="460" dur="500" fill="hold"/>
                                        <p:tgtEl>
                                          <p:spTgt spid="123"/>
                                        </p:tgtEl>
                                        <p:attrNameLst>
                                          <p:attrName>style.color</p:attrName>
                                        </p:attrNameLst>
                                      </p:cBhvr>
                                      <p:to>
                                        <a:schemeClr val="accent2"/>
                                      </p:to>
                                    </p:animClr>
                                    <p:animClr clrSpc="rgb" dir="cw">
                                      <p:cBhvr>
                                        <p:cTn id="461" dur="500" fill="hold"/>
                                        <p:tgtEl>
                                          <p:spTgt spid="123"/>
                                        </p:tgtEl>
                                        <p:attrNameLst>
                                          <p:attrName>fillcolor</p:attrName>
                                        </p:attrNameLst>
                                      </p:cBhvr>
                                      <p:to>
                                        <a:schemeClr val="accent2"/>
                                      </p:to>
                                    </p:animClr>
                                    <p:set>
                                      <p:cBhvr>
                                        <p:cTn id="462" dur="500" fill="hold"/>
                                        <p:tgtEl>
                                          <p:spTgt spid="123"/>
                                        </p:tgtEl>
                                        <p:attrNameLst>
                                          <p:attrName>fill.type</p:attrName>
                                        </p:attrNameLst>
                                      </p:cBhvr>
                                      <p:to>
                                        <p:strVal val="solid"/>
                                      </p:to>
                                    </p:set>
                                    <p:set>
                                      <p:cBhvr>
                                        <p:cTn id="463" dur="500" fill="hold"/>
                                        <p:tgtEl>
                                          <p:spTgt spid="123"/>
                                        </p:tgtEl>
                                        <p:attrNameLst>
                                          <p:attrName>fill.on</p:attrName>
                                        </p:attrNameLst>
                                      </p:cBhvr>
                                      <p:to>
                                        <p:strVal val="true"/>
                                      </p:to>
                                    </p:set>
                                  </p:childTnLst>
                                </p:cTn>
                              </p:par>
                              <p:par>
                                <p:cTn id="464" presetID="19" presetClass="emph" presetSubtype="0" fill="hold" grpId="0" nodeType="withEffect">
                                  <p:stCondLst>
                                    <p:cond delay="0"/>
                                  </p:stCondLst>
                                  <p:childTnLst>
                                    <p:animClr clrSpc="rgb" dir="cw">
                                      <p:cBhvr override="childStyle">
                                        <p:cTn id="465" dur="500" fill="hold"/>
                                        <p:tgtEl>
                                          <p:spTgt spid="124"/>
                                        </p:tgtEl>
                                        <p:attrNameLst>
                                          <p:attrName>style.color</p:attrName>
                                        </p:attrNameLst>
                                      </p:cBhvr>
                                      <p:to>
                                        <a:schemeClr val="accent2"/>
                                      </p:to>
                                    </p:animClr>
                                    <p:animClr clrSpc="rgb" dir="cw">
                                      <p:cBhvr>
                                        <p:cTn id="466" dur="500" fill="hold"/>
                                        <p:tgtEl>
                                          <p:spTgt spid="124"/>
                                        </p:tgtEl>
                                        <p:attrNameLst>
                                          <p:attrName>fillcolor</p:attrName>
                                        </p:attrNameLst>
                                      </p:cBhvr>
                                      <p:to>
                                        <a:schemeClr val="accent2"/>
                                      </p:to>
                                    </p:animClr>
                                    <p:set>
                                      <p:cBhvr>
                                        <p:cTn id="467" dur="500" fill="hold"/>
                                        <p:tgtEl>
                                          <p:spTgt spid="124"/>
                                        </p:tgtEl>
                                        <p:attrNameLst>
                                          <p:attrName>fill.type</p:attrName>
                                        </p:attrNameLst>
                                      </p:cBhvr>
                                      <p:to>
                                        <p:strVal val="solid"/>
                                      </p:to>
                                    </p:set>
                                    <p:set>
                                      <p:cBhvr>
                                        <p:cTn id="468" dur="500" fill="hold"/>
                                        <p:tgtEl>
                                          <p:spTgt spid="124"/>
                                        </p:tgtEl>
                                        <p:attrNameLst>
                                          <p:attrName>fill.on</p:attrName>
                                        </p:attrNameLst>
                                      </p:cBhvr>
                                      <p:to>
                                        <p:strVal val="true"/>
                                      </p:to>
                                    </p:set>
                                  </p:childTnLst>
                                </p:cTn>
                              </p:par>
                              <p:par>
                                <p:cTn id="469" presetID="19" presetClass="emph" presetSubtype="0" fill="hold" grpId="0" nodeType="withEffect">
                                  <p:stCondLst>
                                    <p:cond delay="0"/>
                                  </p:stCondLst>
                                  <p:childTnLst>
                                    <p:animClr clrSpc="rgb" dir="cw">
                                      <p:cBhvr override="childStyle">
                                        <p:cTn id="470" dur="500" fill="hold"/>
                                        <p:tgtEl>
                                          <p:spTgt spid="127"/>
                                        </p:tgtEl>
                                        <p:attrNameLst>
                                          <p:attrName>style.color</p:attrName>
                                        </p:attrNameLst>
                                      </p:cBhvr>
                                      <p:to>
                                        <a:schemeClr val="accent2"/>
                                      </p:to>
                                    </p:animClr>
                                    <p:animClr clrSpc="rgb" dir="cw">
                                      <p:cBhvr>
                                        <p:cTn id="471" dur="500" fill="hold"/>
                                        <p:tgtEl>
                                          <p:spTgt spid="127"/>
                                        </p:tgtEl>
                                        <p:attrNameLst>
                                          <p:attrName>fillcolor</p:attrName>
                                        </p:attrNameLst>
                                      </p:cBhvr>
                                      <p:to>
                                        <a:schemeClr val="accent2"/>
                                      </p:to>
                                    </p:animClr>
                                    <p:set>
                                      <p:cBhvr>
                                        <p:cTn id="472" dur="500" fill="hold"/>
                                        <p:tgtEl>
                                          <p:spTgt spid="127"/>
                                        </p:tgtEl>
                                        <p:attrNameLst>
                                          <p:attrName>fill.type</p:attrName>
                                        </p:attrNameLst>
                                      </p:cBhvr>
                                      <p:to>
                                        <p:strVal val="solid"/>
                                      </p:to>
                                    </p:set>
                                    <p:set>
                                      <p:cBhvr>
                                        <p:cTn id="473" dur="500" fill="hold"/>
                                        <p:tgtEl>
                                          <p:spTgt spid="127"/>
                                        </p:tgtEl>
                                        <p:attrNameLst>
                                          <p:attrName>fill.on</p:attrName>
                                        </p:attrNameLst>
                                      </p:cBhvr>
                                      <p:to>
                                        <p:strVal val="true"/>
                                      </p:to>
                                    </p:set>
                                  </p:childTnLst>
                                </p:cTn>
                              </p:par>
                              <p:par>
                                <p:cTn id="474" presetID="19" presetClass="emph" presetSubtype="0" fill="hold" grpId="0" nodeType="withEffect">
                                  <p:stCondLst>
                                    <p:cond delay="0"/>
                                  </p:stCondLst>
                                  <p:childTnLst>
                                    <p:animClr clrSpc="rgb" dir="cw">
                                      <p:cBhvr override="childStyle">
                                        <p:cTn id="475" dur="500" fill="hold"/>
                                        <p:tgtEl>
                                          <p:spTgt spid="131"/>
                                        </p:tgtEl>
                                        <p:attrNameLst>
                                          <p:attrName>style.color</p:attrName>
                                        </p:attrNameLst>
                                      </p:cBhvr>
                                      <p:to>
                                        <a:schemeClr val="accent2"/>
                                      </p:to>
                                    </p:animClr>
                                    <p:animClr clrSpc="rgb" dir="cw">
                                      <p:cBhvr>
                                        <p:cTn id="476" dur="500" fill="hold"/>
                                        <p:tgtEl>
                                          <p:spTgt spid="131"/>
                                        </p:tgtEl>
                                        <p:attrNameLst>
                                          <p:attrName>fillcolor</p:attrName>
                                        </p:attrNameLst>
                                      </p:cBhvr>
                                      <p:to>
                                        <a:schemeClr val="accent2"/>
                                      </p:to>
                                    </p:animClr>
                                    <p:set>
                                      <p:cBhvr>
                                        <p:cTn id="477" dur="500" fill="hold"/>
                                        <p:tgtEl>
                                          <p:spTgt spid="131"/>
                                        </p:tgtEl>
                                        <p:attrNameLst>
                                          <p:attrName>fill.type</p:attrName>
                                        </p:attrNameLst>
                                      </p:cBhvr>
                                      <p:to>
                                        <p:strVal val="solid"/>
                                      </p:to>
                                    </p:set>
                                    <p:set>
                                      <p:cBhvr>
                                        <p:cTn id="478" dur="500" fill="hold"/>
                                        <p:tgtEl>
                                          <p:spTgt spid="131"/>
                                        </p:tgtEl>
                                        <p:attrNameLst>
                                          <p:attrName>fill.on</p:attrName>
                                        </p:attrNameLst>
                                      </p:cBhvr>
                                      <p:to>
                                        <p:strVal val="true"/>
                                      </p:to>
                                    </p:set>
                                  </p:childTnLst>
                                </p:cTn>
                              </p:par>
                            </p:childTnLst>
                          </p:cTn>
                        </p:par>
                      </p:childTnLst>
                    </p:cTn>
                  </p:par>
                  <p:par>
                    <p:cTn id="479" fill="hold">
                      <p:stCondLst>
                        <p:cond delay="indefinite"/>
                      </p:stCondLst>
                      <p:childTnLst>
                        <p:par>
                          <p:cTn id="480" fill="hold">
                            <p:stCondLst>
                              <p:cond delay="0"/>
                            </p:stCondLst>
                            <p:childTnLst>
                              <p:par>
                                <p:cTn id="481" presetID="6" presetClass="exit" presetSubtype="32" fill="hold" grpId="1" nodeType="clickEffect">
                                  <p:stCondLst>
                                    <p:cond delay="0"/>
                                  </p:stCondLst>
                                  <p:childTnLst>
                                    <p:animEffect transition="out" filter="circle(out)">
                                      <p:cBhvr>
                                        <p:cTn id="482" dur="2000"/>
                                        <p:tgtEl>
                                          <p:spTgt spid="118"/>
                                        </p:tgtEl>
                                      </p:cBhvr>
                                    </p:animEffect>
                                    <p:set>
                                      <p:cBhvr>
                                        <p:cTn id="483" dur="1" fill="hold">
                                          <p:stCondLst>
                                            <p:cond delay="1999"/>
                                          </p:stCondLst>
                                        </p:cTn>
                                        <p:tgtEl>
                                          <p:spTgt spid="118"/>
                                        </p:tgtEl>
                                        <p:attrNameLst>
                                          <p:attrName>style.visibility</p:attrName>
                                        </p:attrNameLst>
                                      </p:cBhvr>
                                      <p:to>
                                        <p:strVal val="hidden"/>
                                      </p:to>
                                    </p:set>
                                  </p:childTnLst>
                                </p:cTn>
                              </p:par>
                              <p:par>
                                <p:cTn id="484" presetID="6" presetClass="exit" presetSubtype="32" fill="hold" grpId="1" nodeType="withEffect">
                                  <p:stCondLst>
                                    <p:cond delay="0"/>
                                  </p:stCondLst>
                                  <p:childTnLst>
                                    <p:animEffect transition="out" filter="circle(out)">
                                      <p:cBhvr>
                                        <p:cTn id="485" dur="2000"/>
                                        <p:tgtEl>
                                          <p:spTgt spid="119"/>
                                        </p:tgtEl>
                                      </p:cBhvr>
                                    </p:animEffect>
                                    <p:set>
                                      <p:cBhvr>
                                        <p:cTn id="486" dur="1" fill="hold">
                                          <p:stCondLst>
                                            <p:cond delay="1999"/>
                                          </p:stCondLst>
                                        </p:cTn>
                                        <p:tgtEl>
                                          <p:spTgt spid="119"/>
                                        </p:tgtEl>
                                        <p:attrNameLst>
                                          <p:attrName>style.visibility</p:attrName>
                                        </p:attrNameLst>
                                      </p:cBhvr>
                                      <p:to>
                                        <p:strVal val="hidden"/>
                                      </p:to>
                                    </p:set>
                                  </p:childTnLst>
                                </p:cTn>
                              </p:par>
                              <p:par>
                                <p:cTn id="487" presetID="6" presetClass="exit" presetSubtype="32" fill="hold" grpId="1" nodeType="withEffect">
                                  <p:stCondLst>
                                    <p:cond delay="0"/>
                                  </p:stCondLst>
                                  <p:childTnLst>
                                    <p:animEffect transition="out" filter="circle(out)">
                                      <p:cBhvr>
                                        <p:cTn id="488" dur="2000"/>
                                        <p:tgtEl>
                                          <p:spTgt spid="120"/>
                                        </p:tgtEl>
                                      </p:cBhvr>
                                    </p:animEffect>
                                    <p:set>
                                      <p:cBhvr>
                                        <p:cTn id="489" dur="1" fill="hold">
                                          <p:stCondLst>
                                            <p:cond delay="1999"/>
                                          </p:stCondLst>
                                        </p:cTn>
                                        <p:tgtEl>
                                          <p:spTgt spid="120"/>
                                        </p:tgtEl>
                                        <p:attrNameLst>
                                          <p:attrName>style.visibility</p:attrName>
                                        </p:attrNameLst>
                                      </p:cBhvr>
                                      <p:to>
                                        <p:strVal val="hidden"/>
                                      </p:to>
                                    </p:set>
                                  </p:childTnLst>
                                </p:cTn>
                              </p:par>
                              <p:par>
                                <p:cTn id="490" presetID="6" presetClass="exit" presetSubtype="32" fill="hold" grpId="1" nodeType="withEffect">
                                  <p:stCondLst>
                                    <p:cond delay="0"/>
                                  </p:stCondLst>
                                  <p:childTnLst>
                                    <p:animEffect transition="out" filter="circle(out)">
                                      <p:cBhvr>
                                        <p:cTn id="491" dur="2000"/>
                                        <p:tgtEl>
                                          <p:spTgt spid="121"/>
                                        </p:tgtEl>
                                      </p:cBhvr>
                                    </p:animEffect>
                                    <p:set>
                                      <p:cBhvr>
                                        <p:cTn id="492" dur="1" fill="hold">
                                          <p:stCondLst>
                                            <p:cond delay="1999"/>
                                          </p:stCondLst>
                                        </p:cTn>
                                        <p:tgtEl>
                                          <p:spTgt spid="121"/>
                                        </p:tgtEl>
                                        <p:attrNameLst>
                                          <p:attrName>style.visibility</p:attrName>
                                        </p:attrNameLst>
                                      </p:cBhvr>
                                      <p:to>
                                        <p:strVal val="hidden"/>
                                      </p:to>
                                    </p:set>
                                  </p:childTnLst>
                                </p:cTn>
                              </p:par>
                              <p:par>
                                <p:cTn id="493" presetID="6" presetClass="exit" presetSubtype="32" fill="hold" grpId="1" nodeType="withEffect">
                                  <p:stCondLst>
                                    <p:cond delay="0"/>
                                  </p:stCondLst>
                                  <p:childTnLst>
                                    <p:animEffect transition="out" filter="circle(out)">
                                      <p:cBhvr>
                                        <p:cTn id="494" dur="2000"/>
                                        <p:tgtEl>
                                          <p:spTgt spid="122"/>
                                        </p:tgtEl>
                                      </p:cBhvr>
                                    </p:animEffect>
                                    <p:set>
                                      <p:cBhvr>
                                        <p:cTn id="495" dur="1" fill="hold">
                                          <p:stCondLst>
                                            <p:cond delay="1999"/>
                                          </p:stCondLst>
                                        </p:cTn>
                                        <p:tgtEl>
                                          <p:spTgt spid="122"/>
                                        </p:tgtEl>
                                        <p:attrNameLst>
                                          <p:attrName>style.visibility</p:attrName>
                                        </p:attrNameLst>
                                      </p:cBhvr>
                                      <p:to>
                                        <p:strVal val="hidden"/>
                                      </p:to>
                                    </p:set>
                                  </p:childTnLst>
                                </p:cTn>
                              </p:par>
                              <p:par>
                                <p:cTn id="496" presetID="6" presetClass="exit" presetSubtype="32" fill="hold" grpId="1" nodeType="withEffect">
                                  <p:stCondLst>
                                    <p:cond delay="0"/>
                                  </p:stCondLst>
                                  <p:childTnLst>
                                    <p:animEffect transition="out" filter="circle(out)">
                                      <p:cBhvr>
                                        <p:cTn id="497" dur="2000"/>
                                        <p:tgtEl>
                                          <p:spTgt spid="123"/>
                                        </p:tgtEl>
                                      </p:cBhvr>
                                    </p:animEffect>
                                    <p:set>
                                      <p:cBhvr>
                                        <p:cTn id="498" dur="1" fill="hold">
                                          <p:stCondLst>
                                            <p:cond delay="1999"/>
                                          </p:stCondLst>
                                        </p:cTn>
                                        <p:tgtEl>
                                          <p:spTgt spid="123"/>
                                        </p:tgtEl>
                                        <p:attrNameLst>
                                          <p:attrName>style.visibility</p:attrName>
                                        </p:attrNameLst>
                                      </p:cBhvr>
                                      <p:to>
                                        <p:strVal val="hidden"/>
                                      </p:to>
                                    </p:set>
                                  </p:childTnLst>
                                </p:cTn>
                              </p:par>
                              <p:par>
                                <p:cTn id="499" presetID="6" presetClass="exit" presetSubtype="32" fill="hold" grpId="1" nodeType="withEffect">
                                  <p:stCondLst>
                                    <p:cond delay="0"/>
                                  </p:stCondLst>
                                  <p:childTnLst>
                                    <p:animEffect transition="out" filter="circle(out)">
                                      <p:cBhvr>
                                        <p:cTn id="500" dur="2000"/>
                                        <p:tgtEl>
                                          <p:spTgt spid="124"/>
                                        </p:tgtEl>
                                      </p:cBhvr>
                                    </p:animEffect>
                                    <p:set>
                                      <p:cBhvr>
                                        <p:cTn id="501" dur="1" fill="hold">
                                          <p:stCondLst>
                                            <p:cond delay="1999"/>
                                          </p:stCondLst>
                                        </p:cTn>
                                        <p:tgtEl>
                                          <p:spTgt spid="124"/>
                                        </p:tgtEl>
                                        <p:attrNameLst>
                                          <p:attrName>style.visibility</p:attrName>
                                        </p:attrNameLst>
                                      </p:cBhvr>
                                      <p:to>
                                        <p:strVal val="hidden"/>
                                      </p:to>
                                    </p:set>
                                  </p:childTnLst>
                                </p:cTn>
                              </p:par>
                              <p:par>
                                <p:cTn id="502" presetID="6" presetClass="exit" presetSubtype="32" fill="hold" grpId="1" nodeType="withEffect">
                                  <p:stCondLst>
                                    <p:cond delay="0"/>
                                  </p:stCondLst>
                                  <p:childTnLst>
                                    <p:animEffect transition="out" filter="circle(out)">
                                      <p:cBhvr>
                                        <p:cTn id="503" dur="2000"/>
                                        <p:tgtEl>
                                          <p:spTgt spid="127"/>
                                        </p:tgtEl>
                                      </p:cBhvr>
                                    </p:animEffect>
                                    <p:set>
                                      <p:cBhvr>
                                        <p:cTn id="504" dur="1" fill="hold">
                                          <p:stCondLst>
                                            <p:cond delay="1999"/>
                                          </p:stCondLst>
                                        </p:cTn>
                                        <p:tgtEl>
                                          <p:spTgt spid="127"/>
                                        </p:tgtEl>
                                        <p:attrNameLst>
                                          <p:attrName>style.visibility</p:attrName>
                                        </p:attrNameLst>
                                      </p:cBhvr>
                                      <p:to>
                                        <p:strVal val="hidden"/>
                                      </p:to>
                                    </p:set>
                                  </p:childTnLst>
                                </p:cTn>
                              </p:par>
                              <p:par>
                                <p:cTn id="505" presetID="6" presetClass="exit" presetSubtype="32" fill="hold" grpId="1" nodeType="withEffect">
                                  <p:stCondLst>
                                    <p:cond delay="0"/>
                                  </p:stCondLst>
                                  <p:childTnLst>
                                    <p:animEffect transition="out" filter="circle(out)">
                                      <p:cBhvr>
                                        <p:cTn id="506" dur="2000"/>
                                        <p:tgtEl>
                                          <p:spTgt spid="131"/>
                                        </p:tgtEl>
                                      </p:cBhvr>
                                    </p:animEffect>
                                    <p:set>
                                      <p:cBhvr>
                                        <p:cTn id="507" dur="1" fill="hold">
                                          <p:stCondLst>
                                            <p:cond delay="1999"/>
                                          </p:stCondLst>
                                        </p:cTn>
                                        <p:tgtEl>
                                          <p:spTgt spid="131"/>
                                        </p:tgtEl>
                                        <p:attrNameLst>
                                          <p:attrName>style.visibility</p:attrName>
                                        </p:attrNameLst>
                                      </p:cBhvr>
                                      <p:to>
                                        <p:strVal val="hidden"/>
                                      </p:to>
                                    </p:set>
                                  </p:childTnLst>
                                </p:cTn>
                              </p:par>
                              <p:par>
                                <p:cTn id="508" presetID="6" presetClass="exit" presetSubtype="32" fill="hold" grpId="1" nodeType="withEffect">
                                  <p:stCondLst>
                                    <p:cond delay="0"/>
                                  </p:stCondLst>
                                  <p:childTnLst>
                                    <p:animEffect transition="out" filter="circle(out)">
                                      <p:cBhvr>
                                        <p:cTn id="509" dur="2000"/>
                                        <p:tgtEl>
                                          <p:spTgt spid="136"/>
                                        </p:tgtEl>
                                      </p:cBhvr>
                                    </p:animEffect>
                                    <p:set>
                                      <p:cBhvr>
                                        <p:cTn id="510" dur="1" fill="hold">
                                          <p:stCondLst>
                                            <p:cond delay="1999"/>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60"/>
                  </p:tgtEl>
                </p:cond>
              </p:nextCondLst>
            </p:seq>
          </p:childTnLst>
        </p:cTn>
      </p:par>
    </p:tnLst>
    <p:bldLst>
      <p:bldP spid="76" grpId="0" animBg="1"/>
      <p:bldP spid="76" grpId="1" animBg="1"/>
      <p:bldP spid="61" grpId="0" animBg="1"/>
      <p:bldP spid="61" grpId="1" animBg="1"/>
      <p:bldP spid="3" grpId="0" animBg="1"/>
      <p:bldP spid="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77" grpId="0" animBg="1"/>
      <p:bldP spid="77" grpId="1" animBg="1"/>
      <p:bldP spid="78" grpId="0" animBg="1"/>
      <p:bldP spid="78" grpId="1" animBg="1"/>
      <p:bldP spid="79" grpId="0" animBg="1"/>
      <p:bldP spid="79" grpId="1" animBg="1"/>
      <p:bldP spid="80" grpId="0" animBg="1"/>
      <p:bldP spid="80"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7" grpId="0" animBg="1"/>
      <p:bldP spid="87" grpId="1" animBg="1"/>
      <p:bldP spid="90" grpId="0" animBg="1"/>
      <p:bldP spid="90" grpId="1" animBg="1"/>
      <p:bldP spid="91" grpId="0" animBg="1"/>
      <p:bldP spid="91" grpId="1" animBg="1"/>
      <p:bldP spid="92" grpId="0" animBg="1"/>
      <p:bldP spid="92"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23" grpId="0" animBg="1"/>
      <p:bldP spid="123" grpId="1" animBg="1"/>
      <p:bldP spid="124" grpId="0" animBg="1"/>
      <p:bldP spid="124" grpId="1" animBg="1"/>
      <p:bldP spid="127" grpId="0" animBg="1"/>
      <p:bldP spid="127" grpId="1" animBg="1"/>
      <p:bldP spid="131" grpId="0" animBg="1"/>
      <p:bldP spid="131" grpId="1" animBg="1"/>
      <p:bldP spid="132" grpId="0" animBg="1"/>
      <p:bldP spid="132" grpId="1" animBg="1"/>
      <p:bldP spid="133" grpId="0" animBg="1"/>
      <p:bldP spid="133" grpId="1" animBg="1"/>
      <p:bldP spid="134" grpId="0" animBg="1"/>
      <p:bldP spid="134" grpId="1" animBg="1"/>
      <p:bldP spid="135" grpId="0" animBg="1"/>
      <p:bldP spid="135" grpId="1" animBg="1"/>
      <p:bldP spid="136" grpId="0" animBg="1"/>
      <p:bldP spid="136"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E79C444-9F34-4666-939E-DE9B3A48D7D5}"/>
              </a:ext>
            </a:extLst>
          </p:cNvPr>
          <p:cNvGraphicFramePr>
            <a:graphicFrameLocks noGrp="1"/>
          </p:cNvGraphicFramePr>
          <p:nvPr>
            <p:extLst>
              <p:ext uri="{D42A27DB-BD31-4B8C-83A1-F6EECF244321}">
                <p14:modId xmlns:p14="http://schemas.microsoft.com/office/powerpoint/2010/main" val="94621281"/>
              </p:ext>
            </p:extLst>
          </p:nvPr>
        </p:nvGraphicFramePr>
        <p:xfrm>
          <a:off x="567159" y="70948"/>
          <a:ext cx="10787597" cy="6491898"/>
        </p:xfrm>
        <a:graphic>
          <a:graphicData uri="http://schemas.openxmlformats.org/drawingml/2006/table">
            <a:tbl>
              <a:tblPr firstRow="1" firstCol="1" bandRow="1"/>
              <a:tblGrid>
                <a:gridCol w="980039">
                  <a:extLst>
                    <a:ext uri="{9D8B030D-6E8A-4147-A177-3AD203B41FA5}">
                      <a16:colId xmlns:a16="http://schemas.microsoft.com/office/drawing/2014/main" val="2851470237"/>
                    </a:ext>
                  </a:extLst>
                </a:gridCol>
                <a:gridCol w="980039">
                  <a:extLst>
                    <a:ext uri="{9D8B030D-6E8A-4147-A177-3AD203B41FA5}">
                      <a16:colId xmlns:a16="http://schemas.microsoft.com/office/drawing/2014/main" val="2154283047"/>
                    </a:ext>
                  </a:extLst>
                </a:gridCol>
                <a:gridCol w="980039">
                  <a:extLst>
                    <a:ext uri="{9D8B030D-6E8A-4147-A177-3AD203B41FA5}">
                      <a16:colId xmlns:a16="http://schemas.microsoft.com/office/drawing/2014/main" val="3647057924"/>
                    </a:ext>
                  </a:extLst>
                </a:gridCol>
                <a:gridCol w="980039">
                  <a:extLst>
                    <a:ext uri="{9D8B030D-6E8A-4147-A177-3AD203B41FA5}">
                      <a16:colId xmlns:a16="http://schemas.microsoft.com/office/drawing/2014/main" val="446130226"/>
                    </a:ext>
                  </a:extLst>
                </a:gridCol>
                <a:gridCol w="981063">
                  <a:extLst>
                    <a:ext uri="{9D8B030D-6E8A-4147-A177-3AD203B41FA5}">
                      <a16:colId xmlns:a16="http://schemas.microsoft.com/office/drawing/2014/main" val="1632274922"/>
                    </a:ext>
                  </a:extLst>
                </a:gridCol>
                <a:gridCol w="981063">
                  <a:extLst>
                    <a:ext uri="{9D8B030D-6E8A-4147-A177-3AD203B41FA5}">
                      <a16:colId xmlns:a16="http://schemas.microsoft.com/office/drawing/2014/main" val="884516262"/>
                    </a:ext>
                  </a:extLst>
                </a:gridCol>
                <a:gridCol w="981063">
                  <a:extLst>
                    <a:ext uri="{9D8B030D-6E8A-4147-A177-3AD203B41FA5}">
                      <a16:colId xmlns:a16="http://schemas.microsoft.com/office/drawing/2014/main" val="1081010620"/>
                    </a:ext>
                  </a:extLst>
                </a:gridCol>
                <a:gridCol w="981063">
                  <a:extLst>
                    <a:ext uri="{9D8B030D-6E8A-4147-A177-3AD203B41FA5}">
                      <a16:colId xmlns:a16="http://schemas.microsoft.com/office/drawing/2014/main" val="1581182532"/>
                    </a:ext>
                  </a:extLst>
                </a:gridCol>
                <a:gridCol w="981063">
                  <a:extLst>
                    <a:ext uri="{9D8B030D-6E8A-4147-A177-3AD203B41FA5}">
                      <a16:colId xmlns:a16="http://schemas.microsoft.com/office/drawing/2014/main" val="4222770522"/>
                    </a:ext>
                  </a:extLst>
                </a:gridCol>
                <a:gridCol w="981063">
                  <a:extLst>
                    <a:ext uri="{9D8B030D-6E8A-4147-A177-3AD203B41FA5}">
                      <a16:colId xmlns:a16="http://schemas.microsoft.com/office/drawing/2014/main" val="1428442844"/>
                    </a:ext>
                  </a:extLst>
                </a:gridCol>
                <a:gridCol w="981063">
                  <a:extLst>
                    <a:ext uri="{9D8B030D-6E8A-4147-A177-3AD203B41FA5}">
                      <a16:colId xmlns:a16="http://schemas.microsoft.com/office/drawing/2014/main" val="406102389"/>
                    </a:ext>
                  </a:extLst>
                </a:gridCol>
              </a:tblGrid>
              <a:tr h="927414">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K</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927414">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K</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Ỏ</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E</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41543499"/>
                  </a:ext>
                </a:extLst>
              </a:tr>
              <a:tr h="927414">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Ổ</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Ậ</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927414">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Í</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927414">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Ò</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927414">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Ẹ</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Ấ</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4770830"/>
                  </a:ext>
                </a:extLst>
              </a:tr>
              <a:tr h="927414">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Ả</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Ẻ</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8241041"/>
                  </a:ext>
                </a:extLst>
              </a:tr>
            </a:tbl>
          </a:graphicData>
        </a:graphic>
      </p:graphicFrame>
    </p:spTree>
    <p:extLst>
      <p:ext uri="{BB962C8B-B14F-4D97-AF65-F5344CB8AC3E}">
        <p14:creationId xmlns:p14="http://schemas.microsoft.com/office/powerpoint/2010/main" val="1612920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8E79C444-9F34-4666-939E-DE9B3A48D7D5}"/>
              </a:ext>
            </a:extLst>
          </p:cNvPr>
          <p:cNvGraphicFramePr>
            <a:graphicFrameLocks noGrp="1"/>
          </p:cNvGraphicFramePr>
          <p:nvPr>
            <p:extLst>
              <p:ext uri="{D42A27DB-BD31-4B8C-83A1-F6EECF244321}">
                <p14:modId xmlns:p14="http://schemas.microsoft.com/office/powerpoint/2010/main" val="612642775"/>
              </p:ext>
            </p:extLst>
          </p:nvPr>
        </p:nvGraphicFramePr>
        <p:xfrm>
          <a:off x="567159" y="70948"/>
          <a:ext cx="10787597" cy="6491898"/>
        </p:xfrm>
        <a:graphic>
          <a:graphicData uri="http://schemas.openxmlformats.org/drawingml/2006/table">
            <a:tbl>
              <a:tblPr firstRow="1" firstCol="1" bandRow="1"/>
              <a:tblGrid>
                <a:gridCol w="980039">
                  <a:extLst>
                    <a:ext uri="{9D8B030D-6E8A-4147-A177-3AD203B41FA5}">
                      <a16:colId xmlns:a16="http://schemas.microsoft.com/office/drawing/2014/main" val="2851470237"/>
                    </a:ext>
                  </a:extLst>
                </a:gridCol>
                <a:gridCol w="980039">
                  <a:extLst>
                    <a:ext uri="{9D8B030D-6E8A-4147-A177-3AD203B41FA5}">
                      <a16:colId xmlns:a16="http://schemas.microsoft.com/office/drawing/2014/main" val="2154283047"/>
                    </a:ext>
                  </a:extLst>
                </a:gridCol>
                <a:gridCol w="980039">
                  <a:extLst>
                    <a:ext uri="{9D8B030D-6E8A-4147-A177-3AD203B41FA5}">
                      <a16:colId xmlns:a16="http://schemas.microsoft.com/office/drawing/2014/main" val="3647057924"/>
                    </a:ext>
                  </a:extLst>
                </a:gridCol>
                <a:gridCol w="980039">
                  <a:extLst>
                    <a:ext uri="{9D8B030D-6E8A-4147-A177-3AD203B41FA5}">
                      <a16:colId xmlns:a16="http://schemas.microsoft.com/office/drawing/2014/main" val="446130226"/>
                    </a:ext>
                  </a:extLst>
                </a:gridCol>
                <a:gridCol w="981063">
                  <a:extLst>
                    <a:ext uri="{9D8B030D-6E8A-4147-A177-3AD203B41FA5}">
                      <a16:colId xmlns:a16="http://schemas.microsoft.com/office/drawing/2014/main" val="1632274922"/>
                    </a:ext>
                  </a:extLst>
                </a:gridCol>
                <a:gridCol w="981063">
                  <a:extLst>
                    <a:ext uri="{9D8B030D-6E8A-4147-A177-3AD203B41FA5}">
                      <a16:colId xmlns:a16="http://schemas.microsoft.com/office/drawing/2014/main" val="884516262"/>
                    </a:ext>
                  </a:extLst>
                </a:gridCol>
                <a:gridCol w="981063">
                  <a:extLst>
                    <a:ext uri="{9D8B030D-6E8A-4147-A177-3AD203B41FA5}">
                      <a16:colId xmlns:a16="http://schemas.microsoft.com/office/drawing/2014/main" val="1081010620"/>
                    </a:ext>
                  </a:extLst>
                </a:gridCol>
                <a:gridCol w="981063">
                  <a:extLst>
                    <a:ext uri="{9D8B030D-6E8A-4147-A177-3AD203B41FA5}">
                      <a16:colId xmlns:a16="http://schemas.microsoft.com/office/drawing/2014/main" val="1581182532"/>
                    </a:ext>
                  </a:extLst>
                </a:gridCol>
                <a:gridCol w="981063">
                  <a:extLst>
                    <a:ext uri="{9D8B030D-6E8A-4147-A177-3AD203B41FA5}">
                      <a16:colId xmlns:a16="http://schemas.microsoft.com/office/drawing/2014/main" val="4222770522"/>
                    </a:ext>
                  </a:extLst>
                </a:gridCol>
                <a:gridCol w="981063">
                  <a:extLst>
                    <a:ext uri="{9D8B030D-6E8A-4147-A177-3AD203B41FA5}">
                      <a16:colId xmlns:a16="http://schemas.microsoft.com/office/drawing/2014/main" val="1428442844"/>
                    </a:ext>
                  </a:extLst>
                </a:gridCol>
                <a:gridCol w="981063">
                  <a:extLst>
                    <a:ext uri="{9D8B030D-6E8A-4147-A177-3AD203B41FA5}">
                      <a16:colId xmlns:a16="http://schemas.microsoft.com/office/drawing/2014/main" val="406102389"/>
                    </a:ext>
                  </a:extLst>
                </a:gridCol>
              </a:tblGrid>
              <a:tr h="927414">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K</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S</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927414">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K</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Ỏ</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E</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41543499"/>
                  </a:ext>
                </a:extLst>
              </a:tr>
              <a:tr h="927414">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Ổ</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Â</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927414">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Í</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927414">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Ò</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927414">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Ẹ</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Ậ</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4770830"/>
                  </a:ext>
                </a:extLst>
              </a:tr>
              <a:tr h="927414">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Ả</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rgbClr val="FF0000"/>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V</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Ẻ</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8241041"/>
                  </a:ext>
                </a:extLst>
              </a:tr>
            </a:tbl>
          </a:graphicData>
        </a:graphic>
      </p:graphicFrame>
    </p:spTree>
    <p:extLst>
      <p:ext uri="{BB962C8B-B14F-4D97-AF65-F5344CB8AC3E}">
        <p14:creationId xmlns:p14="http://schemas.microsoft.com/office/powerpoint/2010/main" val="36078313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127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777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1777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1777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1777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1777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1777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1777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1777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1777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1777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1777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1777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1777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1777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829300"/>
            <a:ext cx="9143999" cy="908051"/>
          </a:xfrm>
          <a:prstGeom prst="flowChartAlternateProcess">
            <a:avLst/>
          </a:prstGeom>
          <a:solidFill>
            <a:srgbClr val="7030A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54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54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54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54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434758C4-7662-410D-A4CC-C49E1C2F69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7527" y="1189945"/>
            <a:ext cx="5536946" cy="4639355"/>
          </a:xfrm>
          <a:prstGeom prst="rect">
            <a:avLst/>
          </a:prstGeom>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tội lỗi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Người ngoại kiều</a:t>
              </a:r>
              <a:endPar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thu thuế</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Chỉ A và B đúng</a:t>
              </a:r>
              <a:endPar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54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u="sng">
                <a:solidFill>
                  <a:srgbClr val="7030A0"/>
                </a:solidFill>
                <a:latin typeface="Verdana" panose="020B0604030504040204" pitchFamily="34" charset="0"/>
                <a:ea typeface="Verdana" panose="020B0604030504040204" pitchFamily="34" charset="0"/>
              </a:rPr>
              <a:t>NHỮNG NGƯỜI</a:t>
            </a:r>
            <a:r>
              <a:rPr lang="vi-VN" sz="5400" b="1">
                <a:solidFill>
                  <a:schemeClr val="tx1"/>
                </a:solidFill>
                <a:latin typeface="Verdana" panose="020B0604030504040204" pitchFamily="34" charset="0"/>
                <a:ea typeface="Verdana" panose="020B0604030504040204" pitchFamily="34" charset="0"/>
              </a:rPr>
              <a:t> HAY LUI TỚI ĐỂ NGHE ĐỨC GIÊ-SU GIẢNG ?</a:t>
            </a:r>
          </a:p>
        </p:txBody>
      </p:sp>
      <p:grpSp>
        <p:nvGrpSpPr>
          <p:cNvPr id="9" name="Group 33"/>
          <p:cNvGrpSpPr>
            <a:grpSpLocks/>
          </p:cNvGrpSpPr>
          <p:nvPr/>
        </p:nvGrpSpPr>
        <p:grpSpPr bwMode="auto">
          <a:xfrm>
            <a:off x="-48988" y="5361304"/>
            <a:ext cx="12260007" cy="822849"/>
            <a:chOff x="-1896924" y="4695363"/>
            <a:chExt cx="10583438" cy="705286"/>
          </a:xfrm>
          <a:solidFill>
            <a:srgbClr val="00B0F0"/>
          </a:solidFill>
        </p:grpSpPr>
        <p:sp>
          <p:nvSpPr>
            <p:cNvPr id="33" name="Rounded Rectangle 12"/>
            <p:cNvSpPr>
              <a:spLocks noChangeArrowheads="1"/>
            </p:cNvSpPr>
            <p:nvPr/>
          </p:nvSpPr>
          <p:spPr bwMode="auto">
            <a:xfrm>
              <a:off x="-952555" y="471484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Chỉ A và B đúng</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Ra đồng chăn heo</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Ra đồng chăn chiên</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defTabSz="457200">
                <a:defRPr/>
              </a:pPr>
              <a:r>
                <a:rPr lang="vi-VN" sz="4800" b="1">
                  <a:solidFill>
                    <a:prstClr val="black"/>
                  </a:solidFill>
                  <a:latin typeface="Times New Roman" panose="02020603050405020304" pitchFamily="18" charset="0"/>
                </a:rPr>
                <a:t>Ra vườn hái nho</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Lên thuyền đánh cá</a:t>
              </a:r>
              <a:endParaRPr kumimoji="0" lang="vi-VN" sz="4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4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2. </a:t>
            </a:r>
            <a:r>
              <a:rPr lang="vi-VN" sz="4400" b="1">
                <a:solidFill>
                  <a:schemeClr val="tx1"/>
                </a:solidFill>
                <a:latin typeface="Verdana" panose="020B0604030504040204" pitchFamily="34" charset="0"/>
                <a:ea typeface="Verdana" panose="020B0604030504040204" pitchFamily="34" charset="0"/>
              </a:rPr>
              <a:t>SAU KHI PHUNG PHÍ TÀI SẢN,</a:t>
            </a:r>
            <a:r>
              <a:rPr lang="en-US" sz="4400" b="1">
                <a:solidFill>
                  <a:schemeClr val="tx1"/>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ANH LÂM VÀO CẢNH TÚNG THIẾU,</a:t>
            </a:r>
            <a:r>
              <a:rPr lang="en-US" sz="4400" b="1">
                <a:solidFill>
                  <a:schemeClr val="tx1"/>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PHẢI ĐI Ở ĐỢ, NGƯỜI NÀY SAI ANH </a:t>
            </a:r>
            <a:r>
              <a:rPr lang="vi-VN" sz="4400" b="1" u="sng">
                <a:solidFill>
                  <a:srgbClr val="7030A0"/>
                </a:solidFill>
                <a:latin typeface="Verdana" panose="020B0604030504040204" pitchFamily="34" charset="0"/>
                <a:ea typeface="Verdana" panose="020B0604030504040204" pitchFamily="34" charset="0"/>
              </a:rPr>
              <a:t>LÀM GÌ ?</a:t>
            </a:r>
            <a:endParaRPr lang="en-US" sz="4400" b="1" u="sng">
              <a:solidFill>
                <a:srgbClr val="7030A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4497010"/>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it-IT"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Ra đồng chăn heo</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88665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Xin được coi như người làm công cho cha</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Người làm công cho cha ta được cơm dư gạo thừa</a:t>
              </a:r>
              <a:endParaRPr kumimoji="0" lang="en-US"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Ta đứng lên, đi về cùng cha</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 đúng</a:t>
              </a:r>
              <a:endParaRPr kumimoji="0" lang="vi-VN"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3</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TẠI NƠI CHĂN HEO, ANH TA HỒI TÂM VÀ TỰ NHỦ </a:t>
            </a:r>
            <a:r>
              <a:rPr lang="vi-VN" sz="5400" b="1" u="sng">
                <a:solidFill>
                  <a:srgbClr val="7030A0"/>
                </a:solidFill>
                <a:latin typeface="Verdana" panose="020B0604030504040204" pitchFamily="34" charset="0"/>
                <a:ea typeface="Verdana" panose="020B0604030504040204" pitchFamily="34" charset="0"/>
              </a:rPr>
              <a:t>ĐIỀU GÌ ?</a:t>
            </a:r>
          </a:p>
        </p:txBody>
      </p:sp>
      <p:grpSp>
        <p:nvGrpSpPr>
          <p:cNvPr id="9" name="Group 33"/>
          <p:cNvGrpSpPr>
            <a:grpSpLocks/>
          </p:cNvGrpSpPr>
          <p:nvPr/>
        </p:nvGrpSpPr>
        <p:grpSpPr bwMode="auto">
          <a:xfrm>
            <a:off x="-48988" y="5349983"/>
            <a:ext cx="12248199" cy="836238"/>
            <a:chOff x="-1896924" y="4664399"/>
            <a:chExt cx="10573245" cy="716764"/>
          </a:xfrm>
          <a:solidFill>
            <a:srgbClr val="00B0F0"/>
          </a:solidFill>
        </p:grpSpPr>
        <p:sp>
          <p:nvSpPr>
            <p:cNvPr id="33" name="Rounded Rectangle 12"/>
            <p:cNvSpPr>
              <a:spLocks noChangeArrowheads="1"/>
            </p:cNvSpPr>
            <p:nvPr/>
          </p:nvSpPr>
          <p:spPr bwMode="auto">
            <a:xfrm>
              <a:off x="-962748" y="466439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40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Cả A, B và C đúng</a:t>
              </a:r>
              <a:endParaRPr kumimoji="0" lang="vi-VN" sz="40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104920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000" b="1">
                <a:solidFill>
                  <a:srgbClr val="333333"/>
                </a:solidFill>
                <a:effectLst/>
                <a:latin typeface="Verdana" panose="020B0604030504040204" pitchFamily="34" charset="0"/>
                <a:ea typeface="Times New Roman" panose="02020603050405020304" pitchFamily="18" charset="0"/>
              </a:rPr>
              <a:t>Thấy vậy, những người Pha-ri-sêu và các kinh sư bèn xầm xì với nhau : “Ông này đón tiếp phường tội lỗi và ăn uống với chúng.”  Đức Giê-su mới kể cho họ dụ ngôn này :</a:t>
            </a:r>
            <a:endParaRPr lang="en-US" sz="6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793968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Hôn lấy hôn để</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Chạnh lòng thương</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Chạy ra ôm cổ anh</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 đúng</a:t>
              </a:r>
              <a:endPar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6000" b="1">
                <a:solidFill>
                  <a:schemeClr val="tx1"/>
                </a:solidFill>
                <a:latin typeface="Verdana" panose="020B0604030504040204" pitchFamily="34" charset="0"/>
                <a:ea typeface="Verdana" panose="020B0604030504040204" pitchFamily="34" charset="0"/>
                <a:cs typeface="Tahoma" panose="020B0604030504040204" pitchFamily="34" charset="0"/>
              </a:rPr>
              <a:t>4</a:t>
            </a:r>
            <a:r>
              <a:rPr kumimoji="0" lang="en-US" sz="60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chemeClr val="tx1"/>
                </a:solidFill>
                <a:latin typeface="Verdana" panose="020B0604030504040204" pitchFamily="34" charset="0"/>
                <a:ea typeface="Verdana" panose="020B0604030504040204" pitchFamily="34" charset="0"/>
              </a:rPr>
              <a:t>THẤY CON TỪ ĐẰNG XA,</a:t>
            </a:r>
            <a:r>
              <a:rPr lang="en-US" sz="6000" b="1">
                <a:solidFill>
                  <a:schemeClr val="tx1"/>
                </a:solidFill>
                <a:latin typeface="Verdana" panose="020B0604030504040204" pitchFamily="34" charset="0"/>
                <a:ea typeface="Verdana" panose="020B0604030504040204" pitchFamily="34" charset="0"/>
              </a:rPr>
              <a:t> </a:t>
            </a:r>
            <a:r>
              <a:rPr lang="vi-VN" sz="6000" b="1">
                <a:solidFill>
                  <a:schemeClr val="tx1"/>
                </a:solidFill>
                <a:latin typeface="Verdana" panose="020B0604030504040204" pitchFamily="34" charset="0"/>
                <a:ea typeface="Verdana" panose="020B0604030504040204" pitchFamily="34" charset="0"/>
              </a:rPr>
              <a:t>NGƯỜI CHA </a:t>
            </a:r>
            <a:r>
              <a:rPr lang="vi-VN" sz="6000" b="1" u="sng">
                <a:solidFill>
                  <a:srgbClr val="7030A0"/>
                </a:solidFill>
                <a:latin typeface="Verdana" panose="020B0604030504040204" pitchFamily="34" charset="0"/>
                <a:ea typeface="Verdana" panose="020B0604030504040204" pitchFamily="34" charset="0"/>
              </a:rPr>
              <a:t>THẾ NÀO ?</a:t>
            </a:r>
          </a:p>
        </p:txBody>
      </p:sp>
      <p:grpSp>
        <p:nvGrpSpPr>
          <p:cNvPr id="9" name="Group 33"/>
          <p:cNvGrpSpPr>
            <a:grpSpLocks/>
          </p:cNvGrpSpPr>
          <p:nvPr/>
        </p:nvGrpSpPr>
        <p:grpSpPr bwMode="auto">
          <a:xfrm>
            <a:off x="-48988" y="5367201"/>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 đúng</a:t>
              </a:r>
              <a:endPar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348589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Con ta đã chết mà nay sống lại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Hãy mặc áo đẹp cho cậu</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indent="-257175" defTabSz="457200">
                <a:defRPr/>
              </a:pPr>
              <a:r>
                <a:rPr kumimoji="0" lang="en-US"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 Xỏ nhẫn vào ngón tay</a:t>
              </a:r>
              <a:endPar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 đúng</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5</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5400" b="1">
                <a:solidFill>
                  <a:schemeClr val="tx1"/>
                </a:solidFill>
                <a:latin typeface="Verdana" panose="020B0604030504040204" pitchFamily="34" charset="0"/>
                <a:ea typeface="Verdana" panose="020B0604030504040204" pitchFamily="34" charset="0"/>
              </a:rPr>
              <a:t> </a:t>
            </a:r>
            <a:r>
              <a:rPr lang="vi-VN" sz="5400" b="1" u="sng">
                <a:solidFill>
                  <a:srgbClr val="7030A0"/>
                </a:solidFill>
                <a:latin typeface="Verdana" panose="020B0604030504040204" pitchFamily="34" charset="0"/>
                <a:ea typeface="Verdana" panose="020B0604030504040204" pitchFamily="34" charset="0"/>
              </a:rPr>
              <a:t>ĐÂU LÀ LỜI</a:t>
            </a:r>
            <a:r>
              <a:rPr lang="vi-VN" sz="5400" b="1">
                <a:solidFill>
                  <a:srgbClr val="7030A0"/>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NGƯỜI CHA LÚC NGƯỜI CON HOANG TRỞ VỀ ?</a:t>
            </a:r>
          </a:p>
        </p:txBody>
      </p:sp>
      <p:grpSp>
        <p:nvGrpSpPr>
          <p:cNvPr id="9" name="Group 33"/>
          <p:cNvGrpSpPr>
            <a:grpSpLocks/>
          </p:cNvGrpSpPr>
          <p:nvPr/>
        </p:nvGrpSpPr>
        <p:grpSpPr bwMode="auto">
          <a:xfrm>
            <a:off x="-48988" y="5364106"/>
            <a:ext cx="12240885" cy="806779"/>
            <a:chOff x="-1896924" y="4689648"/>
            <a:chExt cx="10566931" cy="691515"/>
          </a:xfrm>
          <a:solidFill>
            <a:srgbClr val="00B0F0"/>
          </a:solidFill>
        </p:grpSpPr>
        <p:sp>
          <p:nvSpPr>
            <p:cNvPr id="33" name="Rounded Rectangle 12"/>
            <p:cNvSpPr>
              <a:spLocks noChangeArrowheads="1"/>
            </p:cNvSpPr>
            <p:nvPr/>
          </p:nvSpPr>
          <p:spPr bwMode="auto">
            <a:xfrm>
              <a:off x="-969062" y="4689648"/>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 đúng</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242977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86845"/>
            <a:ext cx="7724776" cy="6296025"/>
          </a:xfrm>
          <a:prstGeom prst="cloudCallout">
            <a:avLst>
              <a:gd name="adj1" fmla="val -47502"/>
              <a:gd name="adj2" fmla="val 49905"/>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96319" y="930542"/>
            <a:ext cx="6310854" cy="4562018"/>
          </a:xfrm>
          <a:prstGeom prst="rect">
            <a:avLst/>
          </a:prstGeom>
          <a:noFill/>
        </p:spPr>
        <p:txBody>
          <a:bodyPr wrap="square">
            <a:spAutoFit/>
          </a:bodyPr>
          <a:lstStyle/>
          <a:p>
            <a:pPr lvl="0" algn="ctr">
              <a:lnSpc>
                <a:spcPct val="107000"/>
              </a:lnSpc>
              <a:spcAft>
                <a:spcPts val="800"/>
              </a:spcAft>
              <a:defRPr/>
            </a:pPr>
            <a:r>
              <a:rPr lang="en-US" sz="5400" b="1">
                <a:solidFill>
                  <a:srgbClr val="7030A0"/>
                </a:solidFill>
                <a:latin typeface="Verdana" panose="020B0604030504040204" pitchFamily="34" charset="0"/>
                <a:ea typeface="Verdana" panose="020B0604030504040204" pitchFamily="34" charset="0"/>
                <a:cs typeface="Times New Roman" panose="02020603050405020304" pitchFamily="18" charset="0"/>
              </a:rPr>
              <a:t>TRONG MÙA CHAY NÀY </a:t>
            </a:r>
          </a:p>
          <a:p>
            <a:pPr lvl="0" algn="ctr">
              <a:lnSpc>
                <a:spcPct val="107000"/>
              </a:lnSpc>
              <a:spcAft>
                <a:spcPts val="800"/>
              </a:spcAft>
              <a:defRPr/>
            </a:pPr>
            <a:r>
              <a:rPr lang="en-US" sz="5400" b="1">
                <a:solidFill>
                  <a:srgbClr val="7030A0"/>
                </a:solidFill>
                <a:latin typeface="Verdana" panose="020B0604030504040204" pitchFamily="34" charset="0"/>
                <a:ea typeface="Verdana" panose="020B0604030504040204" pitchFamily="34" charset="0"/>
                <a:cs typeface="Times New Roman" panose="02020603050405020304" pitchFamily="18" charset="0"/>
              </a:rPr>
              <a:t>EM SẼ DỐC QUYẾT SỬA MỘT TẬT XẤU</a:t>
            </a:r>
            <a:endParaRPr kumimoji="0" lang="en-US" sz="5400" b="1" i="0" u="none" strike="noStrike" kern="1200" cap="none" spc="0" normalizeH="0" baseline="0" noProof="0" dirty="0">
              <a:ln>
                <a:noFill/>
              </a:ln>
              <a:solidFill>
                <a:srgbClr val="7030A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solidFill>
                  <a:srgbClr val="333333"/>
                </a:solidFill>
                <a:effectLst/>
                <a:latin typeface="Verdana" panose="020B0604030504040204" pitchFamily="34" charset="0"/>
                <a:ea typeface="Times New Roman" panose="02020603050405020304" pitchFamily="18" charset="0"/>
              </a:rPr>
              <a:t>“Một người kia có hai con trai. Người con thứ nói với cha rằng : ‘Thưa cha, xin cho con phần tài sản con được hưởng.’ Và người cha đã chia của cải cho hai con.</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375533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Ít ngày sau, người con thứ thu góp tất cả rồi trẩy đi phương xa. Ở đó anh ta sống phóng đãng, phung phí tài sản của mình.</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711009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“Khi anh ta đã ăn tiêu hết sạch, thì lại xảy ra trong vùng ấy một nạn đói khủng khiếp. Và anh ta bắt đầu lâm cảnh túng thiếu,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041577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000" b="1">
                <a:solidFill>
                  <a:srgbClr val="333333"/>
                </a:solidFill>
                <a:effectLst/>
                <a:latin typeface="Verdana" panose="020B0604030504040204" pitchFamily="34" charset="0"/>
                <a:ea typeface="Times New Roman" panose="02020603050405020304" pitchFamily="18" charset="0"/>
              </a:rPr>
              <a:t>nên phải đi ở đợ cho một người dân trong vùng; người này sai anh ta ra đồng chăn heo. Anh ta ao ước lấy đậu muồng heo ăn mà nhét cho đầy bụng, nhưng chẳng ai cho.</a:t>
            </a:r>
            <a:endParaRPr lang="en-US" sz="6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605738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Bấy giờ anh ta hồi tâm và tự nhủ : ‘Biết bao nhiêu người làm công cho cha ta được cơm dư gạo thừa, mà ta ở đây lại chết đói !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752227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solidFill>
                  <a:srgbClr val="333333"/>
                </a:solidFill>
                <a:effectLst/>
                <a:latin typeface="Verdana" panose="020B0604030504040204" pitchFamily="34" charset="0"/>
                <a:ea typeface="Times New Roman" panose="02020603050405020304" pitchFamily="18" charset="0"/>
              </a:rPr>
              <a:t>Thôi, ta đứng lên, đi về cùng cha và thưa với người : ‘Thưa cha, con thật đắc tội với Trời và với cha, chẳng còn đáng gọi là con cha nữa.</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1297361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TotalTime>
  <Words>1414</Words>
  <Application>Microsoft Office PowerPoint</Application>
  <PresentationFormat>Widescreen</PresentationFormat>
  <Paragraphs>282</Paragraphs>
  <Slides>32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PowerPoint Presentation</vt:lpstr>
      <vt:lpstr>Thấy vậy, những người Pha-ri-sêu và các kinh sư bèn xầm xì với nhau : “Ông này đón tiếp phường tội lỗi và ăn uống với chúng.”  Đức Giê-su mới kể cho họ dụ ngôn này :</vt:lpstr>
      <vt:lpstr>“Một người kia có hai con trai. Người con thứ nói với cha rằng : ‘Thưa cha, xin cho con phần tài sản con được hưởng.’ Và người cha đã chia của cải cho hai con.</vt:lpstr>
      <vt:lpstr>Ít ngày sau, người con thứ thu góp tất cả rồi trẩy đi phương xa. Ở đó anh ta sống phóng đãng, phung phí tài sản của mình.</vt:lpstr>
      <vt:lpstr>“Khi anh ta đã ăn tiêu hết sạch, thì lại xảy ra trong vùng ấy một nạn đói khủng khiếp. Và anh ta bắt đầu lâm cảnh túng thiếu, </vt:lpstr>
      <vt:lpstr>nên phải đi ở đợ cho một người dân trong vùng; người này sai anh ta ra đồng chăn heo. Anh ta ao ước lấy đậu muồng heo ăn mà nhét cho đầy bụng, nhưng chẳng ai cho.</vt:lpstr>
      <vt:lpstr>Bấy giờ anh ta hồi tâm và tự nhủ : ‘Biết bao nhiêu người làm công cho cha ta được cơm dư gạo thừa, mà ta ở đây lại chết đói ! </vt:lpstr>
      <vt:lpstr>Thôi, ta đứng lên, đi về cùng cha và thưa với người : ‘Thưa cha, con thật đắc tội với Trời và với cha, chẳng còn đáng gọi là con cha nữa.</vt:lpstr>
      <vt:lpstr>Xin coi con như một người làm công cho cha vậy.’ Thế rồi anh ta đứng lên đi về cùng cha.</vt:lpstr>
      <vt:lpstr>Thôi, ta đứng lên, đi về cùng cha và thưa với người : ‘Thưa cha, con thật đắc tội với Trời và với cha, chẳng còn đáng gọi là con cha nữa.</vt:lpstr>
      <vt:lpstr>“Anh ta còn ở đằng xa, thì người cha đã trông thấy. Ông chạnh lòng thương, chạy ra, ôm cổ anh ta, và hôn lấy hôn để.</vt:lpstr>
      <vt:lpstr>Bấy giờ người con nói rằng : ‘Thưa cha, con thật đắc tội với Trời và với cha, chẳng còn đáng gọi là con cha nữa ...’</vt:lpstr>
      <vt:lpstr>Nhưng người cha liền bảo các đầy tớ rằng : ‘Mau đem áo đẹp nhất ra đây mặc cho cậu, xỏ nhẫn vào ngón tay, xỏ dép vào chân cậu,</vt:lpstr>
      <vt:lpstr>rồi đi bắt con bê đã vỗ béo làm thịt để chúng ta mở tiệc ăn mừng! Vì con ta đây đã chết mà nay sống lại, đã mất mà nay lại tìm thấy.’ Và họ bắt đầu ăn mừng.</vt:lpstr>
      <vt:lpstr>“Lúc ấy người con cả của ông đang ở ngoài đồng. Khi anh ta về gần đến nhà, nghe thấy tiếng đàn ca nhảy múa, liền gọi một người đầy tớ ra mà hỏi xem có chuyện gì.</vt:lpstr>
      <vt:lpstr>Người ấy trả lời : ‘Em cậu đã về, và cha cậu đã làm thịt con bê béo, vì gặp lại cậu ấy mạnh khoẻ.’ Người anh cả liền nổi giận và không chịu vào nhà.</vt:lpstr>
      <vt:lpstr>Nhưng cha cậu ra năn nỉ. Cậu trả lời cha : ‘Cha coi, đã bao nhiêu năm trời con hầu hạ cha, và chẳng khi nào trái lệnh, thế mà chưa bao giờ cha cho lấy được một con dê con để con ăn mừng với bạn bè.</vt:lpstr>
      <vt:lpstr>Còn thằng con của cha đó, sau khi đã nuốt hết của cải của cha với bọn điếm, nay trở về, thì cha lại giết bê béo ăn mừng !’</vt:lpstr>
      <vt:lpstr>“Nhưng người cha nói với anh ta : ‘Con à, lúc nào con cũng ở với cha, tất cả những gì của cha đều là của con. </vt:lpstr>
      <vt:lpstr>Nhưng chúng ta phải ăn mừng, phải vui vẻ, vì em con đây đã chết mà nay lại sống, đã mất mà nay lại tìm thấy’.”ĐÓ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33</cp:revision>
  <dcterms:created xsi:type="dcterms:W3CDTF">2022-01-14T15:16:50Z</dcterms:created>
  <dcterms:modified xsi:type="dcterms:W3CDTF">2025-03-27T22:52:07Z</dcterms:modified>
</cp:coreProperties>
</file>