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73" r:id="rId4"/>
    <p:sldId id="374" r:id="rId5"/>
    <p:sldId id="375" r:id="rId6"/>
    <p:sldId id="376" r:id="rId7"/>
    <p:sldId id="378" r:id="rId8"/>
    <p:sldId id="381" r:id="rId9"/>
    <p:sldId id="379" r:id="rId10"/>
    <p:sldId id="392" r:id="rId11"/>
    <p:sldId id="293" r:id="rId12"/>
    <p:sldId id="294" r:id="rId13"/>
    <p:sldId id="393" r:id="rId14"/>
    <p:sldId id="327" r:id="rId15"/>
    <p:sldId id="260" r:id="rId16"/>
    <p:sldId id="308" r:id="rId17"/>
    <p:sldId id="386" r:id="rId18"/>
    <p:sldId id="387" r:id="rId19"/>
    <p:sldId id="388" r:id="rId20"/>
    <p:sldId id="391" r:id="rId21"/>
    <p:sldId id="296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08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5DD8-4449-423C-A639-F65BA6D75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22D266-FC06-4B14-8BD7-484074193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A8C45-7E4E-4866-8C82-71C166C44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F900-C18C-4C2D-9121-6D9F7CF4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FBB37-8D8B-4ED6-8D94-B8E736D25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47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1D7D5-5D3F-4E90-9EB1-0D94F429A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92D96-5F34-4AB1-A37B-950BAE508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B772E-20CA-4B33-939D-79947571E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97229-AC30-41EC-B325-50DCC65CB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5F265-32D6-4048-A6C8-5EAF9497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832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33E2C7-B8DB-416A-849C-F8727C6D6A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EA97-5511-461A-B619-FAC5D0F6E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D5E18-72A4-41BE-8D81-82879DBC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FF74F-521E-4FAF-8BC5-1AA66425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2554A-5342-4096-8E7A-C7436908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42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5F664-AA3B-4313-A0F2-D409A478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26BB1-E78B-4471-BE4E-53C3618C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02FC-DC52-4B3B-A666-E0F2AD29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0460E-3594-4A79-9E4E-36EC7F54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EA09A-40D4-46F8-8D4D-215020EA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33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3C1E-0B4A-4019-8FB3-FDBACB53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D45E-ECC5-486B-A601-B03D259A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CF448-B65D-4523-9B12-4CDC3F88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4D0E6-2C86-49C5-A9CD-ACFF55D9D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DC806-FCD8-4CA2-BC87-FA6CE1760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805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0E31C-C008-41A6-B1CC-CA6C3ED98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47F5F-9858-494A-82A4-9A7A3B54A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676A2-D46B-4F56-A21A-931B25743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614988-F3CE-4174-A3EE-F8108E165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F2516-227C-4BC8-87E4-9ED003D6B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26F3F-72B1-4481-9A61-AC5C1470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890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8F067-DD81-44FD-9BCC-D0582C65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2F556-8863-4102-858F-CBCB401AF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8A34B-6D45-46A2-9A77-BB84800C9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15220-53B4-4EDC-860F-3E64AF09D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F7AF07-2A5A-452F-B6EB-FCD3E08E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DC71C-673D-4186-8658-C06FA940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930F0-6E9D-4535-897B-48B2B330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0E3C02-94DA-4ACC-A3AE-A828F02F6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010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97CB9-D932-4FD4-B776-B6D34AEA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62FE11-FC34-4584-87BA-22676E09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4B8B2-2652-4757-B95D-8255071D4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E71F95-6F81-4FDA-B714-89F84A91A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13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EA5293-DCD2-4900-97FA-755F5C6CA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52C3D-6041-4625-AC08-9327233F2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F0C907-31D2-4439-B21C-BF8F8366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087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14B62-2C54-4574-B543-5EB51B1DD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D8E50-F3A2-4687-B0C9-1F0E70AE7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FDF51E-E4BD-4E69-BA7D-AB7D9EBAE1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5F6E8-DF3A-4E10-99D5-E4B28F36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19D56-AA9B-48D9-A797-22DF87706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8B5EE-5785-4A56-886B-75834DB3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665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0DF1-2E9F-4D46-9DD9-7544FFCB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B45455-BF2B-4E0F-88A8-C30EACBA6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A077DF-EF3A-4A0C-A177-0489E1CCD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53553-7ED7-4561-81BF-C072759E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11194-45E8-4829-B6A3-638191FB5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7BEFB-5AA3-4CB9-8D66-68978144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374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DEA6-FF88-4323-ACF8-DACE668E1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8C242-8DEE-41DC-A727-D8B145B3F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E7123-EC5E-487F-AE75-526036135A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9C1CA-27ED-46C1-8525-37ABE13F03B0}" type="datetimeFigureOut">
              <a:rPr lang="vi-VN" smtClean="0"/>
              <a:t>21/03/2025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3B4BD-603F-418B-BA87-65BAF4125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C33B-A489-4130-9B31-902838D43E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B2F9-C746-405B-B972-04B60C6BF1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782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III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MÙA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CHAY -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7030A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44541" y="3776782"/>
            <a:ext cx="4047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TRỞ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VỀ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81207" y="3776782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noProof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SÁM HỐI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May ra sang năm nó có trái, nếu không thì ông sẽ chặt nó đi.</a:t>
            </a:r>
            <a:r>
              <a:rPr lang="en-US" sz="88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7200" b="1" i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 LÀ LỜI CHÚA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94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18" y="186901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18" y="977996"/>
            <a:ext cx="671318" cy="667960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18" y="1870620"/>
            <a:ext cx="671319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2712406"/>
            <a:ext cx="671320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19" y="3568394"/>
            <a:ext cx="602233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0" y="4400858"/>
            <a:ext cx="671321" cy="60483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-14740" y="5339618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vi-VN" sz="44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</a:t>
            </a:r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ĐỔ XUỐNG ĐÈ CHẾT 8 NGƯỜI?</a:t>
            </a:r>
            <a:endParaRPr lang="vi-VN" sz="44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4EF259-C730-4A3D-93A7-49B3BA74B4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889073"/>
              </p:ext>
            </p:extLst>
          </p:nvPr>
        </p:nvGraphicFramePr>
        <p:xfrm>
          <a:off x="1176904" y="70947"/>
          <a:ext cx="9437078" cy="5068212"/>
        </p:xfrm>
        <a:graphic>
          <a:graphicData uri="http://schemas.openxmlformats.org/drawingml/2006/table">
            <a:tbl>
              <a:tblPr firstRow="1" firstCol="1" bandRow="1"/>
              <a:tblGrid>
                <a:gridCol w="857346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857346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857346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857346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  <a:gridCol w="858242">
                  <a:extLst>
                    <a:ext uri="{9D8B030D-6E8A-4147-A177-3AD203B41FA5}">
                      <a16:colId xmlns:a16="http://schemas.microsoft.com/office/drawing/2014/main" val="406102389"/>
                    </a:ext>
                  </a:extLst>
                </a:gridCol>
              </a:tblGrid>
              <a:tr h="844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844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844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844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844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844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  <p:sp>
        <p:nvSpPr>
          <p:cNvPr id="86" name="Rectangle 85">
            <a:extLst>
              <a:ext uri="{FF2B5EF4-FFF2-40B4-BE49-F238E27FC236}">
                <a16:creationId xmlns:a16="http://schemas.microsoft.com/office/drawing/2014/main" id="{5B2459EC-05AB-4055-A332-2830F3D4633C}"/>
              </a:ext>
            </a:extLst>
          </p:cNvPr>
          <p:cNvSpPr/>
          <p:nvPr/>
        </p:nvSpPr>
        <p:spPr>
          <a:xfrm>
            <a:off x="3165" y="5355547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32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TỔNG TRẤN NÀO</a:t>
            </a:r>
            <a:r>
              <a:rPr lang="vi-VN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ĐÃ GIẾT MỘT SỐ NGƯỜI KHIẾN MÁU CỦA HỌ HÒA LẪN MÁU TẾ VẬT HỌ ĐANG DÂNG?</a:t>
            </a:r>
            <a:endParaRPr lang="vi-VN" sz="32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A4A207D-9494-4FC3-9343-265F58584A35}"/>
              </a:ext>
            </a:extLst>
          </p:cNvPr>
          <p:cNvSpPr/>
          <p:nvPr/>
        </p:nvSpPr>
        <p:spPr>
          <a:xfrm>
            <a:off x="1181980" y="54864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CC3F6FA-9E69-43A3-8154-2A16E2A27CC6}"/>
              </a:ext>
            </a:extLst>
          </p:cNvPr>
          <p:cNvSpPr/>
          <p:nvPr/>
        </p:nvSpPr>
        <p:spPr>
          <a:xfrm>
            <a:off x="2042532" y="51158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2CDF357E-F0FA-4F95-B4F8-B8CB02F2F40A}"/>
              </a:ext>
            </a:extLst>
          </p:cNvPr>
          <p:cNvSpPr/>
          <p:nvPr/>
        </p:nvSpPr>
        <p:spPr>
          <a:xfrm>
            <a:off x="2884796" y="59088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2AD65F95-7A49-467E-BB5F-6B3F686DC824}"/>
              </a:ext>
            </a:extLst>
          </p:cNvPr>
          <p:cNvSpPr/>
          <p:nvPr/>
        </p:nvSpPr>
        <p:spPr>
          <a:xfrm>
            <a:off x="3745348" y="55382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97F15A7-0C22-409B-A427-6AB56753921E}"/>
              </a:ext>
            </a:extLst>
          </p:cNvPr>
          <p:cNvSpPr/>
          <p:nvPr/>
        </p:nvSpPr>
        <p:spPr>
          <a:xfrm>
            <a:off x="4604512" y="58570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455F682-B6AD-4838-A9C6-5D804D00E972}"/>
              </a:ext>
            </a:extLst>
          </p:cNvPr>
          <p:cNvSpPr/>
          <p:nvPr/>
        </p:nvSpPr>
        <p:spPr>
          <a:xfrm>
            <a:off x="5465064" y="54864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358EEB16-FF53-4F03-9A2B-0CEFF20049F3}"/>
              </a:ext>
            </a:extLst>
          </p:cNvPr>
          <p:cNvSpPr/>
          <p:nvPr/>
        </p:nvSpPr>
        <p:spPr>
          <a:xfrm>
            <a:off x="6325616" y="53650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D015F9F-3D5D-4F71-A98D-A7C29649BDC5}"/>
              </a:ext>
            </a:extLst>
          </p:cNvPr>
          <p:cNvSpPr/>
          <p:nvPr/>
        </p:nvSpPr>
        <p:spPr>
          <a:xfrm>
            <a:off x="7177024" y="59088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E693064-172F-435C-9BF3-FD729B4DF95F}"/>
              </a:ext>
            </a:extLst>
          </p:cNvPr>
          <p:cNvSpPr/>
          <p:nvPr/>
        </p:nvSpPr>
        <p:spPr>
          <a:xfrm>
            <a:off x="8034951" y="54864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BBC0F4A-77A9-4C6E-9A9F-25FA7F96E5A8}"/>
              </a:ext>
            </a:extLst>
          </p:cNvPr>
          <p:cNvSpPr/>
          <p:nvPr/>
        </p:nvSpPr>
        <p:spPr>
          <a:xfrm>
            <a:off x="8895503" y="51158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0626E07-F632-4CF0-822D-0EA03C05D780}"/>
              </a:ext>
            </a:extLst>
          </p:cNvPr>
          <p:cNvSpPr/>
          <p:nvPr/>
        </p:nvSpPr>
        <p:spPr>
          <a:xfrm>
            <a:off x="1188890" y="909725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03863E3A-08E1-4FCA-B7D2-A7B22A110046}"/>
              </a:ext>
            </a:extLst>
          </p:cNvPr>
          <p:cNvSpPr/>
          <p:nvPr/>
        </p:nvSpPr>
        <p:spPr>
          <a:xfrm>
            <a:off x="2049442" y="906019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94E32614-8C14-43AB-8736-410058616B5F}"/>
              </a:ext>
            </a:extLst>
          </p:cNvPr>
          <p:cNvSpPr/>
          <p:nvPr/>
        </p:nvSpPr>
        <p:spPr>
          <a:xfrm>
            <a:off x="2891706" y="913949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2A62956-3C50-47EC-B25A-73671588A92B}"/>
              </a:ext>
            </a:extLst>
          </p:cNvPr>
          <p:cNvSpPr/>
          <p:nvPr/>
        </p:nvSpPr>
        <p:spPr>
          <a:xfrm>
            <a:off x="3752258" y="910243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0A5013C4-0CAC-4A6C-9BBD-8871C54B85EA}"/>
              </a:ext>
            </a:extLst>
          </p:cNvPr>
          <p:cNvSpPr/>
          <p:nvPr/>
        </p:nvSpPr>
        <p:spPr>
          <a:xfrm>
            <a:off x="4611422" y="913431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7806322-3496-47A8-A1DC-B1789113DF9E}"/>
              </a:ext>
            </a:extLst>
          </p:cNvPr>
          <p:cNvSpPr/>
          <p:nvPr/>
        </p:nvSpPr>
        <p:spPr>
          <a:xfrm>
            <a:off x="5471974" y="909725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74976DE9-D97B-4C5E-82CF-E5B8B8731EF9}"/>
              </a:ext>
            </a:extLst>
          </p:cNvPr>
          <p:cNvSpPr/>
          <p:nvPr/>
        </p:nvSpPr>
        <p:spPr>
          <a:xfrm>
            <a:off x="6332526" y="908511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1DFC1215-8A91-42B7-9E45-94583CC3FE0B}"/>
              </a:ext>
            </a:extLst>
          </p:cNvPr>
          <p:cNvSpPr/>
          <p:nvPr/>
        </p:nvSpPr>
        <p:spPr>
          <a:xfrm>
            <a:off x="2912228" y="1764539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DFC1E4C7-1324-420B-AD60-F32E2D48606A}"/>
              </a:ext>
            </a:extLst>
          </p:cNvPr>
          <p:cNvSpPr/>
          <p:nvPr/>
        </p:nvSpPr>
        <p:spPr>
          <a:xfrm>
            <a:off x="3772780" y="1760833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4CA257EA-D8AF-493F-A2A8-4BD59389F0CE}"/>
              </a:ext>
            </a:extLst>
          </p:cNvPr>
          <p:cNvSpPr/>
          <p:nvPr/>
        </p:nvSpPr>
        <p:spPr>
          <a:xfrm>
            <a:off x="4615044" y="1768763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0E4D9AE-308B-4D7F-B87E-4977A6BF489B}"/>
              </a:ext>
            </a:extLst>
          </p:cNvPr>
          <p:cNvSpPr/>
          <p:nvPr/>
        </p:nvSpPr>
        <p:spPr>
          <a:xfrm>
            <a:off x="5475596" y="1765057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EA351B00-696A-4219-B847-EA322C8EDE97}"/>
              </a:ext>
            </a:extLst>
          </p:cNvPr>
          <p:cNvSpPr/>
          <p:nvPr/>
        </p:nvSpPr>
        <p:spPr>
          <a:xfrm>
            <a:off x="6334760" y="1768245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C53C770E-6D0B-4229-B4EB-48FE9FA3036D}"/>
              </a:ext>
            </a:extLst>
          </p:cNvPr>
          <p:cNvSpPr/>
          <p:nvPr/>
        </p:nvSpPr>
        <p:spPr>
          <a:xfrm>
            <a:off x="7195312" y="1764539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0F1BBA1-64B8-4B8D-973B-5EB4A10908AF}"/>
              </a:ext>
            </a:extLst>
          </p:cNvPr>
          <p:cNvSpPr/>
          <p:nvPr/>
        </p:nvSpPr>
        <p:spPr>
          <a:xfrm>
            <a:off x="8055864" y="1763325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BEB034F-DF4F-424F-99C6-35D0F713402A}"/>
              </a:ext>
            </a:extLst>
          </p:cNvPr>
          <p:cNvSpPr/>
          <p:nvPr/>
        </p:nvSpPr>
        <p:spPr>
          <a:xfrm>
            <a:off x="1181980" y="2588466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DFFE2909-FB63-4590-A3CF-4B2E78D07605}"/>
              </a:ext>
            </a:extLst>
          </p:cNvPr>
          <p:cNvSpPr/>
          <p:nvPr/>
        </p:nvSpPr>
        <p:spPr>
          <a:xfrm>
            <a:off x="2042532" y="2584760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3F4A758E-3549-41FE-BBB8-D19C790F0002}"/>
              </a:ext>
            </a:extLst>
          </p:cNvPr>
          <p:cNvSpPr/>
          <p:nvPr/>
        </p:nvSpPr>
        <p:spPr>
          <a:xfrm>
            <a:off x="2884796" y="2592690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49C8EC2-FB23-4304-98D8-F4ECD4CCBE76}"/>
              </a:ext>
            </a:extLst>
          </p:cNvPr>
          <p:cNvSpPr/>
          <p:nvPr/>
        </p:nvSpPr>
        <p:spPr>
          <a:xfrm>
            <a:off x="3745348" y="2588984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103480F-08BC-4317-94F7-783E25D74AA2}"/>
              </a:ext>
            </a:extLst>
          </p:cNvPr>
          <p:cNvSpPr/>
          <p:nvPr/>
        </p:nvSpPr>
        <p:spPr>
          <a:xfrm>
            <a:off x="4604512" y="2592172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A5B2E9C-8316-4DD8-B24A-C3F25FECB5CE}"/>
              </a:ext>
            </a:extLst>
          </p:cNvPr>
          <p:cNvSpPr/>
          <p:nvPr/>
        </p:nvSpPr>
        <p:spPr>
          <a:xfrm>
            <a:off x="5465064" y="2588466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103AED11-5F4C-48A4-8F02-64A6888995A4}"/>
              </a:ext>
            </a:extLst>
          </p:cNvPr>
          <p:cNvSpPr/>
          <p:nvPr/>
        </p:nvSpPr>
        <p:spPr>
          <a:xfrm>
            <a:off x="6325616" y="2587252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E45FE97-23EE-4904-850F-51E76A66FB52}"/>
              </a:ext>
            </a:extLst>
          </p:cNvPr>
          <p:cNvSpPr/>
          <p:nvPr/>
        </p:nvSpPr>
        <p:spPr>
          <a:xfrm>
            <a:off x="3754492" y="3447255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BCD1B8DE-85BC-42D0-B48D-E7CE5AFA5429}"/>
              </a:ext>
            </a:extLst>
          </p:cNvPr>
          <p:cNvSpPr/>
          <p:nvPr/>
        </p:nvSpPr>
        <p:spPr>
          <a:xfrm>
            <a:off x="4613656" y="3450443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7BA72A1-B089-4116-8C6A-5E907431AA40}"/>
              </a:ext>
            </a:extLst>
          </p:cNvPr>
          <p:cNvSpPr/>
          <p:nvPr/>
        </p:nvSpPr>
        <p:spPr>
          <a:xfrm>
            <a:off x="5474208" y="3446737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68E31C80-7FB4-4070-9A15-731CA337EA20}"/>
              </a:ext>
            </a:extLst>
          </p:cNvPr>
          <p:cNvSpPr/>
          <p:nvPr/>
        </p:nvSpPr>
        <p:spPr>
          <a:xfrm>
            <a:off x="6334760" y="3445523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977108B6-9825-4EDB-82FA-6392F399B32C}"/>
              </a:ext>
            </a:extLst>
          </p:cNvPr>
          <p:cNvSpPr/>
          <p:nvPr/>
        </p:nvSpPr>
        <p:spPr>
          <a:xfrm>
            <a:off x="7186168" y="3450961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54AF962D-ACFB-444D-9E0E-C94D39F0965A}"/>
              </a:ext>
            </a:extLst>
          </p:cNvPr>
          <p:cNvSpPr/>
          <p:nvPr/>
        </p:nvSpPr>
        <p:spPr>
          <a:xfrm>
            <a:off x="8044095" y="3446737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4DDEC36F-D3EE-4494-B91A-A54F533D37D2}"/>
              </a:ext>
            </a:extLst>
          </p:cNvPr>
          <p:cNvSpPr/>
          <p:nvPr/>
        </p:nvSpPr>
        <p:spPr>
          <a:xfrm>
            <a:off x="2058586" y="4266792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E176C5FE-7192-4BBD-8A77-7270ED5BAD77}"/>
              </a:ext>
            </a:extLst>
          </p:cNvPr>
          <p:cNvSpPr/>
          <p:nvPr/>
        </p:nvSpPr>
        <p:spPr>
          <a:xfrm>
            <a:off x="2900850" y="4274722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FC549A2D-D5D4-42BE-BCD3-BE9B9F2B93A8}"/>
              </a:ext>
            </a:extLst>
          </p:cNvPr>
          <p:cNvSpPr/>
          <p:nvPr/>
        </p:nvSpPr>
        <p:spPr>
          <a:xfrm>
            <a:off x="3761402" y="4271016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46BA2996-65BC-4645-B572-8EA4C7FA28EA}"/>
              </a:ext>
            </a:extLst>
          </p:cNvPr>
          <p:cNvSpPr/>
          <p:nvPr/>
        </p:nvSpPr>
        <p:spPr>
          <a:xfrm>
            <a:off x="4620566" y="4274204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F926DE9-6BEB-45FE-9D43-8D7BA3D63F2E}"/>
              </a:ext>
            </a:extLst>
          </p:cNvPr>
          <p:cNvSpPr/>
          <p:nvPr/>
        </p:nvSpPr>
        <p:spPr>
          <a:xfrm>
            <a:off x="5481118" y="4270498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52DAE11-0004-4F51-AC36-6AD578F5F032}"/>
              </a:ext>
            </a:extLst>
          </p:cNvPr>
          <p:cNvSpPr/>
          <p:nvPr/>
        </p:nvSpPr>
        <p:spPr>
          <a:xfrm>
            <a:off x="6341670" y="4269284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DCE648C0-AF79-4083-961D-9221D2F2C77C}"/>
              </a:ext>
            </a:extLst>
          </p:cNvPr>
          <p:cNvSpPr/>
          <p:nvPr/>
        </p:nvSpPr>
        <p:spPr>
          <a:xfrm>
            <a:off x="7193078" y="4274722"/>
            <a:ext cx="833120" cy="858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4E075B9-EDD4-4FD0-BE33-57F852A1B082}"/>
              </a:ext>
            </a:extLst>
          </p:cNvPr>
          <p:cNvSpPr/>
          <p:nvPr/>
        </p:nvSpPr>
        <p:spPr>
          <a:xfrm>
            <a:off x="-3165" y="5345333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ĐÃ BA NĂM TÔI RA CÂY VẢ ĐỂ LÀM </a:t>
            </a:r>
            <a:r>
              <a:rPr lang="vi-VN" sz="48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MÀ KHÔNG THẤY?</a:t>
            </a:r>
            <a:endParaRPr lang="vi-VN" sz="48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690F911-F122-4F17-BC6E-E6FAE8CB5AF4}"/>
              </a:ext>
            </a:extLst>
          </p:cNvPr>
          <p:cNvSpPr/>
          <p:nvPr/>
        </p:nvSpPr>
        <p:spPr>
          <a:xfrm>
            <a:off x="-14740" y="5342962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CỨ ĐỂ NÓ LẠI NĂM NAY NỮA, TÔI VUN XỚI CHUNG QUANH VÀ </a:t>
            </a:r>
            <a:r>
              <a:rPr lang="vi-VN" sz="32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 GÌ CHO NÓ</a:t>
            </a:r>
            <a:r>
              <a:rPr lang="vi-VN" sz="32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3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ĐỂ MAI RA SANG NĂM NÓ CÓ TRÁI?</a:t>
            </a:r>
            <a:endParaRPr lang="vi-VN" sz="32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C275166C-DE10-40E6-9D44-CAA26CBBD451}"/>
              </a:ext>
            </a:extLst>
          </p:cNvPr>
          <p:cNvSpPr/>
          <p:nvPr/>
        </p:nvSpPr>
        <p:spPr>
          <a:xfrm>
            <a:off x="8410" y="5330119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CÁC ÔNG TƯỞNG MẤY NGƯỜI GA-LI-LÊ NÀY PHẢI CHỊU </a:t>
            </a:r>
            <a:r>
              <a:rPr lang="vi-VN" sz="4800" b="1" u="sng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CÁI GÌ?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ECD81A0C-F29C-4083-A0AC-E49AD7F5865A}"/>
              </a:ext>
            </a:extLst>
          </p:cNvPr>
          <p:cNvSpPr/>
          <p:nvPr/>
        </p:nvSpPr>
        <p:spPr>
          <a:xfrm>
            <a:off x="-3165" y="5343286"/>
            <a:ext cx="12192000" cy="15183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CÓ BAO NHIÊU NGƯỜI BỊ THÁP SI-LÔ-ÁC ĐÈ CHẾT?</a:t>
            </a:r>
            <a:endParaRPr lang="vi-VN" sz="4800" b="1" u="sng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0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3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9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8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0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9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2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5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4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7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0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3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9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2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2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7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0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3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6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9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2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5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8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86" grpId="0" animBg="1"/>
      <p:bldP spid="86" grpId="1" animBg="1"/>
      <p:bldP spid="88" grpId="0" animBg="1"/>
      <p:bldP spid="88" grpId="1" animBg="1"/>
      <p:bldP spid="89" grpId="0" animBg="1"/>
      <p:bldP spid="89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125" grpId="0" animBg="1"/>
      <p:bldP spid="125" grpId="1" animBg="1"/>
      <p:bldP spid="126" grpId="0" animBg="1"/>
      <p:bldP spid="126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48" grpId="0" animBg="1"/>
      <p:bldP spid="148" grpId="1" animBg="1"/>
      <p:bldP spid="152" grpId="0" animBg="1"/>
      <p:bldP spid="152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EFA622-8726-42BE-A72A-7F4DD2AB8B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392510"/>
              </p:ext>
            </p:extLst>
          </p:nvPr>
        </p:nvGraphicFramePr>
        <p:xfrm>
          <a:off x="891251" y="70947"/>
          <a:ext cx="10509808" cy="6306702"/>
        </p:xfrm>
        <a:graphic>
          <a:graphicData uri="http://schemas.openxmlformats.org/drawingml/2006/table">
            <a:tbl>
              <a:tblPr firstRow="1" firstCol="1" bandRow="1"/>
              <a:tblGrid>
                <a:gridCol w="1050322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1050322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50322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50322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</a:tblGrid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92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5F5010-BD55-46CA-847D-AAC799F4D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051884"/>
              </p:ext>
            </p:extLst>
          </p:nvPr>
        </p:nvGraphicFramePr>
        <p:xfrm>
          <a:off x="891251" y="70947"/>
          <a:ext cx="10509808" cy="6306702"/>
        </p:xfrm>
        <a:graphic>
          <a:graphicData uri="http://schemas.openxmlformats.org/drawingml/2006/table">
            <a:tbl>
              <a:tblPr firstRow="1" firstCol="1" bandRow="1"/>
              <a:tblGrid>
                <a:gridCol w="1050322">
                  <a:extLst>
                    <a:ext uri="{9D8B030D-6E8A-4147-A177-3AD203B41FA5}">
                      <a16:colId xmlns:a16="http://schemas.microsoft.com/office/drawing/2014/main" val="2851470237"/>
                    </a:ext>
                  </a:extLst>
                </a:gridCol>
                <a:gridCol w="1050322">
                  <a:extLst>
                    <a:ext uri="{9D8B030D-6E8A-4147-A177-3AD203B41FA5}">
                      <a16:colId xmlns:a16="http://schemas.microsoft.com/office/drawing/2014/main" val="2154283047"/>
                    </a:ext>
                  </a:extLst>
                </a:gridCol>
                <a:gridCol w="1050322">
                  <a:extLst>
                    <a:ext uri="{9D8B030D-6E8A-4147-A177-3AD203B41FA5}">
                      <a16:colId xmlns:a16="http://schemas.microsoft.com/office/drawing/2014/main" val="3647057924"/>
                    </a:ext>
                  </a:extLst>
                </a:gridCol>
                <a:gridCol w="1050322">
                  <a:extLst>
                    <a:ext uri="{9D8B030D-6E8A-4147-A177-3AD203B41FA5}">
                      <a16:colId xmlns:a16="http://schemas.microsoft.com/office/drawing/2014/main" val="446130226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63227492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88451626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081010620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58118253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4222770522"/>
                    </a:ext>
                  </a:extLst>
                </a:gridCol>
                <a:gridCol w="1051420">
                  <a:extLst>
                    <a:ext uri="{9D8B030D-6E8A-4147-A177-3AD203B41FA5}">
                      <a16:colId xmlns:a16="http://schemas.microsoft.com/office/drawing/2014/main" val="1428442844"/>
                    </a:ext>
                  </a:extLst>
                </a:gridCol>
              </a:tblGrid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061126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Ô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543499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46923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41911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Ố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Ậ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385001"/>
                  </a:ext>
                </a:extLst>
              </a:tr>
              <a:tr h="1051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6600" b="1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6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66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70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9144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742406"/>
            <a:ext cx="9143999" cy="1064795"/>
          </a:xfrm>
          <a:prstGeom prst="flowChartAlternateProcess">
            <a:avLst/>
          </a:prstGeom>
          <a:solidFill>
            <a:srgbClr val="7030A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CACD0B-5EF8-4122-8BEB-969848933C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360" y="1188720"/>
            <a:ext cx="5317966" cy="446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Hê-rô-đê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Tổng trấn Qui-ri-ni-ô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Phi-la-tô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Những người cuồng tín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NGƯỜI GA-LI-LÊ</a:t>
            </a:r>
            <a:r>
              <a:rPr lang="en-US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6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BỊ AI</a:t>
            </a:r>
            <a:r>
              <a:rPr lang="vi-VN" sz="6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GIẾT CHẾT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25098"/>
            <a:ext cx="12260007" cy="822849"/>
            <a:chOff x="-1896924" y="4695363"/>
            <a:chExt cx="10583438" cy="705286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2555" y="471484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Tổng trấn Phi-la-tô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Nước hồ Si-lô-ác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Máu tế vật họ đang dâng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anose="02020603050405020304" pitchFamily="18" charset="0"/>
                </a:rPr>
                <a:t>Chiên vượt qua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Chỉ B và C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0" lang="en-US" sz="6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6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CHẾT MÁU HỌ HÒA LẪN VỚI </a:t>
            </a:r>
            <a:r>
              <a:rPr lang="en-US" sz="66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2749236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48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Máu tế vật họ đang dâng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866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Sẵn sàng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Cầu nguyện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Tỉnh thức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Sám hối</a:t>
              </a:r>
              <a:endParaRPr kumimoji="0" lang="vi-VN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VIỆC NHỮNG NGƯỜI GA-LI-LÊ BỊ GIẾT,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 CÁC ÔNG </a:t>
            </a:r>
            <a:r>
              <a:rPr lang="vi-VN" sz="4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PHẢI LÀM GÌ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NẾU KHÔNG CŨNG SẼ CHẾT HẾT NHƯ VẬY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1567"/>
            <a:ext cx="12248199" cy="824666"/>
            <a:chOff x="-1896924" y="4674319"/>
            <a:chExt cx="10573245" cy="70684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2748" y="4674319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Sám hối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9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Tháp Si-lô-ác đổ xuống đè chết họ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Tường thành đè chết họ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Bị quân La Mã chém đầu 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Bị chết thiêu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NHỮNG NGƯỜI Ở GIÊ-RU-SA-LEM</a:t>
            </a:r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 BỊ CHẾT BỞI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9098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Tháp Si-lô-ác đổ xuống đè chết họ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5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5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Lúc ấy, có mấy người đến kể lại cho Đức Giê-su nghe chuyện những người Ga-li-lê bị tổng trấn Phi-la-tô giết, khiến máu đổ ra hoà lẫn với máu tế vật họ đang dâng.</a:t>
            </a:r>
            <a:endParaRPr lang="en-US" sz="5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KHỞI ĐẦU TIN MỪNG CHÚA GIÊ-SU KI-TÔ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THEO THÁNH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LU-CA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3 năm 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1 năm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indent="-257175" defTabSz="457200"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 năm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5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7 năm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ĐÃ </a:t>
            </a:r>
            <a:r>
              <a:rPr lang="vi-VN" sz="5400" b="1" u="sng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BAO NHIÊU NĂM</a:t>
            </a:r>
            <a:r>
              <a:rPr lang="vi-VN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NGƯỜI CHỦ VƯỜN RA TÌM TRÁI CÂY VẢ MÀ KHỒNG CÓ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6006"/>
            <a:ext cx="12240885" cy="806783"/>
            <a:chOff x="-1896924" y="4689645"/>
            <a:chExt cx="10566931" cy="691518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 </a:t>
              </a: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3 năm 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3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297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8684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96319" y="930542"/>
            <a:ext cx="6310854" cy="4562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TRONG MÙA CHAY NÀY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5400" b="1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SẼ DỐC QUYẾT SỬA MỘT TẬT XẤU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0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đáp lại rằng: “Các ông tưởng mấy người Ga-li-lê này phải chịu số phận đó vì họ tội lỗi hơn mọi người Ga-li-lê khác sao?</a:t>
            </a:r>
            <a:endParaRPr lang="en-US" sz="7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9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Tôi nói cho các ông biết : không phải thế đâu ; nhưng nếu các ông không sám hối, thì các ông cũng sẽ chết hết như vậy.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3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Cũng như mười tám người kia bị tháp Si-lô-ác đổ xuống đè chết, các ông tưởng họ là những người mắc tội nặng hơn tất cả mọi người ở thành Giê-ru-sa-lem sao ?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09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Tôi nói cho các ông biết : không phải thế đâu ; nhưng nếu các ông không chịu sám hối, thì các ông cũng sẽ chết hết y như vậy.”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77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Rồi Đức Giê-su kể dụ ngôn này: “Người kia có một cây vả trồng trong vườn nho mình.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738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Bác ta ra cây tìm trái mà không thấy, nên bảo người làm vườn: ‘Anh coi, đã ba năm nay tôi ra cây vả này tìm trái, mà không thấy. Vậy anh chặt nó đi, để làm gì cho hại đất ?’</a:t>
            </a:r>
            <a:endParaRPr lang="en-US" sz="6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22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Nhưng người làm vườn đáp : ‘Thưa ông, xin cứ để nó lại năm nay nữa. Tôi sẽ vun xới chung quanh, và bón phân cho nó.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736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815</Words>
  <Application>Microsoft Office PowerPoint</Application>
  <PresentationFormat>Widescreen</PresentationFormat>
  <Paragraphs>239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Đức Giê-su đáp lại rằng: “Các ông tưởng mấy người Ga-li-lê này phải chịu số phận đó vì họ tội lỗi hơn mọi người Ga-li-lê khác sao?</vt:lpstr>
      <vt:lpstr>Tôi nói cho các ông biết : không phải thế đâu ; nhưng nếu các ông không sám hối, thì các ông cũng sẽ chết hết như vậy.</vt:lpstr>
      <vt:lpstr>Cũng như mười tám người kia bị tháp Si-lô-ác đổ xuống đè chết, các ông tưởng họ là những người mắc tội nặng hơn tất cả mọi người ở thành Giê-ru-sa-lem sao ?</vt:lpstr>
      <vt:lpstr>Tôi nói cho các ông biết : không phải thế đâu ; nhưng nếu các ông không chịu sám hối, thì các ông cũng sẽ chết hết y như vậy.”</vt:lpstr>
      <vt:lpstr>Rồi Đức Giê-su kể dụ ngôn này: “Người kia có một cây vả trồng trong vườn nho mình.</vt:lpstr>
      <vt:lpstr>Bác ta ra cây tìm trái mà không thấy, nên bảo người làm vườn: ‘Anh coi, đã ba năm nay tôi ra cây vả này tìm trái, mà không thấy. Vậy anh chặt nó đi, để làm gì cho hại đất ?’</vt:lpstr>
      <vt:lpstr>Nhưng người làm vườn đáp : ‘Thưa ông, xin cứ để nó lại năm nay nữa. Tôi sẽ vun xới chung quanh, và bón phân cho nó.</vt:lpstr>
      <vt:lpstr>May ra sang năm nó có trái, nếu không thì ông sẽ chặt nó đi.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29</cp:revision>
  <dcterms:created xsi:type="dcterms:W3CDTF">2022-01-14T15:16:50Z</dcterms:created>
  <dcterms:modified xsi:type="dcterms:W3CDTF">2025-03-21T00:44:33Z</dcterms:modified>
</cp:coreProperties>
</file>