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373" r:id="rId4"/>
    <p:sldId id="374" r:id="rId5"/>
    <p:sldId id="375" r:id="rId6"/>
    <p:sldId id="376" r:id="rId7"/>
    <p:sldId id="378" r:id="rId8"/>
    <p:sldId id="381" r:id="rId9"/>
    <p:sldId id="379" r:id="rId10"/>
    <p:sldId id="380" r:id="rId11"/>
    <p:sldId id="377" r:id="rId12"/>
    <p:sldId id="382" r:id="rId13"/>
    <p:sldId id="383" r:id="rId14"/>
    <p:sldId id="392" r:id="rId15"/>
    <p:sldId id="293" r:id="rId16"/>
    <p:sldId id="294" r:id="rId17"/>
    <p:sldId id="393" r:id="rId18"/>
    <p:sldId id="327" r:id="rId19"/>
    <p:sldId id="260" r:id="rId20"/>
    <p:sldId id="308" r:id="rId21"/>
    <p:sldId id="386" r:id="rId22"/>
    <p:sldId id="387" r:id="rId23"/>
    <p:sldId id="388" r:id="rId24"/>
    <p:sldId id="391" r:id="rId25"/>
    <p:sldId id="296" r:id="rId26"/>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4" d="100"/>
          <a:sy n="124" d="100"/>
        </p:scale>
        <p:origin x="42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05/03/2025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05/03/2025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400" b="1" i="0" u="none" strike="noStrike" kern="10" cap="none" spc="0" normalizeH="0" baseline="0" noProof="0">
                <a:ln w="9525">
                  <a:noFill/>
                  <a:prstDash val="solid"/>
                </a:ln>
                <a:solidFill>
                  <a:srgbClr val="7030A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CHÚA NHẬT </a:t>
            </a:r>
            <a:r>
              <a:rPr lang="en-US" sz="4400" b="1" kern="10">
                <a:ln w="9525">
                  <a:noFill/>
                  <a:prstDash val="solid"/>
                </a:ln>
                <a:solidFill>
                  <a:srgbClr val="7030A0">
                    <a:alpha val="77000"/>
                  </a:srgbClr>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I</a:t>
            </a:r>
            <a:r>
              <a:rPr kumimoji="0" lang="en-US" sz="4400" b="1" i="0" u="none" strike="noStrike" kern="10" cap="none" spc="0" normalizeH="0" baseline="0" noProof="0">
                <a:ln w="9525">
                  <a:noFill/>
                  <a:prstDash val="solid"/>
                </a:ln>
                <a:solidFill>
                  <a:srgbClr val="7030A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 MÙA</a:t>
            </a:r>
            <a:r>
              <a:rPr kumimoji="0" lang="en-US" sz="4400" b="1" i="0" u="none" strike="noStrike" kern="10" cap="none" spc="0" normalizeH="0" noProof="0">
                <a:ln w="9525">
                  <a:noFill/>
                  <a:prstDash val="solid"/>
                </a:ln>
                <a:solidFill>
                  <a:srgbClr val="7030A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 CHAY - </a:t>
            </a:r>
            <a:r>
              <a:rPr kumimoji="0" lang="en-US" sz="4400" b="1" i="0" u="none" strike="noStrike" kern="10" cap="none" spc="0" normalizeH="0" baseline="0" noProof="0">
                <a:ln w="9525">
                  <a:noFill/>
                  <a:prstDash val="solid"/>
                </a:ln>
                <a:solidFill>
                  <a:srgbClr val="7030A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rPr>
              <a:t>C</a:t>
            </a:r>
            <a:endParaRPr kumimoji="0" lang="en-US" sz="4400" b="1" i="0" u="none" strike="noStrike" kern="10" cap="none" spc="0" normalizeH="0" baseline="0" noProof="0" dirty="0">
              <a:ln w="9525">
                <a:noFill/>
                <a:prstDash val="solid"/>
              </a:ln>
              <a:solidFill>
                <a:srgbClr val="7030A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TRỞ</a:t>
            </a:r>
            <a:r>
              <a:rPr kumimoji="0" lang="en-US" sz="4000" b="1" i="0" u="none" strike="noStrike" kern="1200" cap="none" spc="0" normalizeH="0" noProof="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rPr>
              <a:t> VỀ</a:t>
            </a:r>
            <a:endParaRPr kumimoji="0" lang="en-US" sz="4000" b="1"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7030A0"/>
                </a:solidFill>
                <a:latin typeface="Verdana" panose="020B0604030504040204" pitchFamily="34" charset="0"/>
                <a:ea typeface="Verdana" panose="020B0604030504040204" pitchFamily="34" charset="0"/>
                <a:cs typeface="Tahoma" panose="020B0604030504040204" pitchFamily="34" charset="0"/>
              </a:rPr>
              <a:t>SÁM HỐI</a:t>
            </a:r>
            <a:endParaRPr kumimoji="0" lang="en-US" sz="4000" b="1"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073915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solidFill>
                  <a:srgbClr val="333333"/>
                </a:solidFill>
                <a:effectLst/>
                <a:latin typeface="Verdana" panose="020B0604030504040204" pitchFamily="34" charset="0"/>
                <a:ea typeface="Times New Roman" panose="02020603050405020304" pitchFamily="18" charset="0"/>
              </a:rPr>
              <a:t>Đức Giê-su đáp lại : “Đã có lời chép rằng : Ngươi phải bái lạy Đức Chúa là Thiên Chúa của ngươi, và phải thờ phượng một mình Người mà thôi.”</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760499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solidFill>
                  <a:srgbClr val="333333"/>
                </a:solidFill>
                <a:effectLst/>
                <a:latin typeface="Verdana" panose="020B0604030504040204" pitchFamily="34" charset="0"/>
                <a:ea typeface="Times New Roman" panose="02020603050405020304" pitchFamily="18" charset="0"/>
              </a:rPr>
              <a:t>Quỷ lại đem Đức Giê-su đến Giê-ru-sa-lem và đặt Người trên nóc Đền Thờ, rồi nói với Người: “Nếu ông là Con Thiên Chúa, thì đứng đây mà gieo mình xuống đi !</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038015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solidFill>
                  <a:srgbClr val="333333"/>
                </a:solidFill>
                <a:effectLst/>
                <a:latin typeface="Verdana" panose="020B0604030504040204" pitchFamily="34" charset="0"/>
                <a:ea typeface="Times New Roman" panose="02020603050405020304" pitchFamily="18" charset="0"/>
              </a:rPr>
              <a:t>Vì đã có lời chép rằng : Thiên Chúa sẽ truyền cho thiên sứ gìn giữ bạn. Lại còn chép rằng: Thiên sứ sẽ tay đỡ tay nâng, cho bạn khỏi vấp chân vào đá.”</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276127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Bấy giờ Đức Giê-su đáp lại : “Đã có lời rằng : Ngươi chớ thử thách Đức Chúa là Thiên Chúa của ngươi.”</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30249772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800" b="1">
                <a:solidFill>
                  <a:srgbClr val="333333"/>
                </a:solidFill>
                <a:effectLst/>
                <a:latin typeface="Verdana" panose="020B0604030504040204" pitchFamily="34" charset="0"/>
                <a:ea typeface="Times New Roman" panose="02020603050405020304" pitchFamily="18" charset="0"/>
              </a:rPr>
              <a:t>Sau khi đã xoay hết cách để cám dỗ Người, quỷ bỏ đi, chờ đợi thời cơ.</a:t>
            </a:r>
            <a:r>
              <a:rPr lang="vi-VN" sz="7200" b="1">
                <a:solidFill>
                  <a:srgbClr val="333333"/>
                </a:solidFill>
                <a:effectLst/>
                <a:latin typeface="Verdana" panose="020B0604030504040204" pitchFamily="34" charset="0"/>
                <a:ea typeface="Times New Roman" panose="02020603050405020304" pitchFamily="18" charset="0"/>
              </a:rPr>
              <a:t> </a:t>
            </a:r>
            <a:r>
              <a:rPr lang="vi-VN" sz="7200" b="1" i="1">
                <a:solidFill>
                  <a:srgbClr val="FF0000"/>
                </a:solidFill>
                <a:latin typeface="Times New Roman" panose="02020603050405020304" pitchFamily="18" charset="0"/>
                <a:ea typeface="Times New Roman" panose="02020603050405020304" pitchFamily="18" charset="0"/>
              </a:rPr>
              <a:t>ĐÓ LÀ LỜI CHÚA</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09940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21" y="35412"/>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1" y="72984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95349" y="1379486"/>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2047949"/>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1" y="2668362"/>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1" y="3350523"/>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sp>
        <p:nvSpPr>
          <p:cNvPr id="4" name="Star: 10 Points 3">
            <a:extLst>
              <a:ext uri="{FF2B5EF4-FFF2-40B4-BE49-F238E27FC236}">
                <a16:creationId xmlns:a16="http://schemas.microsoft.com/office/drawing/2014/main" id="{7A1FBFD6-3BA0-4CD9-9C85-496259AA56E6}"/>
              </a:ext>
            </a:extLst>
          </p:cNvPr>
          <p:cNvSpPr/>
          <p:nvPr/>
        </p:nvSpPr>
        <p:spPr>
          <a:xfrm>
            <a:off x="358521" y="3997960"/>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7</a:t>
            </a:r>
          </a:p>
        </p:txBody>
      </p:sp>
      <p:sp>
        <p:nvSpPr>
          <p:cNvPr id="76" name="Rectangle 75">
            <a:extLst>
              <a:ext uri="{FF2B5EF4-FFF2-40B4-BE49-F238E27FC236}">
                <a16:creationId xmlns:a16="http://schemas.microsoft.com/office/drawing/2014/main" id="{DE7D70FE-F199-4AE7-A23E-E17CA9DD67CA}"/>
              </a:ext>
            </a:extLst>
          </p:cNvPr>
          <p:cNvSpPr/>
          <p:nvPr/>
        </p:nvSpPr>
        <p:spPr>
          <a:xfrm>
            <a:off x="-14740" y="5339618"/>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3600" b="1">
                <a:solidFill>
                  <a:srgbClr val="FF0000"/>
                </a:solidFill>
                <a:latin typeface="Verdana" panose="020B0604030504040204" pitchFamily="34" charset="0"/>
                <a:ea typeface="Verdana" panose="020B0604030504040204" pitchFamily="34" charset="0"/>
              </a:rPr>
              <a:t>1. “QUỶ NÓI VỚI CGS: TÔI SẼ CHO ÔNG </a:t>
            </a:r>
            <a:r>
              <a:rPr lang="vi-VN" sz="3600" b="1" u="sng">
                <a:solidFill>
                  <a:srgbClr val="7030A0"/>
                </a:solidFill>
                <a:latin typeface="Verdana" panose="020B0604030504040204" pitchFamily="34" charset="0"/>
                <a:ea typeface="Verdana" panose="020B0604030504040204" pitchFamily="34" charset="0"/>
              </a:rPr>
              <a:t>... ... </a:t>
            </a:r>
            <a:r>
              <a:rPr lang="vi-VN" sz="3600" b="1">
                <a:solidFill>
                  <a:srgbClr val="FF0000"/>
                </a:solidFill>
                <a:latin typeface="Verdana" panose="020B0604030504040204" pitchFamily="34" charset="0"/>
                <a:ea typeface="Verdana" panose="020B0604030504040204" pitchFamily="34" charset="0"/>
              </a:rPr>
              <a:t>CAI TRỊ CÙNG VỚI VINH HOA LỢI LỘC CỦA CÁC NƯỚC NÀY”</a:t>
            </a:r>
            <a:endParaRPr lang="vi-VN" sz="3600" b="1" u="sng">
              <a:solidFill>
                <a:srgbClr val="7030A0"/>
              </a:solidFill>
              <a:latin typeface="Verdana" panose="020B0604030504040204" pitchFamily="34" charset="0"/>
              <a:ea typeface="Verdana" panose="020B0604030504040204" pitchFamily="34" charset="0"/>
            </a:endParaRP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3105428247"/>
              </p:ext>
            </p:extLst>
          </p:nvPr>
        </p:nvGraphicFramePr>
        <p:xfrm>
          <a:off x="1176904" y="70947"/>
          <a:ext cx="8993253" cy="5160808"/>
        </p:xfrm>
        <a:graphic>
          <a:graphicData uri="http://schemas.openxmlformats.org/drawingml/2006/table">
            <a:tbl>
              <a:tblPr firstRow="1" firstCol="1" bandRow="1"/>
              <a:tblGrid>
                <a:gridCol w="817025">
                  <a:extLst>
                    <a:ext uri="{9D8B030D-6E8A-4147-A177-3AD203B41FA5}">
                      <a16:colId xmlns:a16="http://schemas.microsoft.com/office/drawing/2014/main" val="2851470237"/>
                    </a:ext>
                  </a:extLst>
                </a:gridCol>
                <a:gridCol w="817025">
                  <a:extLst>
                    <a:ext uri="{9D8B030D-6E8A-4147-A177-3AD203B41FA5}">
                      <a16:colId xmlns:a16="http://schemas.microsoft.com/office/drawing/2014/main" val="2154283047"/>
                    </a:ext>
                  </a:extLst>
                </a:gridCol>
                <a:gridCol w="817025">
                  <a:extLst>
                    <a:ext uri="{9D8B030D-6E8A-4147-A177-3AD203B41FA5}">
                      <a16:colId xmlns:a16="http://schemas.microsoft.com/office/drawing/2014/main" val="3647057924"/>
                    </a:ext>
                  </a:extLst>
                </a:gridCol>
                <a:gridCol w="817025">
                  <a:extLst>
                    <a:ext uri="{9D8B030D-6E8A-4147-A177-3AD203B41FA5}">
                      <a16:colId xmlns:a16="http://schemas.microsoft.com/office/drawing/2014/main" val="446130226"/>
                    </a:ext>
                  </a:extLst>
                </a:gridCol>
                <a:gridCol w="817879">
                  <a:extLst>
                    <a:ext uri="{9D8B030D-6E8A-4147-A177-3AD203B41FA5}">
                      <a16:colId xmlns:a16="http://schemas.microsoft.com/office/drawing/2014/main" val="1632274922"/>
                    </a:ext>
                  </a:extLst>
                </a:gridCol>
                <a:gridCol w="817879">
                  <a:extLst>
                    <a:ext uri="{9D8B030D-6E8A-4147-A177-3AD203B41FA5}">
                      <a16:colId xmlns:a16="http://schemas.microsoft.com/office/drawing/2014/main" val="884516262"/>
                    </a:ext>
                  </a:extLst>
                </a:gridCol>
                <a:gridCol w="817879">
                  <a:extLst>
                    <a:ext uri="{9D8B030D-6E8A-4147-A177-3AD203B41FA5}">
                      <a16:colId xmlns:a16="http://schemas.microsoft.com/office/drawing/2014/main" val="1081010620"/>
                    </a:ext>
                  </a:extLst>
                </a:gridCol>
                <a:gridCol w="817879">
                  <a:extLst>
                    <a:ext uri="{9D8B030D-6E8A-4147-A177-3AD203B41FA5}">
                      <a16:colId xmlns:a16="http://schemas.microsoft.com/office/drawing/2014/main" val="1581182532"/>
                    </a:ext>
                  </a:extLst>
                </a:gridCol>
                <a:gridCol w="817879">
                  <a:extLst>
                    <a:ext uri="{9D8B030D-6E8A-4147-A177-3AD203B41FA5}">
                      <a16:colId xmlns:a16="http://schemas.microsoft.com/office/drawing/2014/main" val="4222770522"/>
                    </a:ext>
                  </a:extLst>
                </a:gridCol>
                <a:gridCol w="817879">
                  <a:extLst>
                    <a:ext uri="{9D8B030D-6E8A-4147-A177-3AD203B41FA5}">
                      <a16:colId xmlns:a16="http://schemas.microsoft.com/office/drawing/2014/main" val="1428442844"/>
                    </a:ext>
                  </a:extLst>
                </a:gridCol>
                <a:gridCol w="817879">
                  <a:extLst>
                    <a:ext uri="{9D8B030D-6E8A-4147-A177-3AD203B41FA5}">
                      <a16:colId xmlns:a16="http://schemas.microsoft.com/office/drawing/2014/main" val="406102389"/>
                    </a:ext>
                  </a:extLst>
                </a:gridCol>
              </a:tblGrid>
              <a:tr h="645101">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Ề</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645101">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R</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E</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041543499"/>
                  </a:ext>
                </a:extLst>
              </a:tr>
              <a:tr h="645101">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B</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Ô</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645101">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645101">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Ò</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645101">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Ờ</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B</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770830"/>
                  </a:ext>
                </a:extLst>
              </a:tr>
              <a:tr h="645101">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Ợ</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Ẫ</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2361117"/>
                  </a:ext>
                </a:extLst>
              </a:tr>
              <a:tr h="645101">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Ẽ</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Ộ</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V</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000" b="1">
                          <a:solidFill>
                            <a:schemeClr val="bg1"/>
                          </a:solidFill>
                          <a:effectLst/>
                          <a:latin typeface="Tahoma" panose="020B0604030504040204" pitchFamily="34" charset="0"/>
                          <a:ea typeface="Tahoma" panose="020B0604030504040204" pitchFamily="34" charset="0"/>
                          <a:cs typeface="Tahoma" panose="020B0604030504040204" pitchFamily="34" charset="0"/>
                        </a:rPr>
                        <a:t>Ề</a:t>
                      </a: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0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9371697"/>
                  </a:ext>
                </a:extLst>
              </a:tr>
            </a:tbl>
          </a:graphicData>
        </a:graphic>
      </p:graphicFrame>
      <p:sp>
        <p:nvSpPr>
          <p:cNvPr id="71" name="Star: 10 Points 70">
            <a:extLst>
              <a:ext uri="{FF2B5EF4-FFF2-40B4-BE49-F238E27FC236}">
                <a16:creationId xmlns:a16="http://schemas.microsoft.com/office/drawing/2014/main" id="{418F8B84-BF3F-4140-A3CC-64FADCBF8D79}"/>
              </a:ext>
            </a:extLst>
          </p:cNvPr>
          <p:cNvSpPr/>
          <p:nvPr/>
        </p:nvSpPr>
        <p:spPr>
          <a:xfrm>
            <a:off x="348875" y="4659645"/>
            <a:ext cx="565404" cy="537924"/>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8</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48" name="Rectangle 2376">
            <a:extLst>
              <a:ext uri="{FF2B5EF4-FFF2-40B4-BE49-F238E27FC236}">
                <a16:creationId xmlns:a16="http://schemas.microsoft.com/office/drawing/2014/main" id="{D83E8EA9-D81C-4961-8D5A-F5E839F3030B}"/>
              </a:ext>
            </a:extLst>
          </p:cNvPr>
          <p:cNvSpPr>
            <a:spLocks noChangeArrowheads="1"/>
          </p:cNvSpPr>
          <p:nvPr/>
        </p:nvSpPr>
        <p:spPr bwMode="auto">
          <a:xfrm>
            <a:off x="1987245" y="6549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87" name="Rectangle 2376">
            <a:extLst>
              <a:ext uri="{FF2B5EF4-FFF2-40B4-BE49-F238E27FC236}">
                <a16:creationId xmlns:a16="http://schemas.microsoft.com/office/drawing/2014/main" id="{444D36D7-ED3E-47A8-BDEB-BF66D17B848D}"/>
              </a:ext>
            </a:extLst>
          </p:cNvPr>
          <p:cNvSpPr>
            <a:spLocks noChangeArrowheads="1"/>
          </p:cNvSpPr>
          <p:nvPr/>
        </p:nvSpPr>
        <p:spPr bwMode="auto">
          <a:xfrm>
            <a:off x="2812828" y="6549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88" name="Rectangle 2376">
            <a:extLst>
              <a:ext uri="{FF2B5EF4-FFF2-40B4-BE49-F238E27FC236}">
                <a16:creationId xmlns:a16="http://schemas.microsoft.com/office/drawing/2014/main" id="{ACF7755F-24F1-47F9-89F5-A959C414DE23}"/>
              </a:ext>
            </a:extLst>
          </p:cNvPr>
          <p:cNvSpPr>
            <a:spLocks noChangeArrowheads="1"/>
          </p:cNvSpPr>
          <p:nvPr/>
        </p:nvSpPr>
        <p:spPr bwMode="auto">
          <a:xfrm>
            <a:off x="3630832" y="6456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89" name="Rectangle 2376">
            <a:extLst>
              <a:ext uri="{FF2B5EF4-FFF2-40B4-BE49-F238E27FC236}">
                <a16:creationId xmlns:a16="http://schemas.microsoft.com/office/drawing/2014/main" id="{7B374930-2F52-46C3-91D0-2769D3633D07}"/>
              </a:ext>
            </a:extLst>
          </p:cNvPr>
          <p:cNvSpPr>
            <a:spLocks noChangeArrowheads="1"/>
          </p:cNvSpPr>
          <p:nvPr/>
        </p:nvSpPr>
        <p:spPr bwMode="auto">
          <a:xfrm>
            <a:off x="4453487" y="6456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0" name="Rectangle 2376">
            <a:extLst>
              <a:ext uri="{FF2B5EF4-FFF2-40B4-BE49-F238E27FC236}">
                <a16:creationId xmlns:a16="http://schemas.microsoft.com/office/drawing/2014/main" id="{FF7D1FEB-AE91-4300-8DA4-25BDF42B2168}"/>
              </a:ext>
            </a:extLst>
          </p:cNvPr>
          <p:cNvSpPr>
            <a:spLocks noChangeArrowheads="1"/>
          </p:cNvSpPr>
          <p:nvPr/>
        </p:nvSpPr>
        <p:spPr bwMode="auto">
          <a:xfrm>
            <a:off x="5266799" y="59204"/>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1" name="Rectangle 2376">
            <a:extLst>
              <a:ext uri="{FF2B5EF4-FFF2-40B4-BE49-F238E27FC236}">
                <a16:creationId xmlns:a16="http://schemas.microsoft.com/office/drawing/2014/main" id="{3C8D9BEA-DDEA-4481-A243-7BFE18C9B5CF}"/>
              </a:ext>
            </a:extLst>
          </p:cNvPr>
          <p:cNvSpPr>
            <a:spLocks noChangeArrowheads="1"/>
          </p:cNvSpPr>
          <p:nvPr/>
        </p:nvSpPr>
        <p:spPr bwMode="auto">
          <a:xfrm>
            <a:off x="6092382" y="59204"/>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2" name="Rectangle 2376">
            <a:extLst>
              <a:ext uri="{FF2B5EF4-FFF2-40B4-BE49-F238E27FC236}">
                <a16:creationId xmlns:a16="http://schemas.microsoft.com/office/drawing/2014/main" id="{94F235C1-9C00-4C8A-AA95-589A9885CC57}"/>
              </a:ext>
            </a:extLst>
          </p:cNvPr>
          <p:cNvSpPr>
            <a:spLocks noChangeArrowheads="1"/>
          </p:cNvSpPr>
          <p:nvPr/>
        </p:nvSpPr>
        <p:spPr bwMode="auto">
          <a:xfrm>
            <a:off x="6910386" y="58272"/>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3" name="Rectangle 2376">
            <a:extLst>
              <a:ext uri="{FF2B5EF4-FFF2-40B4-BE49-F238E27FC236}">
                <a16:creationId xmlns:a16="http://schemas.microsoft.com/office/drawing/2014/main" id="{2236CADF-9B74-4DF2-B7CC-C8CA63B0D5E5}"/>
              </a:ext>
            </a:extLst>
          </p:cNvPr>
          <p:cNvSpPr>
            <a:spLocks noChangeArrowheads="1"/>
          </p:cNvSpPr>
          <p:nvPr/>
        </p:nvSpPr>
        <p:spPr bwMode="auto">
          <a:xfrm>
            <a:off x="7733041" y="58272"/>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4" name="Rectangle 2376">
            <a:extLst>
              <a:ext uri="{FF2B5EF4-FFF2-40B4-BE49-F238E27FC236}">
                <a16:creationId xmlns:a16="http://schemas.microsoft.com/office/drawing/2014/main" id="{7A334608-962F-49DE-A64F-0BA5FE724FF2}"/>
              </a:ext>
            </a:extLst>
          </p:cNvPr>
          <p:cNvSpPr>
            <a:spLocks noChangeArrowheads="1"/>
          </p:cNvSpPr>
          <p:nvPr/>
        </p:nvSpPr>
        <p:spPr bwMode="auto">
          <a:xfrm>
            <a:off x="8540094" y="60960"/>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5" name="Rectangle 2376">
            <a:extLst>
              <a:ext uri="{FF2B5EF4-FFF2-40B4-BE49-F238E27FC236}">
                <a16:creationId xmlns:a16="http://schemas.microsoft.com/office/drawing/2014/main" id="{01106710-E9AF-4D8D-8F10-37E4C0E8B6C0}"/>
              </a:ext>
            </a:extLst>
          </p:cNvPr>
          <p:cNvSpPr>
            <a:spLocks noChangeArrowheads="1"/>
          </p:cNvSpPr>
          <p:nvPr/>
        </p:nvSpPr>
        <p:spPr bwMode="auto">
          <a:xfrm>
            <a:off x="1985760" y="703000"/>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6" name="Rectangle 2376">
            <a:extLst>
              <a:ext uri="{FF2B5EF4-FFF2-40B4-BE49-F238E27FC236}">
                <a16:creationId xmlns:a16="http://schemas.microsoft.com/office/drawing/2014/main" id="{31F439C7-DD3A-4647-B931-707D019E47CD}"/>
              </a:ext>
            </a:extLst>
          </p:cNvPr>
          <p:cNvSpPr>
            <a:spLocks noChangeArrowheads="1"/>
          </p:cNvSpPr>
          <p:nvPr/>
        </p:nvSpPr>
        <p:spPr bwMode="auto">
          <a:xfrm>
            <a:off x="2811343" y="703000"/>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7" name="Rectangle 2376">
            <a:extLst>
              <a:ext uri="{FF2B5EF4-FFF2-40B4-BE49-F238E27FC236}">
                <a16:creationId xmlns:a16="http://schemas.microsoft.com/office/drawing/2014/main" id="{4CA92616-4D34-4ECA-9A57-FF0DA08B0EF6}"/>
              </a:ext>
            </a:extLst>
          </p:cNvPr>
          <p:cNvSpPr>
            <a:spLocks noChangeArrowheads="1"/>
          </p:cNvSpPr>
          <p:nvPr/>
        </p:nvSpPr>
        <p:spPr bwMode="auto">
          <a:xfrm>
            <a:off x="3629347" y="702068"/>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8" name="Rectangle 2376">
            <a:extLst>
              <a:ext uri="{FF2B5EF4-FFF2-40B4-BE49-F238E27FC236}">
                <a16:creationId xmlns:a16="http://schemas.microsoft.com/office/drawing/2014/main" id="{0D06B12E-47CC-419E-8EDC-493EA78377E2}"/>
              </a:ext>
            </a:extLst>
          </p:cNvPr>
          <p:cNvSpPr>
            <a:spLocks noChangeArrowheads="1"/>
          </p:cNvSpPr>
          <p:nvPr/>
        </p:nvSpPr>
        <p:spPr bwMode="auto">
          <a:xfrm>
            <a:off x="4452002" y="702068"/>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99" name="Rectangle 2376">
            <a:extLst>
              <a:ext uri="{FF2B5EF4-FFF2-40B4-BE49-F238E27FC236}">
                <a16:creationId xmlns:a16="http://schemas.microsoft.com/office/drawing/2014/main" id="{DABCCAAC-E15B-4FCE-A895-159D98B5CF1D}"/>
              </a:ext>
            </a:extLst>
          </p:cNvPr>
          <p:cNvSpPr>
            <a:spLocks noChangeArrowheads="1"/>
          </p:cNvSpPr>
          <p:nvPr/>
        </p:nvSpPr>
        <p:spPr bwMode="auto">
          <a:xfrm>
            <a:off x="5265314" y="696709"/>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20" name="Rectangle 2376">
            <a:extLst>
              <a:ext uri="{FF2B5EF4-FFF2-40B4-BE49-F238E27FC236}">
                <a16:creationId xmlns:a16="http://schemas.microsoft.com/office/drawing/2014/main" id="{562DD962-E851-448D-ACBB-4DFBC40D5396}"/>
              </a:ext>
            </a:extLst>
          </p:cNvPr>
          <p:cNvSpPr>
            <a:spLocks noChangeArrowheads="1"/>
          </p:cNvSpPr>
          <p:nvPr/>
        </p:nvSpPr>
        <p:spPr bwMode="auto">
          <a:xfrm>
            <a:off x="6090897" y="696709"/>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21" name="Rectangle 2376">
            <a:extLst>
              <a:ext uri="{FF2B5EF4-FFF2-40B4-BE49-F238E27FC236}">
                <a16:creationId xmlns:a16="http://schemas.microsoft.com/office/drawing/2014/main" id="{F52838B3-C491-4C28-8F96-2A36CE64615B}"/>
              </a:ext>
            </a:extLst>
          </p:cNvPr>
          <p:cNvSpPr>
            <a:spLocks noChangeArrowheads="1"/>
          </p:cNvSpPr>
          <p:nvPr/>
        </p:nvSpPr>
        <p:spPr bwMode="auto">
          <a:xfrm>
            <a:off x="6908901" y="695777"/>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25" name="Rectangle 2376">
            <a:extLst>
              <a:ext uri="{FF2B5EF4-FFF2-40B4-BE49-F238E27FC236}">
                <a16:creationId xmlns:a16="http://schemas.microsoft.com/office/drawing/2014/main" id="{6E5F6332-7A3E-45FF-9F83-B6684545C032}"/>
              </a:ext>
            </a:extLst>
          </p:cNvPr>
          <p:cNvSpPr>
            <a:spLocks noChangeArrowheads="1"/>
          </p:cNvSpPr>
          <p:nvPr/>
        </p:nvSpPr>
        <p:spPr bwMode="auto">
          <a:xfrm>
            <a:off x="7731556" y="695777"/>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26" name="Rectangle 2376">
            <a:extLst>
              <a:ext uri="{FF2B5EF4-FFF2-40B4-BE49-F238E27FC236}">
                <a16:creationId xmlns:a16="http://schemas.microsoft.com/office/drawing/2014/main" id="{47EBC878-B7CA-4869-A8B1-1BCABC5D526E}"/>
              </a:ext>
            </a:extLst>
          </p:cNvPr>
          <p:cNvSpPr>
            <a:spLocks noChangeArrowheads="1"/>
          </p:cNvSpPr>
          <p:nvPr/>
        </p:nvSpPr>
        <p:spPr bwMode="auto">
          <a:xfrm>
            <a:off x="8538609" y="69846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27" name="Rectangle 2376">
            <a:extLst>
              <a:ext uri="{FF2B5EF4-FFF2-40B4-BE49-F238E27FC236}">
                <a16:creationId xmlns:a16="http://schemas.microsoft.com/office/drawing/2014/main" id="{6EFD29B1-47D2-4C18-8579-EE5A256B4815}"/>
              </a:ext>
            </a:extLst>
          </p:cNvPr>
          <p:cNvSpPr>
            <a:spLocks noChangeArrowheads="1"/>
          </p:cNvSpPr>
          <p:nvPr/>
        </p:nvSpPr>
        <p:spPr bwMode="auto">
          <a:xfrm>
            <a:off x="9358096" y="695777"/>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28" name="Rectangle 2376">
            <a:extLst>
              <a:ext uri="{FF2B5EF4-FFF2-40B4-BE49-F238E27FC236}">
                <a16:creationId xmlns:a16="http://schemas.microsoft.com/office/drawing/2014/main" id="{DFE2DC34-5845-4895-9C79-106756487397}"/>
              </a:ext>
            </a:extLst>
          </p:cNvPr>
          <p:cNvSpPr>
            <a:spLocks noChangeArrowheads="1"/>
          </p:cNvSpPr>
          <p:nvPr/>
        </p:nvSpPr>
        <p:spPr bwMode="auto">
          <a:xfrm>
            <a:off x="1180119" y="1350628"/>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29" name="Rectangle 2376">
            <a:extLst>
              <a:ext uri="{FF2B5EF4-FFF2-40B4-BE49-F238E27FC236}">
                <a16:creationId xmlns:a16="http://schemas.microsoft.com/office/drawing/2014/main" id="{0B4183EC-142B-4C9F-9E46-F986A9197064}"/>
              </a:ext>
            </a:extLst>
          </p:cNvPr>
          <p:cNvSpPr>
            <a:spLocks noChangeArrowheads="1"/>
          </p:cNvSpPr>
          <p:nvPr/>
        </p:nvSpPr>
        <p:spPr bwMode="auto">
          <a:xfrm>
            <a:off x="2005702" y="1350628"/>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30" name="Rectangle 2376">
            <a:extLst>
              <a:ext uri="{FF2B5EF4-FFF2-40B4-BE49-F238E27FC236}">
                <a16:creationId xmlns:a16="http://schemas.microsoft.com/office/drawing/2014/main" id="{7CF14B51-885F-498F-8EE5-1650F2C06716}"/>
              </a:ext>
            </a:extLst>
          </p:cNvPr>
          <p:cNvSpPr>
            <a:spLocks noChangeArrowheads="1"/>
          </p:cNvSpPr>
          <p:nvPr/>
        </p:nvSpPr>
        <p:spPr bwMode="auto">
          <a:xfrm>
            <a:off x="2823706" y="1349696"/>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52" name="Rectangle 2376">
            <a:extLst>
              <a:ext uri="{FF2B5EF4-FFF2-40B4-BE49-F238E27FC236}">
                <a16:creationId xmlns:a16="http://schemas.microsoft.com/office/drawing/2014/main" id="{D942F676-E748-4C25-B374-DB5F91212C29}"/>
              </a:ext>
            </a:extLst>
          </p:cNvPr>
          <p:cNvSpPr>
            <a:spLocks noChangeArrowheads="1"/>
          </p:cNvSpPr>
          <p:nvPr/>
        </p:nvSpPr>
        <p:spPr bwMode="auto">
          <a:xfrm>
            <a:off x="3646361" y="1349696"/>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55" name="Rectangle 2376">
            <a:extLst>
              <a:ext uri="{FF2B5EF4-FFF2-40B4-BE49-F238E27FC236}">
                <a16:creationId xmlns:a16="http://schemas.microsoft.com/office/drawing/2014/main" id="{8D9A7DC9-1424-4D1C-8D9B-D02662083D07}"/>
              </a:ext>
            </a:extLst>
          </p:cNvPr>
          <p:cNvSpPr>
            <a:spLocks noChangeArrowheads="1"/>
          </p:cNvSpPr>
          <p:nvPr/>
        </p:nvSpPr>
        <p:spPr bwMode="auto">
          <a:xfrm>
            <a:off x="4459673" y="1344337"/>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58" name="Rectangle 2376">
            <a:extLst>
              <a:ext uri="{FF2B5EF4-FFF2-40B4-BE49-F238E27FC236}">
                <a16:creationId xmlns:a16="http://schemas.microsoft.com/office/drawing/2014/main" id="{32B58AB9-B57A-4530-8591-2B04EF4ABBCE}"/>
              </a:ext>
            </a:extLst>
          </p:cNvPr>
          <p:cNvSpPr>
            <a:spLocks noChangeArrowheads="1"/>
          </p:cNvSpPr>
          <p:nvPr/>
        </p:nvSpPr>
        <p:spPr bwMode="auto">
          <a:xfrm>
            <a:off x="5285256" y="1344337"/>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59" name="Rectangle 2376">
            <a:extLst>
              <a:ext uri="{FF2B5EF4-FFF2-40B4-BE49-F238E27FC236}">
                <a16:creationId xmlns:a16="http://schemas.microsoft.com/office/drawing/2014/main" id="{81688EC5-0FE4-4A4A-BD27-43E025A9ABFD}"/>
              </a:ext>
            </a:extLst>
          </p:cNvPr>
          <p:cNvSpPr>
            <a:spLocks noChangeArrowheads="1"/>
          </p:cNvSpPr>
          <p:nvPr/>
        </p:nvSpPr>
        <p:spPr bwMode="auto">
          <a:xfrm>
            <a:off x="6103260" y="134340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0" name="Rectangle 2376">
            <a:extLst>
              <a:ext uri="{FF2B5EF4-FFF2-40B4-BE49-F238E27FC236}">
                <a16:creationId xmlns:a16="http://schemas.microsoft.com/office/drawing/2014/main" id="{2E1C1667-4FAB-47AD-A071-9B1969A8B061}"/>
              </a:ext>
            </a:extLst>
          </p:cNvPr>
          <p:cNvSpPr>
            <a:spLocks noChangeArrowheads="1"/>
          </p:cNvSpPr>
          <p:nvPr/>
        </p:nvSpPr>
        <p:spPr bwMode="auto">
          <a:xfrm>
            <a:off x="6925915" y="134340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1" name="Rectangle 2376">
            <a:extLst>
              <a:ext uri="{FF2B5EF4-FFF2-40B4-BE49-F238E27FC236}">
                <a16:creationId xmlns:a16="http://schemas.microsoft.com/office/drawing/2014/main" id="{898993F0-AE5C-4023-9E07-814AF2D551B3}"/>
              </a:ext>
            </a:extLst>
          </p:cNvPr>
          <p:cNvSpPr>
            <a:spLocks noChangeArrowheads="1"/>
          </p:cNvSpPr>
          <p:nvPr/>
        </p:nvSpPr>
        <p:spPr bwMode="auto">
          <a:xfrm>
            <a:off x="7732968" y="134609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2" name="Rectangle 2376">
            <a:extLst>
              <a:ext uri="{FF2B5EF4-FFF2-40B4-BE49-F238E27FC236}">
                <a16:creationId xmlns:a16="http://schemas.microsoft.com/office/drawing/2014/main" id="{C84398CC-1889-48DB-9A81-0F7B8EBE44F1}"/>
              </a:ext>
            </a:extLst>
          </p:cNvPr>
          <p:cNvSpPr>
            <a:spLocks noChangeArrowheads="1"/>
          </p:cNvSpPr>
          <p:nvPr/>
        </p:nvSpPr>
        <p:spPr bwMode="auto">
          <a:xfrm>
            <a:off x="1186048" y="2000060"/>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3" name="Rectangle 2376">
            <a:extLst>
              <a:ext uri="{FF2B5EF4-FFF2-40B4-BE49-F238E27FC236}">
                <a16:creationId xmlns:a16="http://schemas.microsoft.com/office/drawing/2014/main" id="{01FE7FB6-F4D0-4EA4-BFEB-5BB2D5F7447E}"/>
              </a:ext>
            </a:extLst>
          </p:cNvPr>
          <p:cNvSpPr>
            <a:spLocks noChangeArrowheads="1"/>
          </p:cNvSpPr>
          <p:nvPr/>
        </p:nvSpPr>
        <p:spPr bwMode="auto">
          <a:xfrm>
            <a:off x="2011631" y="2000060"/>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4" name="Rectangle 2376">
            <a:extLst>
              <a:ext uri="{FF2B5EF4-FFF2-40B4-BE49-F238E27FC236}">
                <a16:creationId xmlns:a16="http://schemas.microsoft.com/office/drawing/2014/main" id="{6C39469A-81B1-42F3-B47E-D1E8219D174C}"/>
              </a:ext>
            </a:extLst>
          </p:cNvPr>
          <p:cNvSpPr>
            <a:spLocks noChangeArrowheads="1"/>
          </p:cNvSpPr>
          <p:nvPr/>
        </p:nvSpPr>
        <p:spPr bwMode="auto">
          <a:xfrm>
            <a:off x="2829635" y="1999128"/>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5" name="Rectangle 2376">
            <a:extLst>
              <a:ext uri="{FF2B5EF4-FFF2-40B4-BE49-F238E27FC236}">
                <a16:creationId xmlns:a16="http://schemas.microsoft.com/office/drawing/2014/main" id="{762DF177-FBF2-49D7-B5DE-01A4930D6098}"/>
              </a:ext>
            </a:extLst>
          </p:cNvPr>
          <p:cNvSpPr>
            <a:spLocks noChangeArrowheads="1"/>
          </p:cNvSpPr>
          <p:nvPr/>
        </p:nvSpPr>
        <p:spPr bwMode="auto">
          <a:xfrm>
            <a:off x="3652290" y="1999128"/>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6" name="Rectangle 2376">
            <a:extLst>
              <a:ext uri="{FF2B5EF4-FFF2-40B4-BE49-F238E27FC236}">
                <a16:creationId xmlns:a16="http://schemas.microsoft.com/office/drawing/2014/main" id="{7CC5A651-5A27-4D9F-AF24-0007CA18B0DB}"/>
              </a:ext>
            </a:extLst>
          </p:cNvPr>
          <p:cNvSpPr>
            <a:spLocks noChangeArrowheads="1"/>
          </p:cNvSpPr>
          <p:nvPr/>
        </p:nvSpPr>
        <p:spPr bwMode="auto">
          <a:xfrm>
            <a:off x="4465602" y="1993769"/>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7" name="Rectangle 2376">
            <a:extLst>
              <a:ext uri="{FF2B5EF4-FFF2-40B4-BE49-F238E27FC236}">
                <a16:creationId xmlns:a16="http://schemas.microsoft.com/office/drawing/2014/main" id="{9A1EB5C9-D8CB-4F97-8816-5DA36EE446FE}"/>
              </a:ext>
            </a:extLst>
          </p:cNvPr>
          <p:cNvSpPr>
            <a:spLocks noChangeArrowheads="1"/>
          </p:cNvSpPr>
          <p:nvPr/>
        </p:nvSpPr>
        <p:spPr bwMode="auto">
          <a:xfrm>
            <a:off x="5291185" y="1993769"/>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8" name="Rectangle 2376">
            <a:extLst>
              <a:ext uri="{FF2B5EF4-FFF2-40B4-BE49-F238E27FC236}">
                <a16:creationId xmlns:a16="http://schemas.microsoft.com/office/drawing/2014/main" id="{82969A13-114E-4FB3-AB45-8EAEC5BE96CB}"/>
              </a:ext>
            </a:extLst>
          </p:cNvPr>
          <p:cNvSpPr>
            <a:spLocks noChangeArrowheads="1"/>
          </p:cNvSpPr>
          <p:nvPr/>
        </p:nvSpPr>
        <p:spPr bwMode="auto">
          <a:xfrm>
            <a:off x="6109189" y="1992837"/>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69" name="Rectangle 2376">
            <a:extLst>
              <a:ext uri="{FF2B5EF4-FFF2-40B4-BE49-F238E27FC236}">
                <a16:creationId xmlns:a16="http://schemas.microsoft.com/office/drawing/2014/main" id="{D0C9B753-4E85-4E73-9C02-E74C0051E2DA}"/>
              </a:ext>
            </a:extLst>
          </p:cNvPr>
          <p:cNvSpPr>
            <a:spLocks noChangeArrowheads="1"/>
          </p:cNvSpPr>
          <p:nvPr/>
        </p:nvSpPr>
        <p:spPr bwMode="auto">
          <a:xfrm>
            <a:off x="6931844" y="1992837"/>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0" name="Rectangle 2376">
            <a:extLst>
              <a:ext uri="{FF2B5EF4-FFF2-40B4-BE49-F238E27FC236}">
                <a16:creationId xmlns:a16="http://schemas.microsoft.com/office/drawing/2014/main" id="{E1DCB46B-EC3E-49AB-A797-E7F190E035B7}"/>
              </a:ext>
            </a:extLst>
          </p:cNvPr>
          <p:cNvSpPr>
            <a:spLocks noChangeArrowheads="1"/>
          </p:cNvSpPr>
          <p:nvPr/>
        </p:nvSpPr>
        <p:spPr bwMode="auto">
          <a:xfrm>
            <a:off x="7738897" y="199552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1" name="Rectangle 2376">
            <a:extLst>
              <a:ext uri="{FF2B5EF4-FFF2-40B4-BE49-F238E27FC236}">
                <a16:creationId xmlns:a16="http://schemas.microsoft.com/office/drawing/2014/main" id="{8884D911-350A-4DBA-8B6B-66839C6932C3}"/>
              </a:ext>
            </a:extLst>
          </p:cNvPr>
          <p:cNvSpPr>
            <a:spLocks noChangeArrowheads="1"/>
          </p:cNvSpPr>
          <p:nvPr/>
        </p:nvSpPr>
        <p:spPr bwMode="auto">
          <a:xfrm>
            <a:off x="1996558" y="2648974"/>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2" name="Rectangle 2376">
            <a:extLst>
              <a:ext uri="{FF2B5EF4-FFF2-40B4-BE49-F238E27FC236}">
                <a16:creationId xmlns:a16="http://schemas.microsoft.com/office/drawing/2014/main" id="{8ED83F51-C22E-475A-89B2-0740C97F2562}"/>
              </a:ext>
            </a:extLst>
          </p:cNvPr>
          <p:cNvSpPr>
            <a:spLocks noChangeArrowheads="1"/>
          </p:cNvSpPr>
          <p:nvPr/>
        </p:nvSpPr>
        <p:spPr bwMode="auto">
          <a:xfrm>
            <a:off x="2814562" y="2648042"/>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3" name="Rectangle 2376">
            <a:extLst>
              <a:ext uri="{FF2B5EF4-FFF2-40B4-BE49-F238E27FC236}">
                <a16:creationId xmlns:a16="http://schemas.microsoft.com/office/drawing/2014/main" id="{E0685B04-A561-44FC-9273-0CA561F7A9B3}"/>
              </a:ext>
            </a:extLst>
          </p:cNvPr>
          <p:cNvSpPr>
            <a:spLocks noChangeArrowheads="1"/>
          </p:cNvSpPr>
          <p:nvPr/>
        </p:nvSpPr>
        <p:spPr bwMode="auto">
          <a:xfrm>
            <a:off x="3637217" y="2648042"/>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4" name="Rectangle 2376">
            <a:extLst>
              <a:ext uri="{FF2B5EF4-FFF2-40B4-BE49-F238E27FC236}">
                <a16:creationId xmlns:a16="http://schemas.microsoft.com/office/drawing/2014/main" id="{01368EDB-4B3F-436A-A1A7-F8DB5770B694}"/>
              </a:ext>
            </a:extLst>
          </p:cNvPr>
          <p:cNvSpPr>
            <a:spLocks noChangeArrowheads="1"/>
          </p:cNvSpPr>
          <p:nvPr/>
        </p:nvSpPr>
        <p:spPr bwMode="auto">
          <a:xfrm>
            <a:off x="4450529" y="264268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5" name="Rectangle 2376">
            <a:extLst>
              <a:ext uri="{FF2B5EF4-FFF2-40B4-BE49-F238E27FC236}">
                <a16:creationId xmlns:a16="http://schemas.microsoft.com/office/drawing/2014/main" id="{5293D56E-D16A-4B4F-A112-BA965A74017A}"/>
              </a:ext>
            </a:extLst>
          </p:cNvPr>
          <p:cNvSpPr>
            <a:spLocks noChangeArrowheads="1"/>
          </p:cNvSpPr>
          <p:nvPr/>
        </p:nvSpPr>
        <p:spPr bwMode="auto">
          <a:xfrm>
            <a:off x="5276112" y="264268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6" name="Rectangle 2376">
            <a:extLst>
              <a:ext uri="{FF2B5EF4-FFF2-40B4-BE49-F238E27FC236}">
                <a16:creationId xmlns:a16="http://schemas.microsoft.com/office/drawing/2014/main" id="{601C0FFF-00D8-461D-9209-CB6CAE1C4F08}"/>
              </a:ext>
            </a:extLst>
          </p:cNvPr>
          <p:cNvSpPr>
            <a:spLocks noChangeArrowheads="1"/>
          </p:cNvSpPr>
          <p:nvPr/>
        </p:nvSpPr>
        <p:spPr bwMode="auto">
          <a:xfrm>
            <a:off x="6094116" y="2641751"/>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7" name="Rectangle 2376">
            <a:extLst>
              <a:ext uri="{FF2B5EF4-FFF2-40B4-BE49-F238E27FC236}">
                <a16:creationId xmlns:a16="http://schemas.microsoft.com/office/drawing/2014/main" id="{1E49CC23-5A1C-4759-B203-506E8E0EBC0C}"/>
              </a:ext>
            </a:extLst>
          </p:cNvPr>
          <p:cNvSpPr>
            <a:spLocks noChangeArrowheads="1"/>
          </p:cNvSpPr>
          <p:nvPr/>
        </p:nvSpPr>
        <p:spPr bwMode="auto">
          <a:xfrm>
            <a:off x="6916771" y="2641751"/>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8" name="Rectangle 2376">
            <a:extLst>
              <a:ext uri="{FF2B5EF4-FFF2-40B4-BE49-F238E27FC236}">
                <a16:creationId xmlns:a16="http://schemas.microsoft.com/office/drawing/2014/main" id="{1AC54A1E-18AF-4FD8-B0B0-901C3985ADAC}"/>
              </a:ext>
            </a:extLst>
          </p:cNvPr>
          <p:cNvSpPr>
            <a:spLocks noChangeArrowheads="1"/>
          </p:cNvSpPr>
          <p:nvPr/>
        </p:nvSpPr>
        <p:spPr bwMode="auto">
          <a:xfrm>
            <a:off x="7723824" y="2644439"/>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79" name="Rectangle 2376">
            <a:extLst>
              <a:ext uri="{FF2B5EF4-FFF2-40B4-BE49-F238E27FC236}">
                <a16:creationId xmlns:a16="http://schemas.microsoft.com/office/drawing/2014/main" id="{2BFC2C3B-D27A-42FE-98A5-E04E396D1601}"/>
              </a:ext>
            </a:extLst>
          </p:cNvPr>
          <p:cNvSpPr>
            <a:spLocks noChangeArrowheads="1"/>
          </p:cNvSpPr>
          <p:nvPr/>
        </p:nvSpPr>
        <p:spPr bwMode="auto">
          <a:xfrm>
            <a:off x="1170482" y="3292196"/>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80" name="Rectangle 2376">
            <a:extLst>
              <a:ext uri="{FF2B5EF4-FFF2-40B4-BE49-F238E27FC236}">
                <a16:creationId xmlns:a16="http://schemas.microsoft.com/office/drawing/2014/main" id="{EA13E35B-EE25-4248-AA49-3C022D9FA47B}"/>
              </a:ext>
            </a:extLst>
          </p:cNvPr>
          <p:cNvSpPr>
            <a:spLocks noChangeArrowheads="1"/>
          </p:cNvSpPr>
          <p:nvPr/>
        </p:nvSpPr>
        <p:spPr bwMode="auto">
          <a:xfrm>
            <a:off x="1996065" y="3292196"/>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81" name="Rectangle 2376">
            <a:extLst>
              <a:ext uri="{FF2B5EF4-FFF2-40B4-BE49-F238E27FC236}">
                <a16:creationId xmlns:a16="http://schemas.microsoft.com/office/drawing/2014/main" id="{2FC23A58-4E15-4904-99F7-F36C5AD99456}"/>
              </a:ext>
            </a:extLst>
          </p:cNvPr>
          <p:cNvSpPr>
            <a:spLocks noChangeArrowheads="1"/>
          </p:cNvSpPr>
          <p:nvPr/>
        </p:nvSpPr>
        <p:spPr bwMode="auto">
          <a:xfrm>
            <a:off x="2814069" y="3291264"/>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82" name="Rectangle 2376">
            <a:extLst>
              <a:ext uri="{FF2B5EF4-FFF2-40B4-BE49-F238E27FC236}">
                <a16:creationId xmlns:a16="http://schemas.microsoft.com/office/drawing/2014/main" id="{99D22711-5D62-4017-BC1E-122C5128F7A9}"/>
              </a:ext>
            </a:extLst>
          </p:cNvPr>
          <p:cNvSpPr>
            <a:spLocks noChangeArrowheads="1"/>
          </p:cNvSpPr>
          <p:nvPr/>
        </p:nvSpPr>
        <p:spPr bwMode="auto">
          <a:xfrm>
            <a:off x="3636724" y="3291264"/>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83" name="Rectangle 2376">
            <a:extLst>
              <a:ext uri="{FF2B5EF4-FFF2-40B4-BE49-F238E27FC236}">
                <a16:creationId xmlns:a16="http://schemas.microsoft.com/office/drawing/2014/main" id="{D6A85511-6FE0-42AC-8683-7D88F99865ED}"/>
              </a:ext>
            </a:extLst>
          </p:cNvPr>
          <p:cNvSpPr>
            <a:spLocks noChangeArrowheads="1"/>
          </p:cNvSpPr>
          <p:nvPr/>
        </p:nvSpPr>
        <p:spPr bwMode="auto">
          <a:xfrm>
            <a:off x="4450036" y="328590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184" name="Rectangle 2376">
            <a:extLst>
              <a:ext uri="{FF2B5EF4-FFF2-40B4-BE49-F238E27FC236}">
                <a16:creationId xmlns:a16="http://schemas.microsoft.com/office/drawing/2014/main" id="{6FB97A1F-B652-4347-AF22-7B65DABEC158}"/>
              </a:ext>
            </a:extLst>
          </p:cNvPr>
          <p:cNvSpPr>
            <a:spLocks noChangeArrowheads="1"/>
          </p:cNvSpPr>
          <p:nvPr/>
        </p:nvSpPr>
        <p:spPr bwMode="auto">
          <a:xfrm>
            <a:off x="5275619" y="328590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0" name="Rectangle 2376">
            <a:extLst>
              <a:ext uri="{FF2B5EF4-FFF2-40B4-BE49-F238E27FC236}">
                <a16:creationId xmlns:a16="http://schemas.microsoft.com/office/drawing/2014/main" id="{38EBC721-CD63-4A8B-9800-B096635F5635}"/>
              </a:ext>
            </a:extLst>
          </p:cNvPr>
          <p:cNvSpPr>
            <a:spLocks noChangeArrowheads="1"/>
          </p:cNvSpPr>
          <p:nvPr/>
        </p:nvSpPr>
        <p:spPr bwMode="auto">
          <a:xfrm>
            <a:off x="6093623" y="328497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1" name="Rectangle 2376">
            <a:extLst>
              <a:ext uri="{FF2B5EF4-FFF2-40B4-BE49-F238E27FC236}">
                <a16:creationId xmlns:a16="http://schemas.microsoft.com/office/drawing/2014/main" id="{DB2ADB74-F220-4032-9040-82FAB4D3CF4F}"/>
              </a:ext>
            </a:extLst>
          </p:cNvPr>
          <p:cNvSpPr>
            <a:spLocks noChangeArrowheads="1"/>
          </p:cNvSpPr>
          <p:nvPr/>
        </p:nvSpPr>
        <p:spPr bwMode="auto">
          <a:xfrm>
            <a:off x="6916278" y="328497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2" name="Rectangle 2376">
            <a:extLst>
              <a:ext uri="{FF2B5EF4-FFF2-40B4-BE49-F238E27FC236}">
                <a16:creationId xmlns:a16="http://schemas.microsoft.com/office/drawing/2014/main" id="{7DF4E423-CF1C-49B1-A0BC-FDC9ACE4591E}"/>
              </a:ext>
            </a:extLst>
          </p:cNvPr>
          <p:cNvSpPr>
            <a:spLocks noChangeArrowheads="1"/>
          </p:cNvSpPr>
          <p:nvPr/>
        </p:nvSpPr>
        <p:spPr bwMode="auto">
          <a:xfrm>
            <a:off x="7723331" y="3287661"/>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3" name="Rectangle 2376">
            <a:extLst>
              <a:ext uri="{FF2B5EF4-FFF2-40B4-BE49-F238E27FC236}">
                <a16:creationId xmlns:a16="http://schemas.microsoft.com/office/drawing/2014/main" id="{AF294F33-1004-4301-BD5F-8B4F7F64EAA8}"/>
              </a:ext>
            </a:extLst>
          </p:cNvPr>
          <p:cNvSpPr>
            <a:spLocks noChangeArrowheads="1"/>
          </p:cNvSpPr>
          <p:nvPr/>
        </p:nvSpPr>
        <p:spPr bwMode="auto">
          <a:xfrm>
            <a:off x="8542818" y="328497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4" name="Rectangle 2376">
            <a:extLst>
              <a:ext uri="{FF2B5EF4-FFF2-40B4-BE49-F238E27FC236}">
                <a16:creationId xmlns:a16="http://schemas.microsoft.com/office/drawing/2014/main" id="{701D86FA-46FA-4B27-9C09-DA434AB4BAAA}"/>
              </a:ext>
            </a:extLst>
          </p:cNvPr>
          <p:cNvSpPr>
            <a:spLocks noChangeArrowheads="1"/>
          </p:cNvSpPr>
          <p:nvPr/>
        </p:nvSpPr>
        <p:spPr bwMode="auto">
          <a:xfrm>
            <a:off x="1976616" y="3935308"/>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5" name="Rectangle 2376">
            <a:extLst>
              <a:ext uri="{FF2B5EF4-FFF2-40B4-BE49-F238E27FC236}">
                <a16:creationId xmlns:a16="http://schemas.microsoft.com/office/drawing/2014/main" id="{8CEFE9D5-3D3F-4A0B-9552-AFFA8BF50BCE}"/>
              </a:ext>
            </a:extLst>
          </p:cNvPr>
          <p:cNvSpPr>
            <a:spLocks noChangeArrowheads="1"/>
          </p:cNvSpPr>
          <p:nvPr/>
        </p:nvSpPr>
        <p:spPr bwMode="auto">
          <a:xfrm>
            <a:off x="2802199" y="3935308"/>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6" name="Rectangle 2376">
            <a:extLst>
              <a:ext uri="{FF2B5EF4-FFF2-40B4-BE49-F238E27FC236}">
                <a16:creationId xmlns:a16="http://schemas.microsoft.com/office/drawing/2014/main" id="{065AD8CC-3846-42D4-9B06-AD9993623523}"/>
              </a:ext>
            </a:extLst>
          </p:cNvPr>
          <p:cNvSpPr>
            <a:spLocks noChangeArrowheads="1"/>
          </p:cNvSpPr>
          <p:nvPr/>
        </p:nvSpPr>
        <p:spPr bwMode="auto">
          <a:xfrm>
            <a:off x="3620203" y="3934376"/>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7" name="Rectangle 2376">
            <a:extLst>
              <a:ext uri="{FF2B5EF4-FFF2-40B4-BE49-F238E27FC236}">
                <a16:creationId xmlns:a16="http://schemas.microsoft.com/office/drawing/2014/main" id="{ACFDDADB-EE11-4D93-A706-0183666EA117}"/>
              </a:ext>
            </a:extLst>
          </p:cNvPr>
          <p:cNvSpPr>
            <a:spLocks noChangeArrowheads="1"/>
          </p:cNvSpPr>
          <p:nvPr/>
        </p:nvSpPr>
        <p:spPr bwMode="auto">
          <a:xfrm>
            <a:off x="4442858" y="3934376"/>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8" name="Rectangle 2376">
            <a:extLst>
              <a:ext uri="{FF2B5EF4-FFF2-40B4-BE49-F238E27FC236}">
                <a16:creationId xmlns:a16="http://schemas.microsoft.com/office/drawing/2014/main" id="{D0B0E000-8D5D-4FCC-8902-348A55F8C1C1}"/>
              </a:ext>
            </a:extLst>
          </p:cNvPr>
          <p:cNvSpPr>
            <a:spLocks noChangeArrowheads="1"/>
          </p:cNvSpPr>
          <p:nvPr/>
        </p:nvSpPr>
        <p:spPr bwMode="auto">
          <a:xfrm>
            <a:off x="5256170" y="3929017"/>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19" name="Rectangle 2376">
            <a:extLst>
              <a:ext uri="{FF2B5EF4-FFF2-40B4-BE49-F238E27FC236}">
                <a16:creationId xmlns:a16="http://schemas.microsoft.com/office/drawing/2014/main" id="{DB46C518-ED09-4C03-ADDD-0671EEF5102B}"/>
              </a:ext>
            </a:extLst>
          </p:cNvPr>
          <p:cNvSpPr>
            <a:spLocks noChangeArrowheads="1"/>
          </p:cNvSpPr>
          <p:nvPr/>
        </p:nvSpPr>
        <p:spPr bwMode="auto">
          <a:xfrm>
            <a:off x="6081753" y="3929017"/>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0" name="Rectangle 2376">
            <a:extLst>
              <a:ext uri="{FF2B5EF4-FFF2-40B4-BE49-F238E27FC236}">
                <a16:creationId xmlns:a16="http://schemas.microsoft.com/office/drawing/2014/main" id="{D3D2B10B-BCE5-4030-B0DF-DB250BE4BAEC}"/>
              </a:ext>
            </a:extLst>
          </p:cNvPr>
          <p:cNvSpPr>
            <a:spLocks noChangeArrowheads="1"/>
          </p:cNvSpPr>
          <p:nvPr/>
        </p:nvSpPr>
        <p:spPr bwMode="auto">
          <a:xfrm>
            <a:off x="6899757" y="392808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1" name="Rectangle 2376">
            <a:extLst>
              <a:ext uri="{FF2B5EF4-FFF2-40B4-BE49-F238E27FC236}">
                <a16:creationId xmlns:a16="http://schemas.microsoft.com/office/drawing/2014/main" id="{32F0ACC6-EA95-40FD-86B6-05EDEFB6B17A}"/>
              </a:ext>
            </a:extLst>
          </p:cNvPr>
          <p:cNvSpPr>
            <a:spLocks noChangeArrowheads="1"/>
          </p:cNvSpPr>
          <p:nvPr/>
        </p:nvSpPr>
        <p:spPr bwMode="auto">
          <a:xfrm>
            <a:off x="7722412" y="392808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2" name="Rectangle 2376">
            <a:extLst>
              <a:ext uri="{FF2B5EF4-FFF2-40B4-BE49-F238E27FC236}">
                <a16:creationId xmlns:a16="http://schemas.microsoft.com/office/drawing/2014/main" id="{807E87AA-F50C-47AC-B48A-8C7A41A02073}"/>
              </a:ext>
            </a:extLst>
          </p:cNvPr>
          <p:cNvSpPr>
            <a:spLocks noChangeArrowheads="1"/>
          </p:cNvSpPr>
          <p:nvPr/>
        </p:nvSpPr>
        <p:spPr bwMode="auto">
          <a:xfrm>
            <a:off x="8529465" y="393077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3" name="Rectangle 2376">
            <a:extLst>
              <a:ext uri="{FF2B5EF4-FFF2-40B4-BE49-F238E27FC236}">
                <a16:creationId xmlns:a16="http://schemas.microsoft.com/office/drawing/2014/main" id="{04514045-63F5-4003-99AA-F90783E5219D}"/>
              </a:ext>
            </a:extLst>
          </p:cNvPr>
          <p:cNvSpPr>
            <a:spLocks noChangeArrowheads="1"/>
          </p:cNvSpPr>
          <p:nvPr/>
        </p:nvSpPr>
        <p:spPr bwMode="auto">
          <a:xfrm>
            <a:off x="1176402" y="4585926"/>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4" name="Rectangle 2376">
            <a:extLst>
              <a:ext uri="{FF2B5EF4-FFF2-40B4-BE49-F238E27FC236}">
                <a16:creationId xmlns:a16="http://schemas.microsoft.com/office/drawing/2014/main" id="{597005EA-5153-4F8C-8450-561F8BA47DC8}"/>
              </a:ext>
            </a:extLst>
          </p:cNvPr>
          <p:cNvSpPr>
            <a:spLocks noChangeArrowheads="1"/>
          </p:cNvSpPr>
          <p:nvPr/>
        </p:nvSpPr>
        <p:spPr bwMode="auto">
          <a:xfrm>
            <a:off x="2001985" y="4585926"/>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5" name="Rectangle 2376">
            <a:extLst>
              <a:ext uri="{FF2B5EF4-FFF2-40B4-BE49-F238E27FC236}">
                <a16:creationId xmlns:a16="http://schemas.microsoft.com/office/drawing/2014/main" id="{C5FD85EE-FEE7-4A55-93E8-0CA45450FEDA}"/>
              </a:ext>
            </a:extLst>
          </p:cNvPr>
          <p:cNvSpPr>
            <a:spLocks noChangeArrowheads="1"/>
          </p:cNvSpPr>
          <p:nvPr/>
        </p:nvSpPr>
        <p:spPr bwMode="auto">
          <a:xfrm>
            <a:off x="2819989" y="4584994"/>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6" name="Rectangle 2376">
            <a:extLst>
              <a:ext uri="{FF2B5EF4-FFF2-40B4-BE49-F238E27FC236}">
                <a16:creationId xmlns:a16="http://schemas.microsoft.com/office/drawing/2014/main" id="{3EBBA231-022C-4F05-B0EF-7F5173383D34}"/>
              </a:ext>
            </a:extLst>
          </p:cNvPr>
          <p:cNvSpPr>
            <a:spLocks noChangeArrowheads="1"/>
          </p:cNvSpPr>
          <p:nvPr/>
        </p:nvSpPr>
        <p:spPr bwMode="auto">
          <a:xfrm>
            <a:off x="3642644" y="4584994"/>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7" name="Rectangle 2376">
            <a:extLst>
              <a:ext uri="{FF2B5EF4-FFF2-40B4-BE49-F238E27FC236}">
                <a16:creationId xmlns:a16="http://schemas.microsoft.com/office/drawing/2014/main" id="{09B7B2E5-6D8C-4500-8E47-61BC84B657AE}"/>
              </a:ext>
            </a:extLst>
          </p:cNvPr>
          <p:cNvSpPr>
            <a:spLocks noChangeArrowheads="1"/>
          </p:cNvSpPr>
          <p:nvPr/>
        </p:nvSpPr>
        <p:spPr bwMode="auto">
          <a:xfrm>
            <a:off x="4455956" y="457963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8" name="Rectangle 2376">
            <a:extLst>
              <a:ext uri="{FF2B5EF4-FFF2-40B4-BE49-F238E27FC236}">
                <a16:creationId xmlns:a16="http://schemas.microsoft.com/office/drawing/2014/main" id="{8344C1E3-44B9-4E80-BA99-5318ABD6E314}"/>
              </a:ext>
            </a:extLst>
          </p:cNvPr>
          <p:cNvSpPr>
            <a:spLocks noChangeArrowheads="1"/>
          </p:cNvSpPr>
          <p:nvPr/>
        </p:nvSpPr>
        <p:spPr bwMode="auto">
          <a:xfrm>
            <a:off x="5281539" y="4579635"/>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29" name="Rectangle 2376">
            <a:extLst>
              <a:ext uri="{FF2B5EF4-FFF2-40B4-BE49-F238E27FC236}">
                <a16:creationId xmlns:a16="http://schemas.microsoft.com/office/drawing/2014/main" id="{2ABE0225-854F-4FAE-9C84-3BDA71702774}"/>
              </a:ext>
            </a:extLst>
          </p:cNvPr>
          <p:cNvSpPr>
            <a:spLocks noChangeArrowheads="1"/>
          </p:cNvSpPr>
          <p:nvPr/>
        </p:nvSpPr>
        <p:spPr bwMode="auto">
          <a:xfrm>
            <a:off x="6099543" y="457870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30" name="Rectangle 2376">
            <a:extLst>
              <a:ext uri="{FF2B5EF4-FFF2-40B4-BE49-F238E27FC236}">
                <a16:creationId xmlns:a16="http://schemas.microsoft.com/office/drawing/2014/main" id="{BA82E69B-E5B3-4733-863D-1DA68A71D0C5}"/>
              </a:ext>
            </a:extLst>
          </p:cNvPr>
          <p:cNvSpPr>
            <a:spLocks noChangeArrowheads="1"/>
          </p:cNvSpPr>
          <p:nvPr/>
        </p:nvSpPr>
        <p:spPr bwMode="auto">
          <a:xfrm>
            <a:off x="6922198" y="4578703"/>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31" name="Rectangle 2376">
            <a:extLst>
              <a:ext uri="{FF2B5EF4-FFF2-40B4-BE49-F238E27FC236}">
                <a16:creationId xmlns:a16="http://schemas.microsoft.com/office/drawing/2014/main" id="{48449C26-48B2-4596-989F-EFDD5FDD1DCE}"/>
              </a:ext>
            </a:extLst>
          </p:cNvPr>
          <p:cNvSpPr>
            <a:spLocks noChangeArrowheads="1"/>
          </p:cNvSpPr>
          <p:nvPr/>
        </p:nvSpPr>
        <p:spPr bwMode="auto">
          <a:xfrm>
            <a:off x="7729251" y="4581391"/>
            <a:ext cx="805641" cy="640420"/>
          </a:xfrm>
          <a:prstGeom prst="rect">
            <a:avLst/>
          </a:prstGeom>
          <a:solidFill>
            <a:schemeClr val="accent6">
              <a:lumMod val="20000"/>
              <a:lumOff val="80000"/>
            </a:schemeClr>
          </a:solidFill>
          <a:ln w="9525">
            <a:solidFill>
              <a:schemeClr val="tx1"/>
            </a:solidFill>
            <a:miter lim="800000"/>
            <a:headEnd/>
            <a:tailEnd/>
          </a:ln>
          <a:effectLst/>
        </p:spPr>
        <p:txBody>
          <a:bodyPr wrap="none" anchor="ctr"/>
          <a:lstStyle/>
          <a:p>
            <a:pPr algn="ctr"/>
            <a:endParaRPr lang="vi-VN" altLang="vi-VN" sz="4800" b="1">
              <a:effectLst>
                <a:outerShdw blurRad="38100" dist="38100" dir="2700000" algn="tl">
                  <a:srgbClr val="000000"/>
                </a:outerShdw>
              </a:effectLst>
            </a:endParaRPr>
          </a:p>
        </p:txBody>
      </p:sp>
      <p:sp>
        <p:nvSpPr>
          <p:cNvPr id="232" name="Rectangle 231">
            <a:extLst>
              <a:ext uri="{FF2B5EF4-FFF2-40B4-BE49-F238E27FC236}">
                <a16:creationId xmlns:a16="http://schemas.microsoft.com/office/drawing/2014/main" id="{9A1CBA2A-F805-4C68-89EB-4CE85822E4F3}"/>
              </a:ext>
            </a:extLst>
          </p:cNvPr>
          <p:cNvSpPr/>
          <p:nvPr/>
        </p:nvSpPr>
        <p:spPr>
          <a:xfrm>
            <a:off x="-5103" y="5337822"/>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400" b="1">
                <a:solidFill>
                  <a:srgbClr val="FF0000"/>
                </a:solidFill>
                <a:latin typeface="Verdana" panose="020B0604030504040204" pitchFamily="34" charset="0"/>
                <a:ea typeface="Verdana" panose="020B0604030504040204" pitchFamily="34" charset="0"/>
              </a:rPr>
              <a:t>2</a:t>
            </a:r>
            <a:r>
              <a:rPr lang="vi-VN" sz="4400" b="1">
                <a:solidFill>
                  <a:srgbClr val="FF0000"/>
                </a:solidFill>
                <a:latin typeface="Verdana" panose="020B0604030504040204" pitchFamily="34" charset="0"/>
                <a:ea typeface="Verdana" panose="020B0604030504040204" pitchFamily="34" charset="0"/>
              </a:rPr>
              <a:t>. QUỶ LẠI ĐEM ĐỨC GIÊ-SU </a:t>
            </a:r>
            <a:r>
              <a:rPr lang="vi-VN" sz="4400" b="1" u="sng">
                <a:solidFill>
                  <a:srgbClr val="7030A0"/>
                </a:solidFill>
                <a:latin typeface="Verdana" panose="020B0604030504040204" pitchFamily="34" charset="0"/>
                <a:ea typeface="Verdana" panose="020B0604030504040204" pitchFamily="34" charset="0"/>
              </a:rPr>
              <a:t>ĐẾN ĐÂU </a:t>
            </a:r>
            <a:r>
              <a:rPr lang="vi-VN" sz="4400" b="1">
                <a:solidFill>
                  <a:srgbClr val="FF0000"/>
                </a:solidFill>
                <a:latin typeface="Verdana" panose="020B0604030504040204" pitchFamily="34" charset="0"/>
                <a:ea typeface="Verdana" panose="020B0604030504040204" pitchFamily="34" charset="0"/>
              </a:rPr>
              <a:t>VÀ ĐẶT NGƯỜI TRÊN NÓC ĐỀN THỜ ?</a:t>
            </a:r>
            <a:endParaRPr lang="vi-VN" sz="4400" b="1" u="sng">
              <a:solidFill>
                <a:srgbClr val="7030A0"/>
              </a:solidFill>
              <a:latin typeface="Verdana" panose="020B0604030504040204" pitchFamily="34" charset="0"/>
              <a:ea typeface="Verdana" panose="020B0604030504040204" pitchFamily="34" charset="0"/>
            </a:endParaRPr>
          </a:p>
        </p:txBody>
      </p:sp>
      <p:sp>
        <p:nvSpPr>
          <p:cNvPr id="233" name="Rectangle 232">
            <a:extLst>
              <a:ext uri="{FF2B5EF4-FFF2-40B4-BE49-F238E27FC236}">
                <a16:creationId xmlns:a16="http://schemas.microsoft.com/office/drawing/2014/main" id="{DEDB2017-B809-43FA-8C46-CF0FBF5126B5}"/>
              </a:ext>
            </a:extLst>
          </p:cNvPr>
          <p:cNvSpPr/>
          <p:nvPr/>
        </p:nvSpPr>
        <p:spPr>
          <a:xfrm>
            <a:off x="1614" y="5331376"/>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700" b="1">
                <a:solidFill>
                  <a:srgbClr val="FF0000"/>
                </a:solidFill>
                <a:latin typeface="Verdana" panose="020B0604030504040204" pitchFamily="34" charset="0"/>
                <a:ea typeface="Verdana" panose="020B0604030504040204" pitchFamily="34" charset="0"/>
              </a:rPr>
              <a:t>3</a:t>
            </a:r>
            <a:r>
              <a:rPr lang="vi-VN" sz="3700" b="1">
                <a:solidFill>
                  <a:srgbClr val="FF0000"/>
                </a:solidFill>
                <a:latin typeface="Verdana" panose="020B0604030504040204" pitchFamily="34" charset="0"/>
                <a:ea typeface="Verdana" panose="020B0604030504040204" pitchFamily="34" charset="0"/>
              </a:rPr>
              <a:t>. “QUỶ NÓI VỚI ĐỨC GIÊSU: “VẬY NẾU ÔNG </a:t>
            </a:r>
            <a:r>
              <a:rPr lang="vi-VN" sz="3700" b="1" u="sng">
                <a:solidFill>
                  <a:srgbClr val="7030A0"/>
                </a:solidFill>
                <a:latin typeface="Verdana" panose="020B0604030504040204" pitchFamily="34" charset="0"/>
                <a:ea typeface="Verdana" panose="020B0604030504040204" pitchFamily="34" charset="0"/>
              </a:rPr>
              <a:t>... ... ...,</a:t>
            </a:r>
            <a:r>
              <a:rPr lang="vi-VN" sz="3700" b="1">
                <a:solidFill>
                  <a:srgbClr val="7030A0"/>
                </a:solidFill>
                <a:latin typeface="Verdana" panose="020B0604030504040204" pitchFamily="34" charset="0"/>
                <a:ea typeface="Verdana" panose="020B0604030504040204" pitchFamily="34" charset="0"/>
              </a:rPr>
              <a:t> </a:t>
            </a:r>
            <a:r>
              <a:rPr lang="vi-VN" sz="3700" b="1">
                <a:solidFill>
                  <a:srgbClr val="FF0000"/>
                </a:solidFill>
                <a:latin typeface="Verdana" panose="020B0604030504040204" pitchFamily="34" charset="0"/>
                <a:ea typeface="Verdana" panose="020B0604030504040204" pitchFamily="34" charset="0"/>
              </a:rPr>
              <a:t>THÌ TẤT CẢ SẼ THUỘC VỀ ÔNG.” </a:t>
            </a:r>
            <a:endParaRPr lang="vi-VN" sz="3700" b="1" u="sng">
              <a:solidFill>
                <a:srgbClr val="7030A0"/>
              </a:solidFill>
              <a:latin typeface="Verdana" panose="020B0604030504040204" pitchFamily="34" charset="0"/>
              <a:ea typeface="Verdana" panose="020B0604030504040204" pitchFamily="34" charset="0"/>
            </a:endParaRPr>
          </a:p>
        </p:txBody>
      </p:sp>
      <p:sp>
        <p:nvSpPr>
          <p:cNvPr id="234" name="Rectangle 233">
            <a:extLst>
              <a:ext uri="{FF2B5EF4-FFF2-40B4-BE49-F238E27FC236}">
                <a16:creationId xmlns:a16="http://schemas.microsoft.com/office/drawing/2014/main" id="{CEE1ABE3-E92A-4F11-93A9-0D5A00551CCB}"/>
              </a:ext>
            </a:extLst>
          </p:cNvPr>
          <p:cNvSpPr/>
          <p:nvPr/>
        </p:nvSpPr>
        <p:spPr>
          <a:xfrm>
            <a:off x="0" y="5329728"/>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rgbClr val="FF0000"/>
                </a:solidFill>
                <a:latin typeface="Verdana" panose="020B0604030504040204" pitchFamily="34" charset="0"/>
                <a:ea typeface="Verdana" panose="020B0604030504040204" pitchFamily="34" charset="0"/>
              </a:rPr>
              <a:t>4</a:t>
            </a:r>
            <a:r>
              <a:rPr lang="vi-VN" sz="4800" b="1">
                <a:solidFill>
                  <a:srgbClr val="FF0000"/>
                </a:solidFill>
                <a:latin typeface="Verdana" panose="020B0604030504040204" pitchFamily="34" charset="0"/>
                <a:ea typeface="Verdana" panose="020B0604030504040204" pitchFamily="34" charset="0"/>
              </a:rPr>
              <a:t>. </a:t>
            </a:r>
            <a:r>
              <a:rPr lang="vi-VN" sz="4800" b="1" u="sng">
                <a:solidFill>
                  <a:srgbClr val="7030A0"/>
                </a:solidFill>
                <a:latin typeface="Verdana" panose="020B0604030504040204" pitchFamily="34" charset="0"/>
                <a:ea typeface="Verdana" panose="020B0604030504040204" pitchFamily="34" charset="0"/>
              </a:rPr>
              <a:t>AI</a:t>
            </a:r>
            <a:r>
              <a:rPr lang="vi-VN" sz="4800" b="1">
                <a:solidFill>
                  <a:srgbClr val="FF0000"/>
                </a:solidFill>
                <a:latin typeface="Verdana" panose="020B0604030504040204" pitchFamily="34" charset="0"/>
                <a:ea typeface="Verdana" panose="020B0604030504040204" pitchFamily="34" charset="0"/>
              </a:rPr>
              <a:t> SẼ TRUYỀN CHO THIÊN SỨ GIỮ GÌN BẠN? </a:t>
            </a:r>
            <a:endParaRPr lang="vi-VN" sz="4800" b="1" u="sng">
              <a:solidFill>
                <a:srgbClr val="7030A0"/>
              </a:solidFill>
              <a:latin typeface="Verdana" panose="020B0604030504040204" pitchFamily="34" charset="0"/>
              <a:ea typeface="Verdana" panose="020B0604030504040204" pitchFamily="34" charset="0"/>
            </a:endParaRPr>
          </a:p>
        </p:txBody>
      </p:sp>
      <p:sp>
        <p:nvSpPr>
          <p:cNvPr id="235" name="Rectangle 234">
            <a:extLst>
              <a:ext uri="{FF2B5EF4-FFF2-40B4-BE49-F238E27FC236}">
                <a16:creationId xmlns:a16="http://schemas.microsoft.com/office/drawing/2014/main" id="{AFD8C1C3-B195-460E-BD9A-3AD8BF7EDE8E}"/>
              </a:ext>
            </a:extLst>
          </p:cNvPr>
          <p:cNvSpPr/>
          <p:nvPr/>
        </p:nvSpPr>
        <p:spPr>
          <a:xfrm>
            <a:off x="-8023" y="5330741"/>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300" b="1">
                <a:solidFill>
                  <a:srgbClr val="FF0000"/>
                </a:solidFill>
                <a:latin typeface="Verdana" panose="020B0604030504040204" pitchFamily="34" charset="0"/>
                <a:ea typeface="Verdana" panose="020B0604030504040204" pitchFamily="34" charset="0"/>
              </a:rPr>
              <a:t>5. “NẾU ÔNG LÀ CON THIÊN CHÚA THÌ TRUYỀN CHO </a:t>
            </a:r>
            <a:r>
              <a:rPr lang="en-US" sz="4300" b="1" u="sng">
                <a:solidFill>
                  <a:srgbClr val="7030A0"/>
                </a:solidFill>
                <a:latin typeface="Verdana" panose="020B0604030504040204" pitchFamily="34" charset="0"/>
                <a:ea typeface="Verdana" panose="020B0604030504040204" pitchFamily="34" charset="0"/>
              </a:rPr>
              <a:t>... ... ...</a:t>
            </a:r>
            <a:r>
              <a:rPr lang="en-US" sz="4300" b="1">
                <a:solidFill>
                  <a:srgbClr val="7030A0"/>
                </a:solidFill>
                <a:latin typeface="Verdana" panose="020B0604030504040204" pitchFamily="34" charset="0"/>
                <a:ea typeface="Verdana" panose="020B0604030504040204" pitchFamily="34" charset="0"/>
              </a:rPr>
              <a:t> </a:t>
            </a:r>
            <a:r>
              <a:rPr lang="en-US" sz="4300" b="1">
                <a:solidFill>
                  <a:srgbClr val="FF0000"/>
                </a:solidFill>
                <a:latin typeface="Verdana" panose="020B0604030504040204" pitchFamily="34" charset="0"/>
                <a:ea typeface="Verdana" panose="020B0604030504040204" pitchFamily="34" charset="0"/>
              </a:rPr>
              <a:t>HOÁ BÁNH ĐI!”</a:t>
            </a:r>
            <a:endParaRPr lang="vi-VN" sz="4300" b="1" u="sng">
              <a:solidFill>
                <a:srgbClr val="7030A0"/>
              </a:solidFill>
              <a:latin typeface="Verdana" panose="020B0604030504040204" pitchFamily="34" charset="0"/>
              <a:ea typeface="Verdana" panose="020B0604030504040204" pitchFamily="34" charset="0"/>
            </a:endParaRPr>
          </a:p>
        </p:txBody>
      </p:sp>
      <p:sp>
        <p:nvSpPr>
          <p:cNvPr id="236" name="Rectangle 235">
            <a:extLst>
              <a:ext uri="{FF2B5EF4-FFF2-40B4-BE49-F238E27FC236}">
                <a16:creationId xmlns:a16="http://schemas.microsoft.com/office/drawing/2014/main" id="{E47F7FB2-740F-4942-8611-9781B9EF89AD}"/>
              </a:ext>
            </a:extLst>
          </p:cNvPr>
          <p:cNvSpPr/>
          <p:nvPr/>
        </p:nvSpPr>
        <p:spPr>
          <a:xfrm>
            <a:off x="-1227" y="5334238"/>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300" b="1">
                <a:solidFill>
                  <a:srgbClr val="FF0000"/>
                </a:solidFill>
                <a:latin typeface="Verdana" panose="020B0604030504040204" pitchFamily="34" charset="0"/>
                <a:ea typeface="Verdana" panose="020B0604030504040204" pitchFamily="34" charset="0"/>
              </a:rPr>
              <a:t>6. </a:t>
            </a:r>
            <a:r>
              <a:rPr lang="vi-VN" sz="4300" b="1">
                <a:solidFill>
                  <a:srgbClr val="FF0000"/>
                </a:solidFill>
                <a:latin typeface="Verdana" panose="020B0604030504040204" pitchFamily="34" charset="0"/>
                <a:ea typeface="Verdana" panose="020B0604030504040204" pitchFamily="34" charset="0"/>
              </a:rPr>
              <a:t>ĐỨC GIÊSU NÓI VỚI QUỶ: NGƯỜI TA SỐNG KHÔNG CHỈ </a:t>
            </a:r>
            <a:r>
              <a:rPr lang="vi-VN" sz="4300" b="1" u="sng">
                <a:solidFill>
                  <a:srgbClr val="7030A0"/>
                </a:solidFill>
                <a:latin typeface="Verdana" panose="020B0604030504040204" pitchFamily="34" charset="0"/>
                <a:ea typeface="Verdana" panose="020B0604030504040204" pitchFamily="34" charset="0"/>
              </a:rPr>
              <a:t>THẾ NÀO</a:t>
            </a:r>
            <a:r>
              <a:rPr lang="en-US" sz="4300" b="1" u="sng">
                <a:solidFill>
                  <a:srgbClr val="7030A0"/>
                </a:solidFill>
                <a:latin typeface="Verdana" panose="020B0604030504040204" pitchFamily="34" charset="0"/>
                <a:ea typeface="Verdana" panose="020B0604030504040204" pitchFamily="34" charset="0"/>
              </a:rPr>
              <a:t>?</a:t>
            </a:r>
            <a:endParaRPr lang="vi-VN" sz="4300" b="1" u="sng">
              <a:solidFill>
                <a:srgbClr val="7030A0"/>
              </a:solidFill>
              <a:latin typeface="Verdana" panose="020B0604030504040204" pitchFamily="34" charset="0"/>
              <a:ea typeface="Verdana" panose="020B0604030504040204" pitchFamily="34" charset="0"/>
            </a:endParaRPr>
          </a:p>
        </p:txBody>
      </p:sp>
      <p:sp>
        <p:nvSpPr>
          <p:cNvPr id="237" name="Rectangle 236">
            <a:extLst>
              <a:ext uri="{FF2B5EF4-FFF2-40B4-BE49-F238E27FC236}">
                <a16:creationId xmlns:a16="http://schemas.microsoft.com/office/drawing/2014/main" id="{2CE0CA62-2B52-46C6-B5DE-6E785C3DCA9E}"/>
              </a:ext>
            </a:extLst>
          </p:cNvPr>
          <p:cNvSpPr/>
          <p:nvPr/>
        </p:nvSpPr>
        <p:spPr>
          <a:xfrm>
            <a:off x="-8410" y="5342454"/>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3600" b="1">
                <a:solidFill>
                  <a:srgbClr val="FF0000"/>
                </a:solidFill>
                <a:latin typeface="Verdana" panose="020B0604030504040204" pitchFamily="34" charset="0"/>
                <a:ea typeface="Verdana" panose="020B0604030504040204" pitchFamily="34" charset="0"/>
              </a:rPr>
              <a:t>7. </a:t>
            </a:r>
            <a:r>
              <a:rPr lang="vi-VN" sz="3600" b="1">
                <a:solidFill>
                  <a:srgbClr val="FF0000"/>
                </a:solidFill>
                <a:latin typeface="Verdana" panose="020B0604030504040204" pitchFamily="34" charset="0"/>
                <a:ea typeface="Verdana" panose="020B0604030504040204" pitchFamily="34" charset="0"/>
              </a:rPr>
              <a:t>“SUỐT 40 NGÀY, NGƯỜI </a:t>
            </a:r>
            <a:r>
              <a:rPr lang="vi-VN" sz="3600" b="1" u="sng">
                <a:solidFill>
                  <a:srgbClr val="7030A0"/>
                </a:solidFill>
                <a:latin typeface="Verdana" panose="020B0604030504040204" pitchFamily="34" charset="0"/>
                <a:ea typeface="Verdana" panose="020B0604030504040204" pitchFamily="34" charset="0"/>
              </a:rPr>
              <a:t>...</a:t>
            </a:r>
            <a:r>
              <a:rPr lang="vi-VN" sz="3600" b="1">
                <a:solidFill>
                  <a:srgbClr val="FF0000"/>
                </a:solidFill>
                <a:latin typeface="Verdana" panose="020B0604030504040204" pitchFamily="34" charset="0"/>
                <a:ea typeface="Verdana" panose="020B0604030504040204" pitchFamily="34" charset="0"/>
              </a:rPr>
              <a:t> THÁNH THẦN </a:t>
            </a:r>
            <a:r>
              <a:rPr lang="vi-VN" sz="3600" b="1" u="sng">
                <a:solidFill>
                  <a:srgbClr val="7030A0"/>
                </a:solidFill>
                <a:latin typeface="Verdana" panose="020B0604030504040204" pitchFamily="34" charset="0"/>
                <a:ea typeface="Verdana" panose="020B0604030504040204" pitchFamily="34" charset="0"/>
              </a:rPr>
              <a:t>... ...</a:t>
            </a:r>
            <a:r>
              <a:rPr lang="vi-VN" sz="3600" b="1">
                <a:solidFill>
                  <a:srgbClr val="FF0000"/>
                </a:solidFill>
                <a:latin typeface="Verdana" panose="020B0604030504040204" pitchFamily="34" charset="0"/>
                <a:ea typeface="Verdana" panose="020B0604030504040204" pitchFamily="34" charset="0"/>
              </a:rPr>
              <a:t> TRONG HOANG ĐỊA VÀ CHỊU QUỶ CÁM DỖ.”</a:t>
            </a:r>
            <a:endParaRPr lang="vi-VN" sz="3600" b="1" u="sng">
              <a:solidFill>
                <a:srgbClr val="7030A0"/>
              </a:solidFill>
              <a:latin typeface="Verdana" panose="020B0604030504040204" pitchFamily="34" charset="0"/>
              <a:ea typeface="Verdana" panose="020B0604030504040204" pitchFamily="34" charset="0"/>
            </a:endParaRPr>
          </a:p>
        </p:txBody>
      </p:sp>
      <p:sp>
        <p:nvSpPr>
          <p:cNvPr id="238" name="Rectangle 237">
            <a:extLst>
              <a:ext uri="{FF2B5EF4-FFF2-40B4-BE49-F238E27FC236}">
                <a16:creationId xmlns:a16="http://schemas.microsoft.com/office/drawing/2014/main" id="{67763D77-3431-451B-B84B-1BF58542EC3E}"/>
              </a:ext>
            </a:extLst>
          </p:cNvPr>
          <p:cNvSpPr/>
          <p:nvPr/>
        </p:nvSpPr>
        <p:spPr>
          <a:xfrm>
            <a:off x="-13189" y="5333843"/>
            <a:ext cx="12192000" cy="1518382"/>
          </a:xfrm>
          <a:prstGeom prst="rect">
            <a:avLst/>
          </a:prstGeom>
          <a:solidFill>
            <a:srgbClr val="FFFF00"/>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rgbClr val="FF0000"/>
                </a:solidFill>
                <a:latin typeface="Verdana" panose="020B0604030504040204" pitchFamily="34" charset="0"/>
                <a:ea typeface="Verdana" panose="020B0604030504040204" pitchFamily="34" charset="0"/>
              </a:rPr>
              <a:t>8. </a:t>
            </a:r>
            <a:r>
              <a:rPr lang="vi-VN" sz="4000" b="1">
                <a:solidFill>
                  <a:srgbClr val="FF0000"/>
                </a:solidFill>
                <a:latin typeface="Verdana" panose="020B0604030504040204" pitchFamily="34" charset="0"/>
                <a:ea typeface="Verdana" panose="020B0604030504040204" pitchFamily="34" charset="0"/>
              </a:rPr>
              <a:t>“VẬY NẾU ÔNG BÁI LẠY TÔI, THÌ TẤT CẢ </a:t>
            </a:r>
            <a:r>
              <a:rPr lang="vi-VN" sz="4000" b="1" u="sng">
                <a:solidFill>
                  <a:srgbClr val="7030A0"/>
                </a:solidFill>
                <a:latin typeface="Verdana" panose="020B0604030504040204" pitchFamily="34" charset="0"/>
                <a:ea typeface="Verdana" panose="020B0604030504040204" pitchFamily="34" charset="0"/>
              </a:rPr>
              <a:t>... ... ...</a:t>
            </a:r>
            <a:r>
              <a:rPr lang="vi-VN" sz="4000" b="1">
                <a:solidFill>
                  <a:srgbClr val="FF0000"/>
                </a:solidFill>
                <a:latin typeface="Verdana" panose="020B0604030504040204" pitchFamily="34" charset="0"/>
                <a:ea typeface="Verdana" panose="020B0604030504040204" pitchFamily="34" charset="0"/>
              </a:rPr>
              <a:t> ÔNG.”</a:t>
            </a:r>
            <a:endParaRPr lang="vi-VN" sz="4000" b="1" u="sng">
              <a:solidFill>
                <a:srgbClr val="7030A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958564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circle(in)">
                                      <p:cBhvr>
                                        <p:cTn id="7" dur="2000"/>
                                        <p:tgtEl>
                                          <p:spTgt spid="76"/>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48"/>
                                        </p:tgtEl>
                                        <p:attrNameLst>
                                          <p:attrName>style.color</p:attrName>
                                        </p:attrNameLst>
                                      </p:cBhvr>
                                      <p:to>
                                        <a:schemeClr val="accent2"/>
                                      </p:to>
                                    </p:animClr>
                                    <p:animClr clrSpc="rgb" dir="cw">
                                      <p:cBhvr>
                                        <p:cTn id="10" dur="500" fill="hold"/>
                                        <p:tgtEl>
                                          <p:spTgt spid="148"/>
                                        </p:tgtEl>
                                        <p:attrNameLst>
                                          <p:attrName>fillcolor</p:attrName>
                                        </p:attrNameLst>
                                      </p:cBhvr>
                                      <p:to>
                                        <a:schemeClr val="accent2"/>
                                      </p:to>
                                    </p:animClr>
                                    <p:set>
                                      <p:cBhvr>
                                        <p:cTn id="11" dur="500" fill="hold"/>
                                        <p:tgtEl>
                                          <p:spTgt spid="148"/>
                                        </p:tgtEl>
                                        <p:attrNameLst>
                                          <p:attrName>fill.type</p:attrName>
                                        </p:attrNameLst>
                                      </p:cBhvr>
                                      <p:to>
                                        <p:strVal val="solid"/>
                                      </p:to>
                                    </p:set>
                                    <p:set>
                                      <p:cBhvr>
                                        <p:cTn id="12" dur="500" fill="hold"/>
                                        <p:tgtEl>
                                          <p:spTgt spid="148"/>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87"/>
                                        </p:tgtEl>
                                        <p:attrNameLst>
                                          <p:attrName>style.color</p:attrName>
                                        </p:attrNameLst>
                                      </p:cBhvr>
                                      <p:to>
                                        <a:schemeClr val="accent2"/>
                                      </p:to>
                                    </p:animClr>
                                    <p:animClr clrSpc="rgb" dir="cw">
                                      <p:cBhvr>
                                        <p:cTn id="15" dur="500" fill="hold"/>
                                        <p:tgtEl>
                                          <p:spTgt spid="87"/>
                                        </p:tgtEl>
                                        <p:attrNameLst>
                                          <p:attrName>fillcolor</p:attrName>
                                        </p:attrNameLst>
                                      </p:cBhvr>
                                      <p:to>
                                        <a:schemeClr val="accent2"/>
                                      </p:to>
                                    </p:animClr>
                                    <p:set>
                                      <p:cBhvr>
                                        <p:cTn id="16" dur="500" fill="hold"/>
                                        <p:tgtEl>
                                          <p:spTgt spid="87"/>
                                        </p:tgtEl>
                                        <p:attrNameLst>
                                          <p:attrName>fill.type</p:attrName>
                                        </p:attrNameLst>
                                      </p:cBhvr>
                                      <p:to>
                                        <p:strVal val="solid"/>
                                      </p:to>
                                    </p:set>
                                    <p:set>
                                      <p:cBhvr>
                                        <p:cTn id="17" dur="500" fill="hold"/>
                                        <p:tgtEl>
                                          <p:spTgt spid="87"/>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88"/>
                                        </p:tgtEl>
                                        <p:attrNameLst>
                                          <p:attrName>style.color</p:attrName>
                                        </p:attrNameLst>
                                      </p:cBhvr>
                                      <p:to>
                                        <a:schemeClr val="accent2"/>
                                      </p:to>
                                    </p:animClr>
                                    <p:animClr clrSpc="rgb" dir="cw">
                                      <p:cBhvr>
                                        <p:cTn id="20" dur="500" fill="hold"/>
                                        <p:tgtEl>
                                          <p:spTgt spid="88"/>
                                        </p:tgtEl>
                                        <p:attrNameLst>
                                          <p:attrName>fillcolor</p:attrName>
                                        </p:attrNameLst>
                                      </p:cBhvr>
                                      <p:to>
                                        <a:schemeClr val="accent2"/>
                                      </p:to>
                                    </p:animClr>
                                    <p:set>
                                      <p:cBhvr>
                                        <p:cTn id="21" dur="500" fill="hold"/>
                                        <p:tgtEl>
                                          <p:spTgt spid="88"/>
                                        </p:tgtEl>
                                        <p:attrNameLst>
                                          <p:attrName>fill.type</p:attrName>
                                        </p:attrNameLst>
                                      </p:cBhvr>
                                      <p:to>
                                        <p:strVal val="solid"/>
                                      </p:to>
                                    </p:set>
                                    <p:set>
                                      <p:cBhvr>
                                        <p:cTn id="22" dur="500" fill="hold"/>
                                        <p:tgtEl>
                                          <p:spTgt spid="88"/>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89"/>
                                        </p:tgtEl>
                                        <p:attrNameLst>
                                          <p:attrName>style.color</p:attrName>
                                        </p:attrNameLst>
                                      </p:cBhvr>
                                      <p:to>
                                        <a:schemeClr val="accent2"/>
                                      </p:to>
                                    </p:animClr>
                                    <p:animClr clrSpc="rgb" dir="cw">
                                      <p:cBhvr>
                                        <p:cTn id="25" dur="500" fill="hold"/>
                                        <p:tgtEl>
                                          <p:spTgt spid="89"/>
                                        </p:tgtEl>
                                        <p:attrNameLst>
                                          <p:attrName>fillcolor</p:attrName>
                                        </p:attrNameLst>
                                      </p:cBhvr>
                                      <p:to>
                                        <a:schemeClr val="accent2"/>
                                      </p:to>
                                    </p:animClr>
                                    <p:set>
                                      <p:cBhvr>
                                        <p:cTn id="26" dur="500" fill="hold"/>
                                        <p:tgtEl>
                                          <p:spTgt spid="89"/>
                                        </p:tgtEl>
                                        <p:attrNameLst>
                                          <p:attrName>fill.type</p:attrName>
                                        </p:attrNameLst>
                                      </p:cBhvr>
                                      <p:to>
                                        <p:strVal val="solid"/>
                                      </p:to>
                                    </p:set>
                                    <p:set>
                                      <p:cBhvr>
                                        <p:cTn id="27" dur="500" fill="hold"/>
                                        <p:tgtEl>
                                          <p:spTgt spid="89"/>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90"/>
                                        </p:tgtEl>
                                        <p:attrNameLst>
                                          <p:attrName>style.color</p:attrName>
                                        </p:attrNameLst>
                                      </p:cBhvr>
                                      <p:to>
                                        <a:schemeClr val="accent2"/>
                                      </p:to>
                                    </p:animClr>
                                    <p:animClr clrSpc="rgb" dir="cw">
                                      <p:cBhvr>
                                        <p:cTn id="30" dur="500" fill="hold"/>
                                        <p:tgtEl>
                                          <p:spTgt spid="90"/>
                                        </p:tgtEl>
                                        <p:attrNameLst>
                                          <p:attrName>fillcolor</p:attrName>
                                        </p:attrNameLst>
                                      </p:cBhvr>
                                      <p:to>
                                        <a:schemeClr val="accent2"/>
                                      </p:to>
                                    </p:animClr>
                                    <p:set>
                                      <p:cBhvr>
                                        <p:cTn id="31" dur="500" fill="hold"/>
                                        <p:tgtEl>
                                          <p:spTgt spid="90"/>
                                        </p:tgtEl>
                                        <p:attrNameLst>
                                          <p:attrName>fill.type</p:attrName>
                                        </p:attrNameLst>
                                      </p:cBhvr>
                                      <p:to>
                                        <p:strVal val="solid"/>
                                      </p:to>
                                    </p:set>
                                    <p:set>
                                      <p:cBhvr>
                                        <p:cTn id="32" dur="500" fill="hold"/>
                                        <p:tgtEl>
                                          <p:spTgt spid="90"/>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91"/>
                                        </p:tgtEl>
                                        <p:attrNameLst>
                                          <p:attrName>style.color</p:attrName>
                                        </p:attrNameLst>
                                      </p:cBhvr>
                                      <p:to>
                                        <a:schemeClr val="accent2"/>
                                      </p:to>
                                    </p:animClr>
                                    <p:animClr clrSpc="rgb" dir="cw">
                                      <p:cBhvr>
                                        <p:cTn id="35" dur="500" fill="hold"/>
                                        <p:tgtEl>
                                          <p:spTgt spid="91"/>
                                        </p:tgtEl>
                                        <p:attrNameLst>
                                          <p:attrName>fillcolor</p:attrName>
                                        </p:attrNameLst>
                                      </p:cBhvr>
                                      <p:to>
                                        <a:schemeClr val="accent2"/>
                                      </p:to>
                                    </p:animClr>
                                    <p:set>
                                      <p:cBhvr>
                                        <p:cTn id="36" dur="500" fill="hold"/>
                                        <p:tgtEl>
                                          <p:spTgt spid="91"/>
                                        </p:tgtEl>
                                        <p:attrNameLst>
                                          <p:attrName>fill.type</p:attrName>
                                        </p:attrNameLst>
                                      </p:cBhvr>
                                      <p:to>
                                        <p:strVal val="solid"/>
                                      </p:to>
                                    </p:set>
                                    <p:set>
                                      <p:cBhvr>
                                        <p:cTn id="37" dur="500" fill="hold"/>
                                        <p:tgtEl>
                                          <p:spTgt spid="91"/>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92"/>
                                        </p:tgtEl>
                                        <p:attrNameLst>
                                          <p:attrName>style.color</p:attrName>
                                        </p:attrNameLst>
                                      </p:cBhvr>
                                      <p:to>
                                        <a:schemeClr val="accent2"/>
                                      </p:to>
                                    </p:animClr>
                                    <p:animClr clrSpc="rgb" dir="cw">
                                      <p:cBhvr>
                                        <p:cTn id="40" dur="500" fill="hold"/>
                                        <p:tgtEl>
                                          <p:spTgt spid="92"/>
                                        </p:tgtEl>
                                        <p:attrNameLst>
                                          <p:attrName>fillcolor</p:attrName>
                                        </p:attrNameLst>
                                      </p:cBhvr>
                                      <p:to>
                                        <a:schemeClr val="accent2"/>
                                      </p:to>
                                    </p:animClr>
                                    <p:set>
                                      <p:cBhvr>
                                        <p:cTn id="41" dur="500" fill="hold"/>
                                        <p:tgtEl>
                                          <p:spTgt spid="92"/>
                                        </p:tgtEl>
                                        <p:attrNameLst>
                                          <p:attrName>fill.type</p:attrName>
                                        </p:attrNameLst>
                                      </p:cBhvr>
                                      <p:to>
                                        <p:strVal val="solid"/>
                                      </p:to>
                                    </p:set>
                                    <p:set>
                                      <p:cBhvr>
                                        <p:cTn id="42" dur="500" fill="hold"/>
                                        <p:tgtEl>
                                          <p:spTgt spid="92"/>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93"/>
                                        </p:tgtEl>
                                        <p:attrNameLst>
                                          <p:attrName>style.color</p:attrName>
                                        </p:attrNameLst>
                                      </p:cBhvr>
                                      <p:to>
                                        <a:schemeClr val="accent2"/>
                                      </p:to>
                                    </p:animClr>
                                    <p:animClr clrSpc="rgb" dir="cw">
                                      <p:cBhvr>
                                        <p:cTn id="45" dur="500" fill="hold"/>
                                        <p:tgtEl>
                                          <p:spTgt spid="93"/>
                                        </p:tgtEl>
                                        <p:attrNameLst>
                                          <p:attrName>fillcolor</p:attrName>
                                        </p:attrNameLst>
                                      </p:cBhvr>
                                      <p:to>
                                        <a:schemeClr val="accent2"/>
                                      </p:to>
                                    </p:animClr>
                                    <p:set>
                                      <p:cBhvr>
                                        <p:cTn id="46" dur="500" fill="hold"/>
                                        <p:tgtEl>
                                          <p:spTgt spid="93"/>
                                        </p:tgtEl>
                                        <p:attrNameLst>
                                          <p:attrName>fill.type</p:attrName>
                                        </p:attrNameLst>
                                      </p:cBhvr>
                                      <p:to>
                                        <p:strVal val="solid"/>
                                      </p:to>
                                    </p:set>
                                    <p:set>
                                      <p:cBhvr>
                                        <p:cTn id="47" dur="500" fill="hold"/>
                                        <p:tgtEl>
                                          <p:spTgt spid="93"/>
                                        </p:tgtEl>
                                        <p:attrNameLst>
                                          <p:attrName>fill.on</p:attrName>
                                        </p:attrNameLst>
                                      </p:cBhvr>
                                      <p:to>
                                        <p:strVal val="true"/>
                                      </p:to>
                                    </p:set>
                                  </p:childTnLst>
                                </p:cTn>
                              </p:par>
                              <p:par>
                                <p:cTn id="48" presetID="19" presetClass="emph" presetSubtype="0" fill="hold" grpId="0" nodeType="withEffect">
                                  <p:stCondLst>
                                    <p:cond delay="0"/>
                                  </p:stCondLst>
                                  <p:childTnLst>
                                    <p:animClr clrSpc="rgb" dir="cw">
                                      <p:cBhvr override="childStyle">
                                        <p:cTn id="49" dur="500" fill="hold"/>
                                        <p:tgtEl>
                                          <p:spTgt spid="94"/>
                                        </p:tgtEl>
                                        <p:attrNameLst>
                                          <p:attrName>style.color</p:attrName>
                                        </p:attrNameLst>
                                      </p:cBhvr>
                                      <p:to>
                                        <a:schemeClr val="accent2"/>
                                      </p:to>
                                    </p:animClr>
                                    <p:animClr clrSpc="rgb" dir="cw">
                                      <p:cBhvr>
                                        <p:cTn id="50" dur="500" fill="hold"/>
                                        <p:tgtEl>
                                          <p:spTgt spid="94"/>
                                        </p:tgtEl>
                                        <p:attrNameLst>
                                          <p:attrName>fillcolor</p:attrName>
                                        </p:attrNameLst>
                                      </p:cBhvr>
                                      <p:to>
                                        <a:schemeClr val="accent2"/>
                                      </p:to>
                                    </p:animClr>
                                    <p:set>
                                      <p:cBhvr>
                                        <p:cTn id="51" dur="500" fill="hold"/>
                                        <p:tgtEl>
                                          <p:spTgt spid="94"/>
                                        </p:tgtEl>
                                        <p:attrNameLst>
                                          <p:attrName>fill.type</p:attrName>
                                        </p:attrNameLst>
                                      </p:cBhvr>
                                      <p:to>
                                        <p:strVal val="solid"/>
                                      </p:to>
                                    </p:set>
                                    <p:set>
                                      <p:cBhvr>
                                        <p:cTn id="52" dur="500" fill="hold"/>
                                        <p:tgtEl>
                                          <p:spTgt spid="94"/>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6" presetClass="exit" presetSubtype="32" fill="hold" grpId="1" nodeType="clickEffect">
                                  <p:stCondLst>
                                    <p:cond delay="0"/>
                                  </p:stCondLst>
                                  <p:childTnLst>
                                    <p:animEffect transition="out" filter="circle(out)">
                                      <p:cBhvr>
                                        <p:cTn id="56" dur="2000"/>
                                        <p:tgtEl>
                                          <p:spTgt spid="148"/>
                                        </p:tgtEl>
                                      </p:cBhvr>
                                    </p:animEffect>
                                    <p:set>
                                      <p:cBhvr>
                                        <p:cTn id="57" dur="1" fill="hold">
                                          <p:stCondLst>
                                            <p:cond delay="1999"/>
                                          </p:stCondLst>
                                        </p:cTn>
                                        <p:tgtEl>
                                          <p:spTgt spid="148"/>
                                        </p:tgtEl>
                                        <p:attrNameLst>
                                          <p:attrName>style.visibility</p:attrName>
                                        </p:attrNameLst>
                                      </p:cBhvr>
                                      <p:to>
                                        <p:strVal val="hidden"/>
                                      </p:to>
                                    </p:set>
                                  </p:childTnLst>
                                </p:cTn>
                              </p:par>
                              <p:par>
                                <p:cTn id="58" presetID="6" presetClass="exit" presetSubtype="32" fill="hold" grpId="1" nodeType="withEffect">
                                  <p:stCondLst>
                                    <p:cond delay="0"/>
                                  </p:stCondLst>
                                  <p:childTnLst>
                                    <p:animEffect transition="out" filter="circle(out)">
                                      <p:cBhvr>
                                        <p:cTn id="59" dur="2000"/>
                                        <p:tgtEl>
                                          <p:spTgt spid="87"/>
                                        </p:tgtEl>
                                      </p:cBhvr>
                                    </p:animEffect>
                                    <p:set>
                                      <p:cBhvr>
                                        <p:cTn id="60" dur="1" fill="hold">
                                          <p:stCondLst>
                                            <p:cond delay="1999"/>
                                          </p:stCondLst>
                                        </p:cTn>
                                        <p:tgtEl>
                                          <p:spTgt spid="87"/>
                                        </p:tgtEl>
                                        <p:attrNameLst>
                                          <p:attrName>style.visibility</p:attrName>
                                        </p:attrNameLst>
                                      </p:cBhvr>
                                      <p:to>
                                        <p:strVal val="hidden"/>
                                      </p:to>
                                    </p:set>
                                  </p:childTnLst>
                                </p:cTn>
                              </p:par>
                              <p:par>
                                <p:cTn id="61" presetID="6" presetClass="exit" presetSubtype="32" fill="hold" grpId="1" nodeType="withEffect">
                                  <p:stCondLst>
                                    <p:cond delay="0"/>
                                  </p:stCondLst>
                                  <p:childTnLst>
                                    <p:animEffect transition="out" filter="circle(out)">
                                      <p:cBhvr>
                                        <p:cTn id="62" dur="2000"/>
                                        <p:tgtEl>
                                          <p:spTgt spid="88"/>
                                        </p:tgtEl>
                                      </p:cBhvr>
                                    </p:animEffect>
                                    <p:set>
                                      <p:cBhvr>
                                        <p:cTn id="63" dur="1" fill="hold">
                                          <p:stCondLst>
                                            <p:cond delay="1999"/>
                                          </p:stCondLst>
                                        </p:cTn>
                                        <p:tgtEl>
                                          <p:spTgt spid="88"/>
                                        </p:tgtEl>
                                        <p:attrNameLst>
                                          <p:attrName>style.visibility</p:attrName>
                                        </p:attrNameLst>
                                      </p:cBhvr>
                                      <p:to>
                                        <p:strVal val="hidden"/>
                                      </p:to>
                                    </p:set>
                                  </p:childTnLst>
                                </p:cTn>
                              </p:par>
                              <p:par>
                                <p:cTn id="64" presetID="6" presetClass="exit" presetSubtype="32" fill="hold" grpId="1" nodeType="withEffect">
                                  <p:stCondLst>
                                    <p:cond delay="0"/>
                                  </p:stCondLst>
                                  <p:childTnLst>
                                    <p:animEffect transition="out" filter="circle(out)">
                                      <p:cBhvr>
                                        <p:cTn id="65" dur="2000"/>
                                        <p:tgtEl>
                                          <p:spTgt spid="89"/>
                                        </p:tgtEl>
                                      </p:cBhvr>
                                    </p:animEffect>
                                    <p:set>
                                      <p:cBhvr>
                                        <p:cTn id="66" dur="1" fill="hold">
                                          <p:stCondLst>
                                            <p:cond delay="1999"/>
                                          </p:stCondLst>
                                        </p:cTn>
                                        <p:tgtEl>
                                          <p:spTgt spid="89"/>
                                        </p:tgtEl>
                                        <p:attrNameLst>
                                          <p:attrName>style.visibility</p:attrName>
                                        </p:attrNameLst>
                                      </p:cBhvr>
                                      <p:to>
                                        <p:strVal val="hidden"/>
                                      </p:to>
                                    </p:set>
                                  </p:childTnLst>
                                </p:cTn>
                              </p:par>
                              <p:par>
                                <p:cTn id="67" presetID="6" presetClass="exit" presetSubtype="32" fill="hold" grpId="1" nodeType="withEffect">
                                  <p:stCondLst>
                                    <p:cond delay="0"/>
                                  </p:stCondLst>
                                  <p:childTnLst>
                                    <p:animEffect transition="out" filter="circle(out)">
                                      <p:cBhvr>
                                        <p:cTn id="68" dur="2000"/>
                                        <p:tgtEl>
                                          <p:spTgt spid="90"/>
                                        </p:tgtEl>
                                      </p:cBhvr>
                                    </p:animEffect>
                                    <p:set>
                                      <p:cBhvr>
                                        <p:cTn id="69" dur="1" fill="hold">
                                          <p:stCondLst>
                                            <p:cond delay="1999"/>
                                          </p:stCondLst>
                                        </p:cTn>
                                        <p:tgtEl>
                                          <p:spTgt spid="90"/>
                                        </p:tgtEl>
                                        <p:attrNameLst>
                                          <p:attrName>style.visibility</p:attrName>
                                        </p:attrNameLst>
                                      </p:cBhvr>
                                      <p:to>
                                        <p:strVal val="hidden"/>
                                      </p:to>
                                    </p:set>
                                  </p:childTnLst>
                                </p:cTn>
                              </p:par>
                              <p:par>
                                <p:cTn id="70" presetID="6" presetClass="exit" presetSubtype="32" fill="hold" grpId="1" nodeType="withEffect">
                                  <p:stCondLst>
                                    <p:cond delay="0"/>
                                  </p:stCondLst>
                                  <p:childTnLst>
                                    <p:animEffect transition="out" filter="circle(out)">
                                      <p:cBhvr>
                                        <p:cTn id="71" dur="2000"/>
                                        <p:tgtEl>
                                          <p:spTgt spid="91"/>
                                        </p:tgtEl>
                                      </p:cBhvr>
                                    </p:animEffect>
                                    <p:set>
                                      <p:cBhvr>
                                        <p:cTn id="72" dur="1" fill="hold">
                                          <p:stCondLst>
                                            <p:cond delay="1999"/>
                                          </p:stCondLst>
                                        </p:cTn>
                                        <p:tgtEl>
                                          <p:spTgt spid="91"/>
                                        </p:tgtEl>
                                        <p:attrNameLst>
                                          <p:attrName>style.visibility</p:attrName>
                                        </p:attrNameLst>
                                      </p:cBhvr>
                                      <p:to>
                                        <p:strVal val="hidden"/>
                                      </p:to>
                                    </p:set>
                                  </p:childTnLst>
                                </p:cTn>
                              </p:par>
                              <p:par>
                                <p:cTn id="73" presetID="6" presetClass="exit" presetSubtype="32" fill="hold" grpId="1" nodeType="withEffect">
                                  <p:stCondLst>
                                    <p:cond delay="0"/>
                                  </p:stCondLst>
                                  <p:childTnLst>
                                    <p:animEffect transition="out" filter="circle(out)">
                                      <p:cBhvr>
                                        <p:cTn id="74" dur="2000"/>
                                        <p:tgtEl>
                                          <p:spTgt spid="92"/>
                                        </p:tgtEl>
                                      </p:cBhvr>
                                    </p:animEffect>
                                    <p:set>
                                      <p:cBhvr>
                                        <p:cTn id="75" dur="1" fill="hold">
                                          <p:stCondLst>
                                            <p:cond delay="1999"/>
                                          </p:stCondLst>
                                        </p:cTn>
                                        <p:tgtEl>
                                          <p:spTgt spid="92"/>
                                        </p:tgtEl>
                                        <p:attrNameLst>
                                          <p:attrName>style.visibility</p:attrName>
                                        </p:attrNameLst>
                                      </p:cBhvr>
                                      <p:to>
                                        <p:strVal val="hidden"/>
                                      </p:to>
                                    </p:set>
                                  </p:childTnLst>
                                </p:cTn>
                              </p:par>
                              <p:par>
                                <p:cTn id="76" presetID="6" presetClass="exit" presetSubtype="32" fill="hold" grpId="1" nodeType="withEffect">
                                  <p:stCondLst>
                                    <p:cond delay="0"/>
                                  </p:stCondLst>
                                  <p:childTnLst>
                                    <p:animEffect transition="out" filter="circle(out)">
                                      <p:cBhvr>
                                        <p:cTn id="77" dur="2000"/>
                                        <p:tgtEl>
                                          <p:spTgt spid="93"/>
                                        </p:tgtEl>
                                      </p:cBhvr>
                                    </p:animEffect>
                                    <p:set>
                                      <p:cBhvr>
                                        <p:cTn id="78" dur="1" fill="hold">
                                          <p:stCondLst>
                                            <p:cond delay="1999"/>
                                          </p:stCondLst>
                                        </p:cTn>
                                        <p:tgtEl>
                                          <p:spTgt spid="93"/>
                                        </p:tgtEl>
                                        <p:attrNameLst>
                                          <p:attrName>style.visibility</p:attrName>
                                        </p:attrNameLst>
                                      </p:cBhvr>
                                      <p:to>
                                        <p:strVal val="hidden"/>
                                      </p:to>
                                    </p:set>
                                  </p:childTnLst>
                                </p:cTn>
                              </p:par>
                              <p:par>
                                <p:cTn id="79" presetID="6" presetClass="exit" presetSubtype="32" fill="hold" grpId="1" nodeType="withEffect">
                                  <p:stCondLst>
                                    <p:cond delay="0"/>
                                  </p:stCondLst>
                                  <p:childTnLst>
                                    <p:animEffect transition="out" filter="circle(out)">
                                      <p:cBhvr>
                                        <p:cTn id="80" dur="2000"/>
                                        <p:tgtEl>
                                          <p:spTgt spid="94"/>
                                        </p:tgtEl>
                                      </p:cBhvr>
                                    </p:animEffect>
                                    <p:set>
                                      <p:cBhvr>
                                        <p:cTn id="81" dur="1" fill="hold">
                                          <p:stCondLst>
                                            <p:cond delay="1999"/>
                                          </p:stCondLst>
                                        </p:cTn>
                                        <p:tgtEl>
                                          <p:spTgt spid="94"/>
                                        </p:tgtEl>
                                        <p:attrNameLst>
                                          <p:attrName>style.visibility</p:attrName>
                                        </p:attrNameLst>
                                      </p:cBhvr>
                                      <p:to>
                                        <p:strVal val="hidden"/>
                                      </p:to>
                                    </p:set>
                                  </p:childTnLst>
                                </p:cTn>
                              </p:par>
                              <p:par>
                                <p:cTn id="82" presetID="6" presetClass="exit" presetSubtype="32" fill="hold" grpId="1" nodeType="withEffect">
                                  <p:stCondLst>
                                    <p:cond delay="0"/>
                                  </p:stCondLst>
                                  <p:childTnLst>
                                    <p:animEffect transition="out" filter="circle(out)">
                                      <p:cBhvr>
                                        <p:cTn id="83" dur="2000"/>
                                        <p:tgtEl>
                                          <p:spTgt spid="76"/>
                                        </p:tgtEl>
                                      </p:cBhvr>
                                    </p:animEffect>
                                    <p:set>
                                      <p:cBhvr>
                                        <p:cTn id="84" dur="1" fill="hold">
                                          <p:stCondLst>
                                            <p:cond delay="1999"/>
                                          </p:stCondLst>
                                        </p:cTn>
                                        <p:tgtEl>
                                          <p:spTgt spid="76"/>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85" restart="whenNotActive" fill="hold" evtFilter="cancelBubble" nodeType="interactiveSeq">
                <p:stCondLst>
                  <p:cond evt="onClick" delay="0">
                    <p:tgtEl>
                      <p:spTgt spid="20"/>
                    </p:tgtEl>
                  </p:cond>
                </p:stCondLst>
                <p:endSync evt="end" delay="0">
                  <p:rtn val="all"/>
                </p:endSync>
                <p:childTnLst>
                  <p:par>
                    <p:cTn id="86" fill="hold">
                      <p:stCondLst>
                        <p:cond delay="0"/>
                      </p:stCondLst>
                      <p:childTnLst>
                        <p:par>
                          <p:cTn id="87" fill="hold">
                            <p:stCondLst>
                              <p:cond delay="0"/>
                            </p:stCondLst>
                            <p:childTnLst>
                              <p:par>
                                <p:cTn id="88" presetID="6" presetClass="entr" presetSubtype="16" fill="hold" grpId="0" nodeType="clickEffect">
                                  <p:stCondLst>
                                    <p:cond delay="0"/>
                                  </p:stCondLst>
                                  <p:childTnLst>
                                    <p:set>
                                      <p:cBhvr>
                                        <p:cTn id="89" dur="1" fill="hold">
                                          <p:stCondLst>
                                            <p:cond delay="0"/>
                                          </p:stCondLst>
                                        </p:cTn>
                                        <p:tgtEl>
                                          <p:spTgt spid="232"/>
                                        </p:tgtEl>
                                        <p:attrNameLst>
                                          <p:attrName>style.visibility</p:attrName>
                                        </p:attrNameLst>
                                      </p:cBhvr>
                                      <p:to>
                                        <p:strVal val="visible"/>
                                      </p:to>
                                    </p:set>
                                    <p:animEffect transition="in" filter="circle(in)">
                                      <p:cBhvr>
                                        <p:cTn id="90" dur="2000"/>
                                        <p:tgtEl>
                                          <p:spTgt spid="232"/>
                                        </p:tgtEl>
                                      </p:cBhvr>
                                    </p:animEffect>
                                  </p:childTnLst>
                                </p:cTn>
                              </p:par>
                              <p:par>
                                <p:cTn id="91" presetID="19" presetClass="emph" presetSubtype="0" fill="hold" grpId="0" nodeType="withEffect">
                                  <p:stCondLst>
                                    <p:cond delay="0"/>
                                  </p:stCondLst>
                                  <p:childTnLst>
                                    <p:animClr clrSpc="rgb" dir="cw">
                                      <p:cBhvr override="childStyle">
                                        <p:cTn id="92" dur="500" fill="hold"/>
                                        <p:tgtEl>
                                          <p:spTgt spid="95"/>
                                        </p:tgtEl>
                                        <p:attrNameLst>
                                          <p:attrName>style.color</p:attrName>
                                        </p:attrNameLst>
                                      </p:cBhvr>
                                      <p:to>
                                        <a:schemeClr val="accent2"/>
                                      </p:to>
                                    </p:animClr>
                                    <p:animClr clrSpc="rgb" dir="cw">
                                      <p:cBhvr>
                                        <p:cTn id="93" dur="500" fill="hold"/>
                                        <p:tgtEl>
                                          <p:spTgt spid="95"/>
                                        </p:tgtEl>
                                        <p:attrNameLst>
                                          <p:attrName>fillcolor</p:attrName>
                                        </p:attrNameLst>
                                      </p:cBhvr>
                                      <p:to>
                                        <a:schemeClr val="accent2"/>
                                      </p:to>
                                    </p:animClr>
                                    <p:set>
                                      <p:cBhvr>
                                        <p:cTn id="94" dur="500" fill="hold"/>
                                        <p:tgtEl>
                                          <p:spTgt spid="95"/>
                                        </p:tgtEl>
                                        <p:attrNameLst>
                                          <p:attrName>fill.type</p:attrName>
                                        </p:attrNameLst>
                                      </p:cBhvr>
                                      <p:to>
                                        <p:strVal val="solid"/>
                                      </p:to>
                                    </p:set>
                                    <p:set>
                                      <p:cBhvr>
                                        <p:cTn id="95" dur="500" fill="hold"/>
                                        <p:tgtEl>
                                          <p:spTgt spid="95"/>
                                        </p:tgtEl>
                                        <p:attrNameLst>
                                          <p:attrName>fill.on</p:attrName>
                                        </p:attrNameLst>
                                      </p:cBhvr>
                                      <p:to>
                                        <p:strVal val="true"/>
                                      </p:to>
                                    </p:set>
                                  </p:childTnLst>
                                </p:cTn>
                              </p:par>
                              <p:par>
                                <p:cTn id="96" presetID="19" presetClass="emph" presetSubtype="0" fill="hold" grpId="0" nodeType="withEffect">
                                  <p:stCondLst>
                                    <p:cond delay="0"/>
                                  </p:stCondLst>
                                  <p:childTnLst>
                                    <p:animClr clrSpc="rgb" dir="cw">
                                      <p:cBhvr override="childStyle">
                                        <p:cTn id="97" dur="500" fill="hold"/>
                                        <p:tgtEl>
                                          <p:spTgt spid="96"/>
                                        </p:tgtEl>
                                        <p:attrNameLst>
                                          <p:attrName>style.color</p:attrName>
                                        </p:attrNameLst>
                                      </p:cBhvr>
                                      <p:to>
                                        <a:schemeClr val="accent2"/>
                                      </p:to>
                                    </p:animClr>
                                    <p:animClr clrSpc="rgb" dir="cw">
                                      <p:cBhvr>
                                        <p:cTn id="98" dur="500" fill="hold"/>
                                        <p:tgtEl>
                                          <p:spTgt spid="96"/>
                                        </p:tgtEl>
                                        <p:attrNameLst>
                                          <p:attrName>fillcolor</p:attrName>
                                        </p:attrNameLst>
                                      </p:cBhvr>
                                      <p:to>
                                        <a:schemeClr val="accent2"/>
                                      </p:to>
                                    </p:animClr>
                                    <p:set>
                                      <p:cBhvr>
                                        <p:cTn id="99" dur="500" fill="hold"/>
                                        <p:tgtEl>
                                          <p:spTgt spid="96"/>
                                        </p:tgtEl>
                                        <p:attrNameLst>
                                          <p:attrName>fill.type</p:attrName>
                                        </p:attrNameLst>
                                      </p:cBhvr>
                                      <p:to>
                                        <p:strVal val="solid"/>
                                      </p:to>
                                    </p:set>
                                    <p:set>
                                      <p:cBhvr>
                                        <p:cTn id="100" dur="500" fill="hold"/>
                                        <p:tgtEl>
                                          <p:spTgt spid="96"/>
                                        </p:tgtEl>
                                        <p:attrNameLst>
                                          <p:attrName>fill.on</p:attrName>
                                        </p:attrNameLst>
                                      </p:cBhvr>
                                      <p:to>
                                        <p:strVal val="true"/>
                                      </p:to>
                                    </p:set>
                                  </p:childTnLst>
                                </p:cTn>
                              </p:par>
                              <p:par>
                                <p:cTn id="101" presetID="19" presetClass="emph" presetSubtype="0" fill="hold" grpId="0" nodeType="withEffect">
                                  <p:stCondLst>
                                    <p:cond delay="0"/>
                                  </p:stCondLst>
                                  <p:childTnLst>
                                    <p:animClr clrSpc="rgb" dir="cw">
                                      <p:cBhvr override="childStyle">
                                        <p:cTn id="102" dur="500" fill="hold"/>
                                        <p:tgtEl>
                                          <p:spTgt spid="97"/>
                                        </p:tgtEl>
                                        <p:attrNameLst>
                                          <p:attrName>style.color</p:attrName>
                                        </p:attrNameLst>
                                      </p:cBhvr>
                                      <p:to>
                                        <a:schemeClr val="accent2"/>
                                      </p:to>
                                    </p:animClr>
                                    <p:animClr clrSpc="rgb" dir="cw">
                                      <p:cBhvr>
                                        <p:cTn id="103" dur="500" fill="hold"/>
                                        <p:tgtEl>
                                          <p:spTgt spid="97"/>
                                        </p:tgtEl>
                                        <p:attrNameLst>
                                          <p:attrName>fillcolor</p:attrName>
                                        </p:attrNameLst>
                                      </p:cBhvr>
                                      <p:to>
                                        <a:schemeClr val="accent2"/>
                                      </p:to>
                                    </p:animClr>
                                    <p:set>
                                      <p:cBhvr>
                                        <p:cTn id="104" dur="500" fill="hold"/>
                                        <p:tgtEl>
                                          <p:spTgt spid="97"/>
                                        </p:tgtEl>
                                        <p:attrNameLst>
                                          <p:attrName>fill.type</p:attrName>
                                        </p:attrNameLst>
                                      </p:cBhvr>
                                      <p:to>
                                        <p:strVal val="solid"/>
                                      </p:to>
                                    </p:set>
                                    <p:set>
                                      <p:cBhvr>
                                        <p:cTn id="105" dur="500" fill="hold"/>
                                        <p:tgtEl>
                                          <p:spTgt spid="97"/>
                                        </p:tgtEl>
                                        <p:attrNameLst>
                                          <p:attrName>fill.on</p:attrName>
                                        </p:attrNameLst>
                                      </p:cBhvr>
                                      <p:to>
                                        <p:strVal val="true"/>
                                      </p:to>
                                    </p:set>
                                  </p:childTnLst>
                                </p:cTn>
                              </p:par>
                              <p:par>
                                <p:cTn id="106" presetID="19" presetClass="emph" presetSubtype="0" fill="hold" grpId="0" nodeType="withEffect">
                                  <p:stCondLst>
                                    <p:cond delay="0"/>
                                  </p:stCondLst>
                                  <p:childTnLst>
                                    <p:animClr clrSpc="rgb" dir="cw">
                                      <p:cBhvr override="childStyle">
                                        <p:cTn id="107" dur="500" fill="hold"/>
                                        <p:tgtEl>
                                          <p:spTgt spid="98"/>
                                        </p:tgtEl>
                                        <p:attrNameLst>
                                          <p:attrName>style.color</p:attrName>
                                        </p:attrNameLst>
                                      </p:cBhvr>
                                      <p:to>
                                        <a:schemeClr val="accent2"/>
                                      </p:to>
                                    </p:animClr>
                                    <p:animClr clrSpc="rgb" dir="cw">
                                      <p:cBhvr>
                                        <p:cTn id="108" dur="500" fill="hold"/>
                                        <p:tgtEl>
                                          <p:spTgt spid="98"/>
                                        </p:tgtEl>
                                        <p:attrNameLst>
                                          <p:attrName>fillcolor</p:attrName>
                                        </p:attrNameLst>
                                      </p:cBhvr>
                                      <p:to>
                                        <a:schemeClr val="accent2"/>
                                      </p:to>
                                    </p:animClr>
                                    <p:set>
                                      <p:cBhvr>
                                        <p:cTn id="109" dur="500" fill="hold"/>
                                        <p:tgtEl>
                                          <p:spTgt spid="98"/>
                                        </p:tgtEl>
                                        <p:attrNameLst>
                                          <p:attrName>fill.type</p:attrName>
                                        </p:attrNameLst>
                                      </p:cBhvr>
                                      <p:to>
                                        <p:strVal val="solid"/>
                                      </p:to>
                                    </p:set>
                                    <p:set>
                                      <p:cBhvr>
                                        <p:cTn id="110" dur="500" fill="hold"/>
                                        <p:tgtEl>
                                          <p:spTgt spid="98"/>
                                        </p:tgtEl>
                                        <p:attrNameLst>
                                          <p:attrName>fill.on</p:attrName>
                                        </p:attrNameLst>
                                      </p:cBhvr>
                                      <p:to>
                                        <p:strVal val="true"/>
                                      </p:to>
                                    </p:set>
                                  </p:childTnLst>
                                </p:cTn>
                              </p:par>
                              <p:par>
                                <p:cTn id="111" presetID="19" presetClass="emph" presetSubtype="0" fill="hold" grpId="0" nodeType="withEffect">
                                  <p:stCondLst>
                                    <p:cond delay="0"/>
                                  </p:stCondLst>
                                  <p:childTnLst>
                                    <p:animClr clrSpc="rgb" dir="cw">
                                      <p:cBhvr override="childStyle">
                                        <p:cTn id="112" dur="500" fill="hold"/>
                                        <p:tgtEl>
                                          <p:spTgt spid="99"/>
                                        </p:tgtEl>
                                        <p:attrNameLst>
                                          <p:attrName>style.color</p:attrName>
                                        </p:attrNameLst>
                                      </p:cBhvr>
                                      <p:to>
                                        <a:schemeClr val="accent2"/>
                                      </p:to>
                                    </p:animClr>
                                    <p:animClr clrSpc="rgb" dir="cw">
                                      <p:cBhvr>
                                        <p:cTn id="113" dur="500" fill="hold"/>
                                        <p:tgtEl>
                                          <p:spTgt spid="99"/>
                                        </p:tgtEl>
                                        <p:attrNameLst>
                                          <p:attrName>fillcolor</p:attrName>
                                        </p:attrNameLst>
                                      </p:cBhvr>
                                      <p:to>
                                        <a:schemeClr val="accent2"/>
                                      </p:to>
                                    </p:animClr>
                                    <p:set>
                                      <p:cBhvr>
                                        <p:cTn id="114" dur="500" fill="hold"/>
                                        <p:tgtEl>
                                          <p:spTgt spid="99"/>
                                        </p:tgtEl>
                                        <p:attrNameLst>
                                          <p:attrName>fill.type</p:attrName>
                                        </p:attrNameLst>
                                      </p:cBhvr>
                                      <p:to>
                                        <p:strVal val="solid"/>
                                      </p:to>
                                    </p:set>
                                    <p:set>
                                      <p:cBhvr>
                                        <p:cTn id="115" dur="500" fill="hold"/>
                                        <p:tgtEl>
                                          <p:spTgt spid="99"/>
                                        </p:tgtEl>
                                        <p:attrNameLst>
                                          <p:attrName>fill.on</p:attrName>
                                        </p:attrNameLst>
                                      </p:cBhvr>
                                      <p:to>
                                        <p:strVal val="true"/>
                                      </p:to>
                                    </p:set>
                                  </p:childTnLst>
                                </p:cTn>
                              </p:par>
                              <p:par>
                                <p:cTn id="116" presetID="19" presetClass="emph" presetSubtype="0" fill="hold" grpId="0" nodeType="withEffect">
                                  <p:stCondLst>
                                    <p:cond delay="0"/>
                                  </p:stCondLst>
                                  <p:childTnLst>
                                    <p:animClr clrSpc="rgb" dir="cw">
                                      <p:cBhvr override="childStyle">
                                        <p:cTn id="117" dur="500" fill="hold"/>
                                        <p:tgtEl>
                                          <p:spTgt spid="120"/>
                                        </p:tgtEl>
                                        <p:attrNameLst>
                                          <p:attrName>style.color</p:attrName>
                                        </p:attrNameLst>
                                      </p:cBhvr>
                                      <p:to>
                                        <a:schemeClr val="accent2"/>
                                      </p:to>
                                    </p:animClr>
                                    <p:animClr clrSpc="rgb" dir="cw">
                                      <p:cBhvr>
                                        <p:cTn id="118" dur="500" fill="hold"/>
                                        <p:tgtEl>
                                          <p:spTgt spid="120"/>
                                        </p:tgtEl>
                                        <p:attrNameLst>
                                          <p:attrName>fillcolor</p:attrName>
                                        </p:attrNameLst>
                                      </p:cBhvr>
                                      <p:to>
                                        <a:schemeClr val="accent2"/>
                                      </p:to>
                                    </p:animClr>
                                    <p:set>
                                      <p:cBhvr>
                                        <p:cTn id="119" dur="500" fill="hold"/>
                                        <p:tgtEl>
                                          <p:spTgt spid="120"/>
                                        </p:tgtEl>
                                        <p:attrNameLst>
                                          <p:attrName>fill.type</p:attrName>
                                        </p:attrNameLst>
                                      </p:cBhvr>
                                      <p:to>
                                        <p:strVal val="solid"/>
                                      </p:to>
                                    </p:set>
                                    <p:set>
                                      <p:cBhvr>
                                        <p:cTn id="120" dur="500" fill="hold"/>
                                        <p:tgtEl>
                                          <p:spTgt spid="120"/>
                                        </p:tgtEl>
                                        <p:attrNameLst>
                                          <p:attrName>fill.on</p:attrName>
                                        </p:attrNameLst>
                                      </p:cBhvr>
                                      <p:to>
                                        <p:strVal val="true"/>
                                      </p:to>
                                    </p:set>
                                  </p:childTnLst>
                                </p:cTn>
                              </p:par>
                              <p:par>
                                <p:cTn id="121" presetID="19" presetClass="emph" presetSubtype="0" fill="hold" grpId="0" nodeType="withEffect">
                                  <p:stCondLst>
                                    <p:cond delay="0"/>
                                  </p:stCondLst>
                                  <p:childTnLst>
                                    <p:animClr clrSpc="rgb" dir="cw">
                                      <p:cBhvr override="childStyle">
                                        <p:cTn id="122" dur="500" fill="hold"/>
                                        <p:tgtEl>
                                          <p:spTgt spid="121"/>
                                        </p:tgtEl>
                                        <p:attrNameLst>
                                          <p:attrName>style.color</p:attrName>
                                        </p:attrNameLst>
                                      </p:cBhvr>
                                      <p:to>
                                        <a:schemeClr val="accent2"/>
                                      </p:to>
                                    </p:animClr>
                                    <p:animClr clrSpc="rgb" dir="cw">
                                      <p:cBhvr>
                                        <p:cTn id="123" dur="500" fill="hold"/>
                                        <p:tgtEl>
                                          <p:spTgt spid="121"/>
                                        </p:tgtEl>
                                        <p:attrNameLst>
                                          <p:attrName>fillcolor</p:attrName>
                                        </p:attrNameLst>
                                      </p:cBhvr>
                                      <p:to>
                                        <a:schemeClr val="accent2"/>
                                      </p:to>
                                    </p:animClr>
                                    <p:set>
                                      <p:cBhvr>
                                        <p:cTn id="124" dur="500" fill="hold"/>
                                        <p:tgtEl>
                                          <p:spTgt spid="121"/>
                                        </p:tgtEl>
                                        <p:attrNameLst>
                                          <p:attrName>fill.type</p:attrName>
                                        </p:attrNameLst>
                                      </p:cBhvr>
                                      <p:to>
                                        <p:strVal val="solid"/>
                                      </p:to>
                                    </p:set>
                                    <p:set>
                                      <p:cBhvr>
                                        <p:cTn id="125" dur="500" fill="hold"/>
                                        <p:tgtEl>
                                          <p:spTgt spid="121"/>
                                        </p:tgtEl>
                                        <p:attrNameLst>
                                          <p:attrName>fill.on</p:attrName>
                                        </p:attrNameLst>
                                      </p:cBhvr>
                                      <p:to>
                                        <p:strVal val="true"/>
                                      </p:to>
                                    </p:set>
                                  </p:childTnLst>
                                </p:cTn>
                              </p:par>
                              <p:par>
                                <p:cTn id="126" presetID="19" presetClass="emph" presetSubtype="0" fill="hold" grpId="0" nodeType="withEffect">
                                  <p:stCondLst>
                                    <p:cond delay="0"/>
                                  </p:stCondLst>
                                  <p:childTnLst>
                                    <p:animClr clrSpc="rgb" dir="cw">
                                      <p:cBhvr override="childStyle">
                                        <p:cTn id="127" dur="500" fill="hold"/>
                                        <p:tgtEl>
                                          <p:spTgt spid="125"/>
                                        </p:tgtEl>
                                        <p:attrNameLst>
                                          <p:attrName>style.color</p:attrName>
                                        </p:attrNameLst>
                                      </p:cBhvr>
                                      <p:to>
                                        <a:schemeClr val="accent2"/>
                                      </p:to>
                                    </p:animClr>
                                    <p:animClr clrSpc="rgb" dir="cw">
                                      <p:cBhvr>
                                        <p:cTn id="128" dur="500" fill="hold"/>
                                        <p:tgtEl>
                                          <p:spTgt spid="125"/>
                                        </p:tgtEl>
                                        <p:attrNameLst>
                                          <p:attrName>fillcolor</p:attrName>
                                        </p:attrNameLst>
                                      </p:cBhvr>
                                      <p:to>
                                        <a:schemeClr val="accent2"/>
                                      </p:to>
                                    </p:animClr>
                                    <p:set>
                                      <p:cBhvr>
                                        <p:cTn id="129" dur="500" fill="hold"/>
                                        <p:tgtEl>
                                          <p:spTgt spid="125"/>
                                        </p:tgtEl>
                                        <p:attrNameLst>
                                          <p:attrName>fill.type</p:attrName>
                                        </p:attrNameLst>
                                      </p:cBhvr>
                                      <p:to>
                                        <p:strVal val="solid"/>
                                      </p:to>
                                    </p:set>
                                    <p:set>
                                      <p:cBhvr>
                                        <p:cTn id="130" dur="500" fill="hold"/>
                                        <p:tgtEl>
                                          <p:spTgt spid="125"/>
                                        </p:tgtEl>
                                        <p:attrNameLst>
                                          <p:attrName>fill.on</p:attrName>
                                        </p:attrNameLst>
                                      </p:cBhvr>
                                      <p:to>
                                        <p:strVal val="true"/>
                                      </p:to>
                                    </p:set>
                                  </p:childTnLst>
                                </p:cTn>
                              </p:par>
                              <p:par>
                                <p:cTn id="131" presetID="19" presetClass="emph" presetSubtype="0" fill="hold" grpId="0" nodeType="withEffect">
                                  <p:stCondLst>
                                    <p:cond delay="0"/>
                                  </p:stCondLst>
                                  <p:childTnLst>
                                    <p:animClr clrSpc="rgb" dir="cw">
                                      <p:cBhvr override="childStyle">
                                        <p:cTn id="132" dur="500" fill="hold"/>
                                        <p:tgtEl>
                                          <p:spTgt spid="126"/>
                                        </p:tgtEl>
                                        <p:attrNameLst>
                                          <p:attrName>style.color</p:attrName>
                                        </p:attrNameLst>
                                      </p:cBhvr>
                                      <p:to>
                                        <a:schemeClr val="accent2"/>
                                      </p:to>
                                    </p:animClr>
                                    <p:animClr clrSpc="rgb" dir="cw">
                                      <p:cBhvr>
                                        <p:cTn id="133" dur="500" fill="hold"/>
                                        <p:tgtEl>
                                          <p:spTgt spid="126"/>
                                        </p:tgtEl>
                                        <p:attrNameLst>
                                          <p:attrName>fillcolor</p:attrName>
                                        </p:attrNameLst>
                                      </p:cBhvr>
                                      <p:to>
                                        <a:schemeClr val="accent2"/>
                                      </p:to>
                                    </p:animClr>
                                    <p:set>
                                      <p:cBhvr>
                                        <p:cTn id="134" dur="500" fill="hold"/>
                                        <p:tgtEl>
                                          <p:spTgt spid="126"/>
                                        </p:tgtEl>
                                        <p:attrNameLst>
                                          <p:attrName>fill.type</p:attrName>
                                        </p:attrNameLst>
                                      </p:cBhvr>
                                      <p:to>
                                        <p:strVal val="solid"/>
                                      </p:to>
                                    </p:set>
                                    <p:set>
                                      <p:cBhvr>
                                        <p:cTn id="135" dur="500" fill="hold"/>
                                        <p:tgtEl>
                                          <p:spTgt spid="126"/>
                                        </p:tgtEl>
                                        <p:attrNameLst>
                                          <p:attrName>fill.on</p:attrName>
                                        </p:attrNameLst>
                                      </p:cBhvr>
                                      <p:to>
                                        <p:strVal val="true"/>
                                      </p:to>
                                    </p:set>
                                  </p:childTnLst>
                                </p:cTn>
                              </p:par>
                              <p:par>
                                <p:cTn id="136" presetID="19" presetClass="emph" presetSubtype="0" fill="hold" grpId="0" nodeType="withEffect">
                                  <p:stCondLst>
                                    <p:cond delay="0"/>
                                  </p:stCondLst>
                                  <p:childTnLst>
                                    <p:animClr clrSpc="rgb" dir="cw">
                                      <p:cBhvr override="childStyle">
                                        <p:cTn id="137" dur="500" fill="hold"/>
                                        <p:tgtEl>
                                          <p:spTgt spid="127"/>
                                        </p:tgtEl>
                                        <p:attrNameLst>
                                          <p:attrName>style.color</p:attrName>
                                        </p:attrNameLst>
                                      </p:cBhvr>
                                      <p:to>
                                        <a:schemeClr val="accent2"/>
                                      </p:to>
                                    </p:animClr>
                                    <p:animClr clrSpc="rgb" dir="cw">
                                      <p:cBhvr>
                                        <p:cTn id="138" dur="500" fill="hold"/>
                                        <p:tgtEl>
                                          <p:spTgt spid="127"/>
                                        </p:tgtEl>
                                        <p:attrNameLst>
                                          <p:attrName>fillcolor</p:attrName>
                                        </p:attrNameLst>
                                      </p:cBhvr>
                                      <p:to>
                                        <a:schemeClr val="accent2"/>
                                      </p:to>
                                    </p:animClr>
                                    <p:set>
                                      <p:cBhvr>
                                        <p:cTn id="139" dur="500" fill="hold"/>
                                        <p:tgtEl>
                                          <p:spTgt spid="127"/>
                                        </p:tgtEl>
                                        <p:attrNameLst>
                                          <p:attrName>fill.type</p:attrName>
                                        </p:attrNameLst>
                                      </p:cBhvr>
                                      <p:to>
                                        <p:strVal val="solid"/>
                                      </p:to>
                                    </p:set>
                                    <p:set>
                                      <p:cBhvr>
                                        <p:cTn id="140" dur="500" fill="hold"/>
                                        <p:tgtEl>
                                          <p:spTgt spid="127"/>
                                        </p:tgtEl>
                                        <p:attrNameLst>
                                          <p:attrName>fill.on</p:attrName>
                                        </p:attrNameLst>
                                      </p:cBhvr>
                                      <p:to>
                                        <p:strVal val="true"/>
                                      </p:to>
                                    </p:set>
                                  </p:childTnLst>
                                </p:cTn>
                              </p:par>
                            </p:childTnLst>
                          </p:cTn>
                        </p:par>
                      </p:childTnLst>
                    </p:cTn>
                  </p:par>
                  <p:par>
                    <p:cTn id="141" fill="hold">
                      <p:stCondLst>
                        <p:cond delay="indefinite"/>
                      </p:stCondLst>
                      <p:childTnLst>
                        <p:par>
                          <p:cTn id="142" fill="hold">
                            <p:stCondLst>
                              <p:cond delay="0"/>
                            </p:stCondLst>
                            <p:childTnLst>
                              <p:par>
                                <p:cTn id="143" presetID="6" presetClass="exit" presetSubtype="32" fill="hold" grpId="1" nodeType="clickEffect">
                                  <p:stCondLst>
                                    <p:cond delay="0"/>
                                  </p:stCondLst>
                                  <p:childTnLst>
                                    <p:animEffect transition="out" filter="circle(out)">
                                      <p:cBhvr>
                                        <p:cTn id="144" dur="2000"/>
                                        <p:tgtEl>
                                          <p:spTgt spid="95"/>
                                        </p:tgtEl>
                                      </p:cBhvr>
                                    </p:animEffect>
                                    <p:set>
                                      <p:cBhvr>
                                        <p:cTn id="145" dur="1" fill="hold">
                                          <p:stCondLst>
                                            <p:cond delay="1999"/>
                                          </p:stCondLst>
                                        </p:cTn>
                                        <p:tgtEl>
                                          <p:spTgt spid="95"/>
                                        </p:tgtEl>
                                        <p:attrNameLst>
                                          <p:attrName>style.visibility</p:attrName>
                                        </p:attrNameLst>
                                      </p:cBhvr>
                                      <p:to>
                                        <p:strVal val="hidden"/>
                                      </p:to>
                                    </p:set>
                                  </p:childTnLst>
                                </p:cTn>
                              </p:par>
                              <p:par>
                                <p:cTn id="146" presetID="6" presetClass="exit" presetSubtype="32" fill="hold" grpId="1" nodeType="withEffect">
                                  <p:stCondLst>
                                    <p:cond delay="0"/>
                                  </p:stCondLst>
                                  <p:childTnLst>
                                    <p:animEffect transition="out" filter="circle(out)">
                                      <p:cBhvr>
                                        <p:cTn id="147" dur="2000"/>
                                        <p:tgtEl>
                                          <p:spTgt spid="96"/>
                                        </p:tgtEl>
                                      </p:cBhvr>
                                    </p:animEffect>
                                    <p:set>
                                      <p:cBhvr>
                                        <p:cTn id="148" dur="1" fill="hold">
                                          <p:stCondLst>
                                            <p:cond delay="1999"/>
                                          </p:stCondLst>
                                        </p:cTn>
                                        <p:tgtEl>
                                          <p:spTgt spid="96"/>
                                        </p:tgtEl>
                                        <p:attrNameLst>
                                          <p:attrName>style.visibility</p:attrName>
                                        </p:attrNameLst>
                                      </p:cBhvr>
                                      <p:to>
                                        <p:strVal val="hidden"/>
                                      </p:to>
                                    </p:set>
                                  </p:childTnLst>
                                </p:cTn>
                              </p:par>
                              <p:par>
                                <p:cTn id="149" presetID="6" presetClass="exit" presetSubtype="32" fill="hold" grpId="1" nodeType="withEffect">
                                  <p:stCondLst>
                                    <p:cond delay="0"/>
                                  </p:stCondLst>
                                  <p:childTnLst>
                                    <p:animEffect transition="out" filter="circle(out)">
                                      <p:cBhvr>
                                        <p:cTn id="150" dur="2000"/>
                                        <p:tgtEl>
                                          <p:spTgt spid="97"/>
                                        </p:tgtEl>
                                      </p:cBhvr>
                                    </p:animEffect>
                                    <p:set>
                                      <p:cBhvr>
                                        <p:cTn id="151" dur="1" fill="hold">
                                          <p:stCondLst>
                                            <p:cond delay="1999"/>
                                          </p:stCondLst>
                                        </p:cTn>
                                        <p:tgtEl>
                                          <p:spTgt spid="97"/>
                                        </p:tgtEl>
                                        <p:attrNameLst>
                                          <p:attrName>style.visibility</p:attrName>
                                        </p:attrNameLst>
                                      </p:cBhvr>
                                      <p:to>
                                        <p:strVal val="hidden"/>
                                      </p:to>
                                    </p:set>
                                  </p:childTnLst>
                                </p:cTn>
                              </p:par>
                              <p:par>
                                <p:cTn id="152" presetID="6" presetClass="exit" presetSubtype="32" fill="hold" grpId="1" nodeType="withEffect">
                                  <p:stCondLst>
                                    <p:cond delay="0"/>
                                  </p:stCondLst>
                                  <p:childTnLst>
                                    <p:animEffect transition="out" filter="circle(out)">
                                      <p:cBhvr>
                                        <p:cTn id="153" dur="2000"/>
                                        <p:tgtEl>
                                          <p:spTgt spid="98"/>
                                        </p:tgtEl>
                                      </p:cBhvr>
                                    </p:animEffect>
                                    <p:set>
                                      <p:cBhvr>
                                        <p:cTn id="154" dur="1" fill="hold">
                                          <p:stCondLst>
                                            <p:cond delay="1999"/>
                                          </p:stCondLst>
                                        </p:cTn>
                                        <p:tgtEl>
                                          <p:spTgt spid="98"/>
                                        </p:tgtEl>
                                        <p:attrNameLst>
                                          <p:attrName>style.visibility</p:attrName>
                                        </p:attrNameLst>
                                      </p:cBhvr>
                                      <p:to>
                                        <p:strVal val="hidden"/>
                                      </p:to>
                                    </p:set>
                                  </p:childTnLst>
                                </p:cTn>
                              </p:par>
                              <p:par>
                                <p:cTn id="155" presetID="6" presetClass="exit" presetSubtype="32" fill="hold" grpId="1" nodeType="withEffect">
                                  <p:stCondLst>
                                    <p:cond delay="0"/>
                                  </p:stCondLst>
                                  <p:childTnLst>
                                    <p:animEffect transition="out" filter="circle(out)">
                                      <p:cBhvr>
                                        <p:cTn id="156" dur="2000"/>
                                        <p:tgtEl>
                                          <p:spTgt spid="99"/>
                                        </p:tgtEl>
                                      </p:cBhvr>
                                    </p:animEffect>
                                    <p:set>
                                      <p:cBhvr>
                                        <p:cTn id="157" dur="1" fill="hold">
                                          <p:stCondLst>
                                            <p:cond delay="1999"/>
                                          </p:stCondLst>
                                        </p:cTn>
                                        <p:tgtEl>
                                          <p:spTgt spid="99"/>
                                        </p:tgtEl>
                                        <p:attrNameLst>
                                          <p:attrName>style.visibility</p:attrName>
                                        </p:attrNameLst>
                                      </p:cBhvr>
                                      <p:to>
                                        <p:strVal val="hidden"/>
                                      </p:to>
                                    </p:set>
                                  </p:childTnLst>
                                </p:cTn>
                              </p:par>
                              <p:par>
                                <p:cTn id="158" presetID="6" presetClass="exit" presetSubtype="32" fill="hold" grpId="1" nodeType="withEffect">
                                  <p:stCondLst>
                                    <p:cond delay="0"/>
                                  </p:stCondLst>
                                  <p:childTnLst>
                                    <p:animEffect transition="out" filter="circle(out)">
                                      <p:cBhvr>
                                        <p:cTn id="159" dur="2000"/>
                                        <p:tgtEl>
                                          <p:spTgt spid="120"/>
                                        </p:tgtEl>
                                      </p:cBhvr>
                                    </p:animEffect>
                                    <p:set>
                                      <p:cBhvr>
                                        <p:cTn id="160" dur="1" fill="hold">
                                          <p:stCondLst>
                                            <p:cond delay="1999"/>
                                          </p:stCondLst>
                                        </p:cTn>
                                        <p:tgtEl>
                                          <p:spTgt spid="120"/>
                                        </p:tgtEl>
                                        <p:attrNameLst>
                                          <p:attrName>style.visibility</p:attrName>
                                        </p:attrNameLst>
                                      </p:cBhvr>
                                      <p:to>
                                        <p:strVal val="hidden"/>
                                      </p:to>
                                    </p:set>
                                  </p:childTnLst>
                                </p:cTn>
                              </p:par>
                              <p:par>
                                <p:cTn id="161" presetID="6" presetClass="exit" presetSubtype="32" fill="hold" grpId="1" nodeType="withEffect">
                                  <p:stCondLst>
                                    <p:cond delay="0"/>
                                  </p:stCondLst>
                                  <p:childTnLst>
                                    <p:animEffect transition="out" filter="circle(out)">
                                      <p:cBhvr>
                                        <p:cTn id="162" dur="2000"/>
                                        <p:tgtEl>
                                          <p:spTgt spid="121"/>
                                        </p:tgtEl>
                                      </p:cBhvr>
                                    </p:animEffect>
                                    <p:set>
                                      <p:cBhvr>
                                        <p:cTn id="163" dur="1" fill="hold">
                                          <p:stCondLst>
                                            <p:cond delay="1999"/>
                                          </p:stCondLst>
                                        </p:cTn>
                                        <p:tgtEl>
                                          <p:spTgt spid="121"/>
                                        </p:tgtEl>
                                        <p:attrNameLst>
                                          <p:attrName>style.visibility</p:attrName>
                                        </p:attrNameLst>
                                      </p:cBhvr>
                                      <p:to>
                                        <p:strVal val="hidden"/>
                                      </p:to>
                                    </p:set>
                                  </p:childTnLst>
                                </p:cTn>
                              </p:par>
                              <p:par>
                                <p:cTn id="164" presetID="6" presetClass="exit" presetSubtype="32" fill="hold" grpId="1" nodeType="withEffect">
                                  <p:stCondLst>
                                    <p:cond delay="0"/>
                                  </p:stCondLst>
                                  <p:childTnLst>
                                    <p:animEffect transition="out" filter="circle(out)">
                                      <p:cBhvr>
                                        <p:cTn id="165" dur="2000"/>
                                        <p:tgtEl>
                                          <p:spTgt spid="125"/>
                                        </p:tgtEl>
                                      </p:cBhvr>
                                    </p:animEffect>
                                    <p:set>
                                      <p:cBhvr>
                                        <p:cTn id="166" dur="1" fill="hold">
                                          <p:stCondLst>
                                            <p:cond delay="1999"/>
                                          </p:stCondLst>
                                        </p:cTn>
                                        <p:tgtEl>
                                          <p:spTgt spid="125"/>
                                        </p:tgtEl>
                                        <p:attrNameLst>
                                          <p:attrName>style.visibility</p:attrName>
                                        </p:attrNameLst>
                                      </p:cBhvr>
                                      <p:to>
                                        <p:strVal val="hidden"/>
                                      </p:to>
                                    </p:set>
                                  </p:childTnLst>
                                </p:cTn>
                              </p:par>
                              <p:par>
                                <p:cTn id="167" presetID="6" presetClass="exit" presetSubtype="32" fill="hold" grpId="1" nodeType="withEffect">
                                  <p:stCondLst>
                                    <p:cond delay="0"/>
                                  </p:stCondLst>
                                  <p:childTnLst>
                                    <p:animEffect transition="out" filter="circle(out)">
                                      <p:cBhvr>
                                        <p:cTn id="168" dur="2000"/>
                                        <p:tgtEl>
                                          <p:spTgt spid="126"/>
                                        </p:tgtEl>
                                      </p:cBhvr>
                                    </p:animEffect>
                                    <p:set>
                                      <p:cBhvr>
                                        <p:cTn id="169" dur="1" fill="hold">
                                          <p:stCondLst>
                                            <p:cond delay="1999"/>
                                          </p:stCondLst>
                                        </p:cTn>
                                        <p:tgtEl>
                                          <p:spTgt spid="126"/>
                                        </p:tgtEl>
                                        <p:attrNameLst>
                                          <p:attrName>style.visibility</p:attrName>
                                        </p:attrNameLst>
                                      </p:cBhvr>
                                      <p:to>
                                        <p:strVal val="hidden"/>
                                      </p:to>
                                    </p:set>
                                  </p:childTnLst>
                                </p:cTn>
                              </p:par>
                              <p:par>
                                <p:cTn id="170" presetID="6" presetClass="exit" presetSubtype="32" fill="hold" grpId="1" nodeType="withEffect">
                                  <p:stCondLst>
                                    <p:cond delay="0"/>
                                  </p:stCondLst>
                                  <p:childTnLst>
                                    <p:animEffect transition="out" filter="circle(out)">
                                      <p:cBhvr>
                                        <p:cTn id="171" dur="2000"/>
                                        <p:tgtEl>
                                          <p:spTgt spid="127"/>
                                        </p:tgtEl>
                                      </p:cBhvr>
                                    </p:animEffect>
                                    <p:set>
                                      <p:cBhvr>
                                        <p:cTn id="172" dur="1" fill="hold">
                                          <p:stCondLst>
                                            <p:cond delay="1999"/>
                                          </p:stCondLst>
                                        </p:cTn>
                                        <p:tgtEl>
                                          <p:spTgt spid="127"/>
                                        </p:tgtEl>
                                        <p:attrNameLst>
                                          <p:attrName>style.visibility</p:attrName>
                                        </p:attrNameLst>
                                      </p:cBhvr>
                                      <p:to>
                                        <p:strVal val="hidden"/>
                                      </p:to>
                                    </p:set>
                                  </p:childTnLst>
                                </p:cTn>
                              </p:par>
                              <p:par>
                                <p:cTn id="173" presetID="6" presetClass="exit" presetSubtype="32" fill="hold" grpId="1" nodeType="withEffect">
                                  <p:stCondLst>
                                    <p:cond delay="0"/>
                                  </p:stCondLst>
                                  <p:childTnLst>
                                    <p:animEffect transition="out" filter="circle(out)">
                                      <p:cBhvr>
                                        <p:cTn id="174" dur="2000"/>
                                        <p:tgtEl>
                                          <p:spTgt spid="232"/>
                                        </p:tgtEl>
                                      </p:cBhvr>
                                    </p:animEffect>
                                    <p:set>
                                      <p:cBhvr>
                                        <p:cTn id="175" dur="1" fill="hold">
                                          <p:stCondLst>
                                            <p:cond delay="1999"/>
                                          </p:stCondLst>
                                        </p:cTn>
                                        <p:tgtEl>
                                          <p:spTgt spid="232"/>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76" restart="whenNotActive" fill="hold" evtFilter="cancelBubble" nodeType="interactiveSeq">
                <p:stCondLst>
                  <p:cond evt="onClick" delay="0">
                    <p:tgtEl>
                      <p:spTgt spid="21"/>
                    </p:tgtEl>
                  </p:cond>
                </p:stCondLst>
                <p:endSync evt="end" delay="0">
                  <p:rtn val="all"/>
                </p:endSync>
                <p:childTnLst>
                  <p:par>
                    <p:cTn id="177" fill="hold">
                      <p:stCondLst>
                        <p:cond delay="0"/>
                      </p:stCondLst>
                      <p:childTnLst>
                        <p:par>
                          <p:cTn id="178" fill="hold">
                            <p:stCondLst>
                              <p:cond delay="0"/>
                            </p:stCondLst>
                            <p:childTnLst>
                              <p:par>
                                <p:cTn id="179" presetID="6" presetClass="entr" presetSubtype="16" fill="hold" grpId="0" nodeType="clickEffect">
                                  <p:stCondLst>
                                    <p:cond delay="0"/>
                                  </p:stCondLst>
                                  <p:childTnLst>
                                    <p:set>
                                      <p:cBhvr>
                                        <p:cTn id="180" dur="1" fill="hold">
                                          <p:stCondLst>
                                            <p:cond delay="0"/>
                                          </p:stCondLst>
                                        </p:cTn>
                                        <p:tgtEl>
                                          <p:spTgt spid="233"/>
                                        </p:tgtEl>
                                        <p:attrNameLst>
                                          <p:attrName>style.visibility</p:attrName>
                                        </p:attrNameLst>
                                      </p:cBhvr>
                                      <p:to>
                                        <p:strVal val="visible"/>
                                      </p:to>
                                    </p:set>
                                    <p:animEffect transition="in" filter="circle(in)">
                                      <p:cBhvr>
                                        <p:cTn id="181" dur="2000"/>
                                        <p:tgtEl>
                                          <p:spTgt spid="233"/>
                                        </p:tgtEl>
                                      </p:cBhvr>
                                    </p:animEffect>
                                  </p:childTnLst>
                                </p:cTn>
                              </p:par>
                              <p:par>
                                <p:cTn id="182" presetID="19" presetClass="emph" presetSubtype="0" fill="hold" grpId="0" nodeType="withEffect">
                                  <p:stCondLst>
                                    <p:cond delay="0"/>
                                  </p:stCondLst>
                                  <p:childTnLst>
                                    <p:animClr clrSpc="rgb" dir="cw">
                                      <p:cBhvr override="childStyle">
                                        <p:cTn id="183" dur="500" fill="hold"/>
                                        <p:tgtEl>
                                          <p:spTgt spid="128"/>
                                        </p:tgtEl>
                                        <p:attrNameLst>
                                          <p:attrName>style.color</p:attrName>
                                        </p:attrNameLst>
                                      </p:cBhvr>
                                      <p:to>
                                        <a:schemeClr val="accent2"/>
                                      </p:to>
                                    </p:animClr>
                                    <p:animClr clrSpc="rgb" dir="cw">
                                      <p:cBhvr>
                                        <p:cTn id="184" dur="500" fill="hold"/>
                                        <p:tgtEl>
                                          <p:spTgt spid="128"/>
                                        </p:tgtEl>
                                        <p:attrNameLst>
                                          <p:attrName>fillcolor</p:attrName>
                                        </p:attrNameLst>
                                      </p:cBhvr>
                                      <p:to>
                                        <a:schemeClr val="accent2"/>
                                      </p:to>
                                    </p:animClr>
                                    <p:set>
                                      <p:cBhvr>
                                        <p:cTn id="185" dur="500" fill="hold"/>
                                        <p:tgtEl>
                                          <p:spTgt spid="128"/>
                                        </p:tgtEl>
                                        <p:attrNameLst>
                                          <p:attrName>fill.type</p:attrName>
                                        </p:attrNameLst>
                                      </p:cBhvr>
                                      <p:to>
                                        <p:strVal val="solid"/>
                                      </p:to>
                                    </p:set>
                                    <p:set>
                                      <p:cBhvr>
                                        <p:cTn id="186" dur="500" fill="hold"/>
                                        <p:tgtEl>
                                          <p:spTgt spid="128"/>
                                        </p:tgtEl>
                                        <p:attrNameLst>
                                          <p:attrName>fill.on</p:attrName>
                                        </p:attrNameLst>
                                      </p:cBhvr>
                                      <p:to>
                                        <p:strVal val="true"/>
                                      </p:to>
                                    </p:set>
                                  </p:childTnLst>
                                </p:cTn>
                              </p:par>
                              <p:par>
                                <p:cTn id="187" presetID="19" presetClass="emph" presetSubtype="0" fill="hold" grpId="0" nodeType="withEffect">
                                  <p:stCondLst>
                                    <p:cond delay="0"/>
                                  </p:stCondLst>
                                  <p:childTnLst>
                                    <p:animClr clrSpc="rgb" dir="cw">
                                      <p:cBhvr override="childStyle">
                                        <p:cTn id="188" dur="500" fill="hold"/>
                                        <p:tgtEl>
                                          <p:spTgt spid="129"/>
                                        </p:tgtEl>
                                        <p:attrNameLst>
                                          <p:attrName>style.color</p:attrName>
                                        </p:attrNameLst>
                                      </p:cBhvr>
                                      <p:to>
                                        <a:schemeClr val="accent2"/>
                                      </p:to>
                                    </p:animClr>
                                    <p:animClr clrSpc="rgb" dir="cw">
                                      <p:cBhvr>
                                        <p:cTn id="189" dur="500" fill="hold"/>
                                        <p:tgtEl>
                                          <p:spTgt spid="129"/>
                                        </p:tgtEl>
                                        <p:attrNameLst>
                                          <p:attrName>fillcolor</p:attrName>
                                        </p:attrNameLst>
                                      </p:cBhvr>
                                      <p:to>
                                        <a:schemeClr val="accent2"/>
                                      </p:to>
                                    </p:animClr>
                                    <p:set>
                                      <p:cBhvr>
                                        <p:cTn id="190" dur="500" fill="hold"/>
                                        <p:tgtEl>
                                          <p:spTgt spid="129"/>
                                        </p:tgtEl>
                                        <p:attrNameLst>
                                          <p:attrName>fill.type</p:attrName>
                                        </p:attrNameLst>
                                      </p:cBhvr>
                                      <p:to>
                                        <p:strVal val="solid"/>
                                      </p:to>
                                    </p:set>
                                    <p:set>
                                      <p:cBhvr>
                                        <p:cTn id="191" dur="500" fill="hold"/>
                                        <p:tgtEl>
                                          <p:spTgt spid="129"/>
                                        </p:tgtEl>
                                        <p:attrNameLst>
                                          <p:attrName>fill.on</p:attrName>
                                        </p:attrNameLst>
                                      </p:cBhvr>
                                      <p:to>
                                        <p:strVal val="true"/>
                                      </p:to>
                                    </p:set>
                                  </p:childTnLst>
                                </p:cTn>
                              </p:par>
                              <p:par>
                                <p:cTn id="192" presetID="19" presetClass="emph" presetSubtype="0" fill="hold" grpId="0" nodeType="withEffect">
                                  <p:stCondLst>
                                    <p:cond delay="0"/>
                                  </p:stCondLst>
                                  <p:childTnLst>
                                    <p:animClr clrSpc="rgb" dir="cw">
                                      <p:cBhvr override="childStyle">
                                        <p:cTn id="193" dur="500" fill="hold"/>
                                        <p:tgtEl>
                                          <p:spTgt spid="130"/>
                                        </p:tgtEl>
                                        <p:attrNameLst>
                                          <p:attrName>style.color</p:attrName>
                                        </p:attrNameLst>
                                      </p:cBhvr>
                                      <p:to>
                                        <a:schemeClr val="accent2"/>
                                      </p:to>
                                    </p:animClr>
                                    <p:animClr clrSpc="rgb" dir="cw">
                                      <p:cBhvr>
                                        <p:cTn id="194" dur="500" fill="hold"/>
                                        <p:tgtEl>
                                          <p:spTgt spid="130"/>
                                        </p:tgtEl>
                                        <p:attrNameLst>
                                          <p:attrName>fillcolor</p:attrName>
                                        </p:attrNameLst>
                                      </p:cBhvr>
                                      <p:to>
                                        <a:schemeClr val="accent2"/>
                                      </p:to>
                                    </p:animClr>
                                    <p:set>
                                      <p:cBhvr>
                                        <p:cTn id="195" dur="500" fill="hold"/>
                                        <p:tgtEl>
                                          <p:spTgt spid="130"/>
                                        </p:tgtEl>
                                        <p:attrNameLst>
                                          <p:attrName>fill.type</p:attrName>
                                        </p:attrNameLst>
                                      </p:cBhvr>
                                      <p:to>
                                        <p:strVal val="solid"/>
                                      </p:to>
                                    </p:set>
                                    <p:set>
                                      <p:cBhvr>
                                        <p:cTn id="196" dur="500" fill="hold"/>
                                        <p:tgtEl>
                                          <p:spTgt spid="130"/>
                                        </p:tgtEl>
                                        <p:attrNameLst>
                                          <p:attrName>fill.on</p:attrName>
                                        </p:attrNameLst>
                                      </p:cBhvr>
                                      <p:to>
                                        <p:strVal val="true"/>
                                      </p:to>
                                    </p:set>
                                  </p:childTnLst>
                                </p:cTn>
                              </p:par>
                              <p:par>
                                <p:cTn id="197" presetID="19" presetClass="emph" presetSubtype="0" fill="hold" grpId="0" nodeType="withEffect">
                                  <p:stCondLst>
                                    <p:cond delay="0"/>
                                  </p:stCondLst>
                                  <p:childTnLst>
                                    <p:animClr clrSpc="rgb" dir="cw">
                                      <p:cBhvr override="childStyle">
                                        <p:cTn id="198" dur="500" fill="hold"/>
                                        <p:tgtEl>
                                          <p:spTgt spid="152"/>
                                        </p:tgtEl>
                                        <p:attrNameLst>
                                          <p:attrName>style.color</p:attrName>
                                        </p:attrNameLst>
                                      </p:cBhvr>
                                      <p:to>
                                        <a:schemeClr val="accent2"/>
                                      </p:to>
                                    </p:animClr>
                                    <p:animClr clrSpc="rgb" dir="cw">
                                      <p:cBhvr>
                                        <p:cTn id="199" dur="500" fill="hold"/>
                                        <p:tgtEl>
                                          <p:spTgt spid="152"/>
                                        </p:tgtEl>
                                        <p:attrNameLst>
                                          <p:attrName>fillcolor</p:attrName>
                                        </p:attrNameLst>
                                      </p:cBhvr>
                                      <p:to>
                                        <a:schemeClr val="accent2"/>
                                      </p:to>
                                    </p:animClr>
                                    <p:set>
                                      <p:cBhvr>
                                        <p:cTn id="200" dur="500" fill="hold"/>
                                        <p:tgtEl>
                                          <p:spTgt spid="152"/>
                                        </p:tgtEl>
                                        <p:attrNameLst>
                                          <p:attrName>fill.type</p:attrName>
                                        </p:attrNameLst>
                                      </p:cBhvr>
                                      <p:to>
                                        <p:strVal val="solid"/>
                                      </p:to>
                                    </p:set>
                                    <p:set>
                                      <p:cBhvr>
                                        <p:cTn id="201" dur="500" fill="hold"/>
                                        <p:tgtEl>
                                          <p:spTgt spid="152"/>
                                        </p:tgtEl>
                                        <p:attrNameLst>
                                          <p:attrName>fill.on</p:attrName>
                                        </p:attrNameLst>
                                      </p:cBhvr>
                                      <p:to>
                                        <p:strVal val="true"/>
                                      </p:to>
                                    </p:set>
                                  </p:childTnLst>
                                </p:cTn>
                              </p:par>
                              <p:par>
                                <p:cTn id="202" presetID="19" presetClass="emph" presetSubtype="0" fill="hold" grpId="0" nodeType="withEffect">
                                  <p:stCondLst>
                                    <p:cond delay="0"/>
                                  </p:stCondLst>
                                  <p:childTnLst>
                                    <p:animClr clrSpc="rgb" dir="cw">
                                      <p:cBhvr override="childStyle">
                                        <p:cTn id="203" dur="500" fill="hold"/>
                                        <p:tgtEl>
                                          <p:spTgt spid="155"/>
                                        </p:tgtEl>
                                        <p:attrNameLst>
                                          <p:attrName>style.color</p:attrName>
                                        </p:attrNameLst>
                                      </p:cBhvr>
                                      <p:to>
                                        <a:schemeClr val="accent2"/>
                                      </p:to>
                                    </p:animClr>
                                    <p:animClr clrSpc="rgb" dir="cw">
                                      <p:cBhvr>
                                        <p:cTn id="204" dur="500" fill="hold"/>
                                        <p:tgtEl>
                                          <p:spTgt spid="155"/>
                                        </p:tgtEl>
                                        <p:attrNameLst>
                                          <p:attrName>fillcolor</p:attrName>
                                        </p:attrNameLst>
                                      </p:cBhvr>
                                      <p:to>
                                        <a:schemeClr val="accent2"/>
                                      </p:to>
                                    </p:animClr>
                                    <p:set>
                                      <p:cBhvr>
                                        <p:cTn id="205" dur="500" fill="hold"/>
                                        <p:tgtEl>
                                          <p:spTgt spid="155"/>
                                        </p:tgtEl>
                                        <p:attrNameLst>
                                          <p:attrName>fill.type</p:attrName>
                                        </p:attrNameLst>
                                      </p:cBhvr>
                                      <p:to>
                                        <p:strVal val="solid"/>
                                      </p:to>
                                    </p:set>
                                    <p:set>
                                      <p:cBhvr>
                                        <p:cTn id="206" dur="500" fill="hold"/>
                                        <p:tgtEl>
                                          <p:spTgt spid="155"/>
                                        </p:tgtEl>
                                        <p:attrNameLst>
                                          <p:attrName>fill.on</p:attrName>
                                        </p:attrNameLst>
                                      </p:cBhvr>
                                      <p:to>
                                        <p:strVal val="true"/>
                                      </p:to>
                                    </p:set>
                                  </p:childTnLst>
                                </p:cTn>
                              </p:par>
                              <p:par>
                                <p:cTn id="207" presetID="19" presetClass="emph" presetSubtype="0" fill="hold" grpId="0" nodeType="withEffect">
                                  <p:stCondLst>
                                    <p:cond delay="0"/>
                                  </p:stCondLst>
                                  <p:childTnLst>
                                    <p:animClr clrSpc="rgb" dir="cw">
                                      <p:cBhvr override="childStyle">
                                        <p:cTn id="208" dur="500" fill="hold"/>
                                        <p:tgtEl>
                                          <p:spTgt spid="158"/>
                                        </p:tgtEl>
                                        <p:attrNameLst>
                                          <p:attrName>style.color</p:attrName>
                                        </p:attrNameLst>
                                      </p:cBhvr>
                                      <p:to>
                                        <a:schemeClr val="accent2"/>
                                      </p:to>
                                    </p:animClr>
                                    <p:animClr clrSpc="rgb" dir="cw">
                                      <p:cBhvr>
                                        <p:cTn id="209" dur="500" fill="hold"/>
                                        <p:tgtEl>
                                          <p:spTgt spid="158"/>
                                        </p:tgtEl>
                                        <p:attrNameLst>
                                          <p:attrName>fillcolor</p:attrName>
                                        </p:attrNameLst>
                                      </p:cBhvr>
                                      <p:to>
                                        <a:schemeClr val="accent2"/>
                                      </p:to>
                                    </p:animClr>
                                    <p:set>
                                      <p:cBhvr>
                                        <p:cTn id="210" dur="500" fill="hold"/>
                                        <p:tgtEl>
                                          <p:spTgt spid="158"/>
                                        </p:tgtEl>
                                        <p:attrNameLst>
                                          <p:attrName>fill.type</p:attrName>
                                        </p:attrNameLst>
                                      </p:cBhvr>
                                      <p:to>
                                        <p:strVal val="solid"/>
                                      </p:to>
                                    </p:set>
                                    <p:set>
                                      <p:cBhvr>
                                        <p:cTn id="211" dur="500" fill="hold"/>
                                        <p:tgtEl>
                                          <p:spTgt spid="158"/>
                                        </p:tgtEl>
                                        <p:attrNameLst>
                                          <p:attrName>fill.on</p:attrName>
                                        </p:attrNameLst>
                                      </p:cBhvr>
                                      <p:to>
                                        <p:strVal val="true"/>
                                      </p:to>
                                    </p:set>
                                  </p:childTnLst>
                                </p:cTn>
                              </p:par>
                              <p:par>
                                <p:cTn id="212" presetID="19" presetClass="emph" presetSubtype="0" fill="hold" grpId="0" nodeType="withEffect">
                                  <p:stCondLst>
                                    <p:cond delay="0"/>
                                  </p:stCondLst>
                                  <p:childTnLst>
                                    <p:animClr clrSpc="rgb" dir="cw">
                                      <p:cBhvr override="childStyle">
                                        <p:cTn id="213" dur="500" fill="hold"/>
                                        <p:tgtEl>
                                          <p:spTgt spid="159"/>
                                        </p:tgtEl>
                                        <p:attrNameLst>
                                          <p:attrName>style.color</p:attrName>
                                        </p:attrNameLst>
                                      </p:cBhvr>
                                      <p:to>
                                        <a:schemeClr val="accent2"/>
                                      </p:to>
                                    </p:animClr>
                                    <p:animClr clrSpc="rgb" dir="cw">
                                      <p:cBhvr>
                                        <p:cTn id="214" dur="500" fill="hold"/>
                                        <p:tgtEl>
                                          <p:spTgt spid="159"/>
                                        </p:tgtEl>
                                        <p:attrNameLst>
                                          <p:attrName>fillcolor</p:attrName>
                                        </p:attrNameLst>
                                      </p:cBhvr>
                                      <p:to>
                                        <a:schemeClr val="accent2"/>
                                      </p:to>
                                    </p:animClr>
                                    <p:set>
                                      <p:cBhvr>
                                        <p:cTn id="215" dur="500" fill="hold"/>
                                        <p:tgtEl>
                                          <p:spTgt spid="159"/>
                                        </p:tgtEl>
                                        <p:attrNameLst>
                                          <p:attrName>fill.type</p:attrName>
                                        </p:attrNameLst>
                                      </p:cBhvr>
                                      <p:to>
                                        <p:strVal val="solid"/>
                                      </p:to>
                                    </p:set>
                                    <p:set>
                                      <p:cBhvr>
                                        <p:cTn id="216" dur="500" fill="hold"/>
                                        <p:tgtEl>
                                          <p:spTgt spid="159"/>
                                        </p:tgtEl>
                                        <p:attrNameLst>
                                          <p:attrName>fill.on</p:attrName>
                                        </p:attrNameLst>
                                      </p:cBhvr>
                                      <p:to>
                                        <p:strVal val="true"/>
                                      </p:to>
                                    </p:set>
                                  </p:childTnLst>
                                </p:cTn>
                              </p:par>
                              <p:par>
                                <p:cTn id="217" presetID="19" presetClass="emph" presetSubtype="0" fill="hold" grpId="0" nodeType="withEffect">
                                  <p:stCondLst>
                                    <p:cond delay="0"/>
                                  </p:stCondLst>
                                  <p:childTnLst>
                                    <p:animClr clrSpc="rgb" dir="cw">
                                      <p:cBhvr override="childStyle">
                                        <p:cTn id="218" dur="500" fill="hold"/>
                                        <p:tgtEl>
                                          <p:spTgt spid="160"/>
                                        </p:tgtEl>
                                        <p:attrNameLst>
                                          <p:attrName>style.color</p:attrName>
                                        </p:attrNameLst>
                                      </p:cBhvr>
                                      <p:to>
                                        <a:schemeClr val="accent2"/>
                                      </p:to>
                                    </p:animClr>
                                    <p:animClr clrSpc="rgb" dir="cw">
                                      <p:cBhvr>
                                        <p:cTn id="219" dur="500" fill="hold"/>
                                        <p:tgtEl>
                                          <p:spTgt spid="160"/>
                                        </p:tgtEl>
                                        <p:attrNameLst>
                                          <p:attrName>fillcolor</p:attrName>
                                        </p:attrNameLst>
                                      </p:cBhvr>
                                      <p:to>
                                        <a:schemeClr val="accent2"/>
                                      </p:to>
                                    </p:animClr>
                                    <p:set>
                                      <p:cBhvr>
                                        <p:cTn id="220" dur="500" fill="hold"/>
                                        <p:tgtEl>
                                          <p:spTgt spid="160"/>
                                        </p:tgtEl>
                                        <p:attrNameLst>
                                          <p:attrName>fill.type</p:attrName>
                                        </p:attrNameLst>
                                      </p:cBhvr>
                                      <p:to>
                                        <p:strVal val="solid"/>
                                      </p:to>
                                    </p:set>
                                    <p:set>
                                      <p:cBhvr>
                                        <p:cTn id="221" dur="500" fill="hold"/>
                                        <p:tgtEl>
                                          <p:spTgt spid="160"/>
                                        </p:tgtEl>
                                        <p:attrNameLst>
                                          <p:attrName>fill.on</p:attrName>
                                        </p:attrNameLst>
                                      </p:cBhvr>
                                      <p:to>
                                        <p:strVal val="true"/>
                                      </p:to>
                                    </p:set>
                                  </p:childTnLst>
                                </p:cTn>
                              </p:par>
                              <p:par>
                                <p:cTn id="222" presetID="19" presetClass="emph" presetSubtype="0" fill="hold" grpId="0" nodeType="withEffect">
                                  <p:stCondLst>
                                    <p:cond delay="0"/>
                                  </p:stCondLst>
                                  <p:childTnLst>
                                    <p:animClr clrSpc="rgb" dir="cw">
                                      <p:cBhvr override="childStyle">
                                        <p:cTn id="223" dur="500" fill="hold"/>
                                        <p:tgtEl>
                                          <p:spTgt spid="161"/>
                                        </p:tgtEl>
                                        <p:attrNameLst>
                                          <p:attrName>style.color</p:attrName>
                                        </p:attrNameLst>
                                      </p:cBhvr>
                                      <p:to>
                                        <a:schemeClr val="accent2"/>
                                      </p:to>
                                    </p:animClr>
                                    <p:animClr clrSpc="rgb" dir="cw">
                                      <p:cBhvr>
                                        <p:cTn id="224" dur="500" fill="hold"/>
                                        <p:tgtEl>
                                          <p:spTgt spid="161"/>
                                        </p:tgtEl>
                                        <p:attrNameLst>
                                          <p:attrName>fillcolor</p:attrName>
                                        </p:attrNameLst>
                                      </p:cBhvr>
                                      <p:to>
                                        <a:schemeClr val="accent2"/>
                                      </p:to>
                                    </p:animClr>
                                    <p:set>
                                      <p:cBhvr>
                                        <p:cTn id="225" dur="500" fill="hold"/>
                                        <p:tgtEl>
                                          <p:spTgt spid="161"/>
                                        </p:tgtEl>
                                        <p:attrNameLst>
                                          <p:attrName>fill.type</p:attrName>
                                        </p:attrNameLst>
                                      </p:cBhvr>
                                      <p:to>
                                        <p:strVal val="solid"/>
                                      </p:to>
                                    </p:set>
                                    <p:set>
                                      <p:cBhvr>
                                        <p:cTn id="226" dur="500" fill="hold"/>
                                        <p:tgtEl>
                                          <p:spTgt spid="161"/>
                                        </p:tgtEl>
                                        <p:attrNameLst>
                                          <p:attrName>fill.on</p:attrName>
                                        </p:attrNameLst>
                                      </p:cBhvr>
                                      <p:to>
                                        <p:strVal val="true"/>
                                      </p:to>
                                    </p:set>
                                  </p:childTnLst>
                                </p:cTn>
                              </p:par>
                            </p:childTnLst>
                          </p:cTn>
                        </p:par>
                      </p:childTnLst>
                    </p:cTn>
                  </p:par>
                  <p:par>
                    <p:cTn id="227" fill="hold">
                      <p:stCondLst>
                        <p:cond delay="indefinite"/>
                      </p:stCondLst>
                      <p:childTnLst>
                        <p:par>
                          <p:cTn id="228" fill="hold">
                            <p:stCondLst>
                              <p:cond delay="0"/>
                            </p:stCondLst>
                            <p:childTnLst>
                              <p:par>
                                <p:cTn id="229" presetID="6" presetClass="exit" presetSubtype="32" fill="hold" grpId="1" nodeType="clickEffect">
                                  <p:stCondLst>
                                    <p:cond delay="0"/>
                                  </p:stCondLst>
                                  <p:childTnLst>
                                    <p:animEffect transition="out" filter="circle(out)">
                                      <p:cBhvr>
                                        <p:cTn id="230" dur="2000"/>
                                        <p:tgtEl>
                                          <p:spTgt spid="128"/>
                                        </p:tgtEl>
                                      </p:cBhvr>
                                    </p:animEffect>
                                    <p:set>
                                      <p:cBhvr>
                                        <p:cTn id="231" dur="1" fill="hold">
                                          <p:stCondLst>
                                            <p:cond delay="1999"/>
                                          </p:stCondLst>
                                        </p:cTn>
                                        <p:tgtEl>
                                          <p:spTgt spid="128"/>
                                        </p:tgtEl>
                                        <p:attrNameLst>
                                          <p:attrName>style.visibility</p:attrName>
                                        </p:attrNameLst>
                                      </p:cBhvr>
                                      <p:to>
                                        <p:strVal val="hidden"/>
                                      </p:to>
                                    </p:set>
                                  </p:childTnLst>
                                </p:cTn>
                              </p:par>
                              <p:par>
                                <p:cTn id="232" presetID="6" presetClass="exit" presetSubtype="32" fill="hold" grpId="1" nodeType="withEffect">
                                  <p:stCondLst>
                                    <p:cond delay="0"/>
                                  </p:stCondLst>
                                  <p:childTnLst>
                                    <p:animEffect transition="out" filter="circle(out)">
                                      <p:cBhvr>
                                        <p:cTn id="233" dur="2000"/>
                                        <p:tgtEl>
                                          <p:spTgt spid="129"/>
                                        </p:tgtEl>
                                      </p:cBhvr>
                                    </p:animEffect>
                                    <p:set>
                                      <p:cBhvr>
                                        <p:cTn id="234" dur="1" fill="hold">
                                          <p:stCondLst>
                                            <p:cond delay="1999"/>
                                          </p:stCondLst>
                                        </p:cTn>
                                        <p:tgtEl>
                                          <p:spTgt spid="129"/>
                                        </p:tgtEl>
                                        <p:attrNameLst>
                                          <p:attrName>style.visibility</p:attrName>
                                        </p:attrNameLst>
                                      </p:cBhvr>
                                      <p:to>
                                        <p:strVal val="hidden"/>
                                      </p:to>
                                    </p:set>
                                  </p:childTnLst>
                                </p:cTn>
                              </p:par>
                              <p:par>
                                <p:cTn id="235" presetID="6" presetClass="exit" presetSubtype="32" fill="hold" grpId="1" nodeType="withEffect">
                                  <p:stCondLst>
                                    <p:cond delay="0"/>
                                  </p:stCondLst>
                                  <p:childTnLst>
                                    <p:animEffect transition="out" filter="circle(out)">
                                      <p:cBhvr>
                                        <p:cTn id="236" dur="2000"/>
                                        <p:tgtEl>
                                          <p:spTgt spid="130"/>
                                        </p:tgtEl>
                                      </p:cBhvr>
                                    </p:animEffect>
                                    <p:set>
                                      <p:cBhvr>
                                        <p:cTn id="237" dur="1" fill="hold">
                                          <p:stCondLst>
                                            <p:cond delay="1999"/>
                                          </p:stCondLst>
                                        </p:cTn>
                                        <p:tgtEl>
                                          <p:spTgt spid="130"/>
                                        </p:tgtEl>
                                        <p:attrNameLst>
                                          <p:attrName>style.visibility</p:attrName>
                                        </p:attrNameLst>
                                      </p:cBhvr>
                                      <p:to>
                                        <p:strVal val="hidden"/>
                                      </p:to>
                                    </p:set>
                                  </p:childTnLst>
                                </p:cTn>
                              </p:par>
                              <p:par>
                                <p:cTn id="238" presetID="6" presetClass="exit" presetSubtype="32" fill="hold" grpId="1" nodeType="withEffect">
                                  <p:stCondLst>
                                    <p:cond delay="0"/>
                                  </p:stCondLst>
                                  <p:childTnLst>
                                    <p:animEffect transition="out" filter="circle(out)">
                                      <p:cBhvr>
                                        <p:cTn id="239" dur="2000"/>
                                        <p:tgtEl>
                                          <p:spTgt spid="152"/>
                                        </p:tgtEl>
                                      </p:cBhvr>
                                    </p:animEffect>
                                    <p:set>
                                      <p:cBhvr>
                                        <p:cTn id="240" dur="1" fill="hold">
                                          <p:stCondLst>
                                            <p:cond delay="1999"/>
                                          </p:stCondLst>
                                        </p:cTn>
                                        <p:tgtEl>
                                          <p:spTgt spid="152"/>
                                        </p:tgtEl>
                                        <p:attrNameLst>
                                          <p:attrName>style.visibility</p:attrName>
                                        </p:attrNameLst>
                                      </p:cBhvr>
                                      <p:to>
                                        <p:strVal val="hidden"/>
                                      </p:to>
                                    </p:set>
                                  </p:childTnLst>
                                </p:cTn>
                              </p:par>
                              <p:par>
                                <p:cTn id="241" presetID="6" presetClass="exit" presetSubtype="32" fill="hold" grpId="1" nodeType="withEffect">
                                  <p:stCondLst>
                                    <p:cond delay="0"/>
                                  </p:stCondLst>
                                  <p:childTnLst>
                                    <p:animEffect transition="out" filter="circle(out)">
                                      <p:cBhvr>
                                        <p:cTn id="242" dur="2000"/>
                                        <p:tgtEl>
                                          <p:spTgt spid="155"/>
                                        </p:tgtEl>
                                      </p:cBhvr>
                                    </p:animEffect>
                                    <p:set>
                                      <p:cBhvr>
                                        <p:cTn id="243" dur="1" fill="hold">
                                          <p:stCondLst>
                                            <p:cond delay="1999"/>
                                          </p:stCondLst>
                                        </p:cTn>
                                        <p:tgtEl>
                                          <p:spTgt spid="155"/>
                                        </p:tgtEl>
                                        <p:attrNameLst>
                                          <p:attrName>style.visibility</p:attrName>
                                        </p:attrNameLst>
                                      </p:cBhvr>
                                      <p:to>
                                        <p:strVal val="hidden"/>
                                      </p:to>
                                    </p:set>
                                  </p:childTnLst>
                                </p:cTn>
                              </p:par>
                              <p:par>
                                <p:cTn id="244" presetID="6" presetClass="exit" presetSubtype="32" fill="hold" grpId="1" nodeType="withEffect">
                                  <p:stCondLst>
                                    <p:cond delay="0"/>
                                  </p:stCondLst>
                                  <p:childTnLst>
                                    <p:animEffect transition="out" filter="circle(out)">
                                      <p:cBhvr>
                                        <p:cTn id="245" dur="2000"/>
                                        <p:tgtEl>
                                          <p:spTgt spid="158"/>
                                        </p:tgtEl>
                                      </p:cBhvr>
                                    </p:animEffect>
                                    <p:set>
                                      <p:cBhvr>
                                        <p:cTn id="246" dur="1" fill="hold">
                                          <p:stCondLst>
                                            <p:cond delay="1999"/>
                                          </p:stCondLst>
                                        </p:cTn>
                                        <p:tgtEl>
                                          <p:spTgt spid="158"/>
                                        </p:tgtEl>
                                        <p:attrNameLst>
                                          <p:attrName>style.visibility</p:attrName>
                                        </p:attrNameLst>
                                      </p:cBhvr>
                                      <p:to>
                                        <p:strVal val="hidden"/>
                                      </p:to>
                                    </p:set>
                                  </p:childTnLst>
                                </p:cTn>
                              </p:par>
                              <p:par>
                                <p:cTn id="247" presetID="6" presetClass="exit" presetSubtype="32" fill="hold" grpId="1" nodeType="withEffect">
                                  <p:stCondLst>
                                    <p:cond delay="0"/>
                                  </p:stCondLst>
                                  <p:childTnLst>
                                    <p:animEffect transition="out" filter="circle(out)">
                                      <p:cBhvr>
                                        <p:cTn id="248" dur="2000"/>
                                        <p:tgtEl>
                                          <p:spTgt spid="159"/>
                                        </p:tgtEl>
                                      </p:cBhvr>
                                    </p:animEffect>
                                    <p:set>
                                      <p:cBhvr>
                                        <p:cTn id="249" dur="1" fill="hold">
                                          <p:stCondLst>
                                            <p:cond delay="1999"/>
                                          </p:stCondLst>
                                        </p:cTn>
                                        <p:tgtEl>
                                          <p:spTgt spid="159"/>
                                        </p:tgtEl>
                                        <p:attrNameLst>
                                          <p:attrName>style.visibility</p:attrName>
                                        </p:attrNameLst>
                                      </p:cBhvr>
                                      <p:to>
                                        <p:strVal val="hidden"/>
                                      </p:to>
                                    </p:set>
                                  </p:childTnLst>
                                </p:cTn>
                              </p:par>
                              <p:par>
                                <p:cTn id="250" presetID="6" presetClass="exit" presetSubtype="32" fill="hold" grpId="1" nodeType="withEffect">
                                  <p:stCondLst>
                                    <p:cond delay="0"/>
                                  </p:stCondLst>
                                  <p:childTnLst>
                                    <p:animEffect transition="out" filter="circle(out)">
                                      <p:cBhvr>
                                        <p:cTn id="251" dur="2000"/>
                                        <p:tgtEl>
                                          <p:spTgt spid="160"/>
                                        </p:tgtEl>
                                      </p:cBhvr>
                                    </p:animEffect>
                                    <p:set>
                                      <p:cBhvr>
                                        <p:cTn id="252" dur="1" fill="hold">
                                          <p:stCondLst>
                                            <p:cond delay="1999"/>
                                          </p:stCondLst>
                                        </p:cTn>
                                        <p:tgtEl>
                                          <p:spTgt spid="160"/>
                                        </p:tgtEl>
                                        <p:attrNameLst>
                                          <p:attrName>style.visibility</p:attrName>
                                        </p:attrNameLst>
                                      </p:cBhvr>
                                      <p:to>
                                        <p:strVal val="hidden"/>
                                      </p:to>
                                    </p:set>
                                  </p:childTnLst>
                                </p:cTn>
                              </p:par>
                              <p:par>
                                <p:cTn id="253" presetID="6" presetClass="exit" presetSubtype="32" fill="hold" grpId="1" nodeType="withEffect">
                                  <p:stCondLst>
                                    <p:cond delay="0"/>
                                  </p:stCondLst>
                                  <p:childTnLst>
                                    <p:animEffect transition="out" filter="circle(out)">
                                      <p:cBhvr>
                                        <p:cTn id="254" dur="2000"/>
                                        <p:tgtEl>
                                          <p:spTgt spid="161"/>
                                        </p:tgtEl>
                                      </p:cBhvr>
                                    </p:animEffect>
                                    <p:set>
                                      <p:cBhvr>
                                        <p:cTn id="255" dur="1" fill="hold">
                                          <p:stCondLst>
                                            <p:cond delay="1999"/>
                                          </p:stCondLst>
                                        </p:cTn>
                                        <p:tgtEl>
                                          <p:spTgt spid="161"/>
                                        </p:tgtEl>
                                        <p:attrNameLst>
                                          <p:attrName>style.visibility</p:attrName>
                                        </p:attrNameLst>
                                      </p:cBhvr>
                                      <p:to>
                                        <p:strVal val="hidden"/>
                                      </p:to>
                                    </p:set>
                                  </p:childTnLst>
                                </p:cTn>
                              </p:par>
                              <p:par>
                                <p:cTn id="256" presetID="6" presetClass="exit" presetSubtype="32" fill="hold" grpId="1" nodeType="withEffect">
                                  <p:stCondLst>
                                    <p:cond delay="0"/>
                                  </p:stCondLst>
                                  <p:childTnLst>
                                    <p:animEffect transition="out" filter="circle(out)">
                                      <p:cBhvr>
                                        <p:cTn id="257" dur="2000"/>
                                        <p:tgtEl>
                                          <p:spTgt spid="233"/>
                                        </p:tgtEl>
                                      </p:cBhvr>
                                    </p:animEffect>
                                    <p:set>
                                      <p:cBhvr>
                                        <p:cTn id="258" dur="1" fill="hold">
                                          <p:stCondLst>
                                            <p:cond delay="1999"/>
                                          </p:stCondLst>
                                        </p:cTn>
                                        <p:tgtEl>
                                          <p:spTgt spid="233"/>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59" restart="whenNotActive" fill="hold" evtFilter="cancelBubble" nodeType="interactiveSeq">
                <p:stCondLst>
                  <p:cond evt="onClick" delay="0">
                    <p:tgtEl>
                      <p:spTgt spid="22"/>
                    </p:tgtEl>
                  </p:cond>
                </p:stCondLst>
                <p:endSync evt="end" delay="0">
                  <p:rtn val="all"/>
                </p:endSync>
                <p:childTnLst>
                  <p:par>
                    <p:cTn id="260" fill="hold">
                      <p:stCondLst>
                        <p:cond delay="0"/>
                      </p:stCondLst>
                      <p:childTnLst>
                        <p:par>
                          <p:cTn id="261" fill="hold">
                            <p:stCondLst>
                              <p:cond delay="0"/>
                            </p:stCondLst>
                            <p:childTnLst>
                              <p:par>
                                <p:cTn id="262" presetID="6" presetClass="entr" presetSubtype="16" fill="hold" grpId="0" nodeType="clickEffect">
                                  <p:stCondLst>
                                    <p:cond delay="0"/>
                                  </p:stCondLst>
                                  <p:childTnLst>
                                    <p:set>
                                      <p:cBhvr>
                                        <p:cTn id="263" dur="1" fill="hold">
                                          <p:stCondLst>
                                            <p:cond delay="0"/>
                                          </p:stCondLst>
                                        </p:cTn>
                                        <p:tgtEl>
                                          <p:spTgt spid="234"/>
                                        </p:tgtEl>
                                        <p:attrNameLst>
                                          <p:attrName>style.visibility</p:attrName>
                                        </p:attrNameLst>
                                      </p:cBhvr>
                                      <p:to>
                                        <p:strVal val="visible"/>
                                      </p:to>
                                    </p:set>
                                    <p:animEffect transition="in" filter="circle(in)">
                                      <p:cBhvr>
                                        <p:cTn id="264" dur="2000"/>
                                        <p:tgtEl>
                                          <p:spTgt spid="234"/>
                                        </p:tgtEl>
                                      </p:cBhvr>
                                    </p:animEffect>
                                  </p:childTnLst>
                                </p:cTn>
                              </p:par>
                              <p:par>
                                <p:cTn id="265" presetID="19" presetClass="emph" presetSubtype="0" fill="hold" grpId="0" nodeType="withEffect">
                                  <p:stCondLst>
                                    <p:cond delay="0"/>
                                  </p:stCondLst>
                                  <p:childTnLst>
                                    <p:animClr clrSpc="rgb" dir="cw">
                                      <p:cBhvr override="childStyle">
                                        <p:cTn id="266" dur="500" fill="hold"/>
                                        <p:tgtEl>
                                          <p:spTgt spid="162"/>
                                        </p:tgtEl>
                                        <p:attrNameLst>
                                          <p:attrName>style.color</p:attrName>
                                        </p:attrNameLst>
                                      </p:cBhvr>
                                      <p:to>
                                        <a:schemeClr val="accent2"/>
                                      </p:to>
                                    </p:animClr>
                                    <p:animClr clrSpc="rgb" dir="cw">
                                      <p:cBhvr>
                                        <p:cTn id="267" dur="500" fill="hold"/>
                                        <p:tgtEl>
                                          <p:spTgt spid="162"/>
                                        </p:tgtEl>
                                        <p:attrNameLst>
                                          <p:attrName>fillcolor</p:attrName>
                                        </p:attrNameLst>
                                      </p:cBhvr>
                                      <p:to>
                                        <a:schemeClr val="accent2"/>
                                      </p:to>
                                    </p:animClr>
                                    <p:set>
                                      <p:cBhvr>
                                        <p:cTn id="268" dur="500" fill="hold"/>
                                        <p:tgtEl>
                                          <p:spTgt spid="162"/>
                                        </p:tgtEl>
                                        <p:attrNameLst>
                                          <p:attrName>fill.type</p:attrName>
                                        </p:attrNameLst>
                                      </p:cBhvr>
                                      <p:to>
                                        <p:strVal val="solid"/>
                                      </p:to>
                                    </p:set>
                                    <p:set>
                                      <p:cBhvr>
                                        <p:cTn id="269" dur="500" fill="hold"/>
                                        <p:tgtEl>
                                          <p:spTgt spid="162"/>
                                        </p:tgtEl>
                                        <p:attrNameLst>
                                          <p:attrName>fill.on</p:attrName>
                                        </p:attrNameLst>
                                      </p:cBhvr>
                                      <p:to>
                                        <p:strVal val="true"/>
                                      </p:to>
                                    </p:set>
                                  </p:childTnLst>
                                </p:cTn>
                              </p:par>
                              <p:par>
                                <p:cTn id="270" presetID="19" presetClass="emph" presetSubtype="0" fill="hold" grpId="0" nodeType="withEffect">
                                  <p:stCondLst>
                                    <p:cond delay="0"/>
                                  </p:stCondLst>
                                  <p:childTnLst>
                                    <p:animClr clrSpc="rgb" dir="cw">
                                      <p:cBhvr override="childStyle">
                                        <p:cTn id="271" dur="500" fill="hold"/>
                                        <p:tgtEl>
                                          <p:spTgt spid="163"/>
                                        </p:tgtEl>
                                        <p:attrNameLst>
                                          <p:attrName>style.color</p:attrName>
                                        </p:attrNameLst>
                                      </p:cBhvr>
                                      <p:to>
                                        <a:schemeClr val="accent2"/>
                                      </p:to>
                                    </p:animClr>
                                    <p:animClr clrSpc="rgb" dir="cw">
                                      <p:cBhvr>
                                        <p:cTn id="272" dur="500" fill="hold"/>
                                        <p:tgtEl>
                                          <p:spTgt spid="163"/>
                                        </p:tgtEl>
                                        <p:attrNameLst>
                                          <p:attrName>fillcolor</p:attrName>
                                        </p:attrNameLst>
                                      </p:cBhvr>
                                      <p:to>
                                        <a:schemeClr val="accent2"/>
                                      </p:to>
                                    </p:animClr>
                                    <p:set>
                                      <p:cBhvr>
                                        <p:cTn id="273" dur="500" fill="hold"/>
                                        <p:tgtEl>
                                          <p:spTgt spid="163"/>
                                        </p:tgtEl>
                                        <p:attrNameLst>
                                          <p:attrName>fill.type</p:attrName>
                                        </p:attrNameLst>
                                      </p:cBhvr>
                                      <p:to>
                                        <p:strVal val="solid"/>
                                      </p:to>
                                    </p:set>
                                    <p:set>
                                      <p:cBhvr>
                                        <p:cTn id="274" dur="500" fill="hold"/>
                                        <p:tgtEl>
                                          <p:spTgt spid="163"/>
                                        </p:tgtEl>
                                        <p:attrNameLst>
                                          <p:attrName>fill.on</p:attrName>
                                        </p:attrNameLst>
                                      </p:cBhvr>
                                      <p:to>
                                        <p:strVal val="true"/>
                                      </p:to>
                                    </p:set>
                                  </p:childTnLst>
                                </p:cTn>
                              </p:par>
                              <p:par>
                                <p:cTn id="275" presetID="19" presetClass="emph" presetSubtype="0" fill="hold" grpId="0" nodeType="withEffect">
                                  <p:stCondLst>
                                    <p:cond delay="0"/>
                                  </p:stCondLst>
                                  <p:childTnLst>
                                    <p:animClr clrSpc="rgb" dir="cw">
                                      <p:cBhvr override="childStyle">
                                        <p:cTn id="276" dur="500" fill="hold"/>
                                        <p:tgtEl>
                                          <p:spTgt spid="164"/>
                                        </p:tgtEl>
                                        <p:attrNameLst>
                                          <p:attrName>style.color</p:attrName>
                                        </p:attrNameLst>
                                      </p:cBhvr>
                                      <p:to>
                                        <a:schemeClr val="accent2"/>
                                      </p:to>
                                    </p:animClr>
                                    <p:animClr clrSpc="rgb" dir="cw">
                                      <p:cBhvr>
                                        <p:cTn id="277" dur="500" fill="hold"/>
                                        <p:tgtEl>
                                          <p:spTgt spid="164"/>
                                        </p:tgtEl>
                                        <p:attrNameLst>
                                          <p:attrName>fillcolor</p:attrName>
                                        </p:attrNameLst>
                                      </p:cBhvr>
                                      <p:to>
                                        <a:schemeClr val="accent2"/>
                                      </p:to>
                                    </p:animClr>
                                    <p:set>
                                      <p:cBhvr>
                                        <p:cTn id="278" dur="500" fill="hold"/>
                                        <p:tgtEl>
                                          <p:spTgt spid="164"/>
                                        </p:tgtEl>
                                        <p:attrNameLst>
                                          <p:attrName>fill.type</p:attrName>
                                        </p:attrNameLst>
                                      </p:cBhvr>
                                      <p:to>
                                        <p:strVal val="solid"/>
                                      </p:to>
                                    </p:set>
                                    <p:set>
                                      <p:cBhvr>
                                        <p:cTn id="279" dur="500" fill="hold"/>
                                        <p:tgtEl>
                                          <p:spTgt spid="164"/>
                                        </p:tgtEl>
                                        <p:attrNameLst>
                                          <p:attrName>fill.on</p:attrName>
                                        </p:attrNameLst>
                                      </p:cBhvr>
                                      <p:to>
                                        <p:strVal val="true"/>
                                      </p:to>
                                    </p:set>
                                  </p:childTnLst>
                                </p:cTn>
                              </p:par>
                              <p:par>
                                <p:cTn id="280" presetID="19" presetClass="emph" presetSubtype="0" fill="hold" grpId="0" nodeType="withEffect">
                                  <p:stCondLst>
                                    <p:cond delay="0"/>
                                  </p:stCondLst>
                                  <p:childTnLst>
                                    <p:animClr clrSpc="rgb" dir="cw">
                                      <p:cBhvr override="childStyle">
                                        <p:cTn id="281" dur="500" fill="hold"/>
                                        <p:tgtEl>
                                          <p:spTgt spid="165"/>
                                        </p:tgtEl>
                                        <p:attrNameLst>
                                          <p:attrName>style.color</p:attrName>
                                        </p:attrNameLst>
                                      </p:cBhvr>
                                      <p:to>
                                        <a:schemeClr val="accent2"/>
                                      </p:to>
                                    </p:animClr>
                                    <p:animClr clrSpc="rgb" dir="cw">
                                      <p:cBhvr>
                                        <p:cTn id="282" dur="500" fill="hold"/>
                                        <p:tgtEl>
                                          <p:spTgt spid="165"/>
                                        </p:tgtEl>
                                        <p:attrNameLst>
                                          <p:attrName>fillcolor</p:attrName>
                                        </p:attrNameLst>
                                      </p:cBhvr>
                                      <p:to>
                                        <a:schemeClr val="accent2"/>
                                      </p:to>
                                    </p:animClr>
                                    <p:set>
                                      <p:cBhvr>
                                        <p:cTn id="283" dur="500" fill="hold"/>
                                        <p:tgtEl>
                                          <p:spTgt spid="165"/>
                                        </p:tgtEl>
                                        <p:attrNameLst>
                                          <p:attrName>fill.type</p:attrName>
                                        </p:attrNameLst>
                                      </p:cBhvr>
                                      <p:to>
                                        <p:strVal val="solid"/>
                                      </p:to>
                                    </p:set>
                                    <p:set>
                                      <p:cBhvr>
                                        <p:cTn id="284" dur="500" fill="hold"/>
                                        <p:tgtEl>
                                          <p:spTgt spid="165"/>
                                        </p:tgtEl>
                                        <p:attrNameLst>
                                          <p:attrName>fill.on</p:attrName>
                                        </p:attrNameLst>
                                      </p:cBhvr>
                                      <p:to>
                                        <p:strVal val="true"/>
                                      </p:to>
                                    </p:set>
                                  </p:childTnLst>
                                </p:cTn>
                              </p:par>
                              <p:par>
                                <p:cTn id="285" presetID="19" presetClass="emph" presetSubtype="0" fill="hold" grpId="0" nodeType="withEffect">
                                  <p:stCondLst>
                                    <p:cond delay="0"/>
                                  </p:stCondLst>
                                  <p:childTnLst>
                                    <p:animClr clrSpc="rgb" dir="cw">
                                      <p:cBhvr override="childStyle">
                                        <p:cTn id="286" dur="500" fill="hold"/>
                                        <p:tgtEl>
                                          <p:spTgt spid="166"/>
                                        </p:tgtEl>
                                        <p:attrNameLst>
                                          <p:attrName>style.color</p:attrName>
                                        </p:attrNameLst>
                                      </p:cBhvr>
                                      <p:to>
                                        <a:schemeClr val="accent2"/>
                                      </p:to>
                                    </p:animClr>
                                    <p:animClr clrSpc="rgb" dir="cw">
                                      <p:cBhvr>
                                        <p:cTn id="287" dur="500" fill="hold"/>
                                        <p:tgtEl>
                                          <p:spTgt spid="166"/>
                                        </p:tgtEl>
                                        <p:attrNameLst>
                                          <p:attrName>fillcolor</p:attrName>
                                        </p:attrNameLst>
                                      </p:cBhvr>
                                      <p:to>
                                        <a:schemeClr val="accent2"/>
                                      </p:to>
                                    </p:animClr>
                                    <p:set>
                                      <p:cBhvr>
                                        <p:cTn id="288" dur="500" fill="hold"/>
                                        <p:tgtEl>
                                          <p:spTgt spid="166"/>
                                        </p:tgtEl>
                                        <p:attrNameLst>
                                          <p:attrName>fill.type</p:attrName>
                                        </p:attrNameLst>
                                      </p:cBhvr>
                                      <p:to>
                                        <p:strVal val="solid"/>
                                      </p:to>
                                    </p:set>
                                    <p:set>
                                      <p:cBhvr>
                                        <p:cTn id="289" dur="500" fill="hold"/>
                                        <p:tgtEl>
                                          <p:spTgt spid="166"/>
                                        </p:tgtEl>
                                        <p:attrNameLst>
                                          <p:attrName>fill.on</p:attrName>
                                        </p:attrNameLst>
                                      </p:cBhvr>
                                      <p:to>
                                        <p:strVal val="true"/>
                                      </p:to>
                                    </p:set>
                                  </p:childTnLst>
                                </p:cTn>
                              </p:par>
                              <p:par>
                                <p:cTn id="290" presetID="19" presetClass="emph" presetSubtype="0" fill="hold" grpId="0" nodeType="withEffect">
                                  <p:stCondLst>
                                    <p:cond delay="0"/>
                                  </p:stCondLst>
                                  <p:childTnLst>
                                    <p:animClr clrSpc="rgb" dir="cw">
                                      <p:cBhvr override="childStyle">
                                        <p:cTn id="291" dur="500" fill="hold"/>
                                        <p:tgtEl>
                                          <p:spTgt spid="167"/>
                                        </p:tgtEl>
                                        <p:attrNameLst>
                                          <p:attrName>style.color</p:attrName>
                                        </p:attrNameLst>
                                      </p:cBhvr>
                                      <p:to>
                                        <a:schemeClr val="accent2"/>
                                      </p:to>
                                    </p:animClr>
                                    <p:animClr clrSpc="rgb" dir="cw">
                                      <p:cBhvr>
                                        <p:cTn id="292" dur="500" fill="hold"/>
                                        <p:tgtEl>
                                          <p:spTgt spid="167"/>
                                        </p:tgtEl>
                                        <p:attrNameLst>
                                          <p:attrName>fillcolor</p:attrName>
                                        </p:attrNameLst>
                                      </p:cBhvr>
                                      <p:to>
                                        <a:schemeClr val="accent2"/>
                                      </p:to>
                                    </p:animClr>
                                    <p:set>
                                      <p:cBhvr>
                                        <p:cTn id="293" dur="500" fill="hold"/>
                                        <p:tgtEl>
                                          <p:spTgt spid="167"/>
                                        </p:tgtEl>
                                        <p:attrNameLst>
                                          <p:attrName>fill.type</p:attrName>
                                        </p:attrNameLst>
                                      </p:cBhvr>
                                      <p:to>
                                        <p:strVal val="solid"/>
                                      </p:to>
                                    </p:set>
                                    <p:set>
                                      <p:cBhvr>
                                        <p:cTn id="294" dur="500" fill="hold"/>
                                        <p:tgtEl>
                                          <p:spTgt spid="167"/>
                                        </p:tgtEl>
                                        <p:attrNameLst>
                                          <p:attrName>fill.on</p:attrName>
                                        </p:attrNameLst>
                                      </p:cBhvr>
                                      <p:to>
                                        <p:strVal val="true"/>
                                      </p:to>
                                    </p:set>
                                  </p:childTnLst>
                                </p:cTn>
                              </p:par>
                              <p:par>
                                <p:cTn id="295" presetID="19" presetClass="emph" presetSubtype="0" fill="hold" grpId="0" nodeType="withEffect">
                                  <p:stCondLst>
                                    <p:cond delay="0"/>
                                  </p:stCondLst>
                                  <p:childTnLst>
                                    <p:animClr clrSpc="rgb" dir="cw">
                                      <p:cBhvr override="childStyle">
                                        <p:cTn id="296" dur="500" fill="hold"/>
                                        <p:tgtEl>
                                          <p:spTgt spid="168"/>
                                        </p:tgtEl>
                                        <p:attrNameLst>
                                          <p:attrName>style.color</p:attrName>
                                        </p:attrNameLst>
                                      </p:cBhvr>
                                      <p:to>
                                        <a:schemeClr val="accent2"/>
                                      </p:to>
                                    </p:animClr>
                                    <p:animClr clrSpc="rgb" dir="cw">
                                      <p:cBhvr>
                                        <p:cTn id="297" dur="500" fill="hold"/>
                                        <p:tgtEl>
                                          <p:spTgt spid="168"/>
                                        </p:tgtEl>
                                        <p:attrNameLst>
                                          <p:attrName>fillcolor</p:attrName>
                                        </p:attrNameLst>
                                      </p:cBhvr>
                                      <p:to>
                                        <a:schemeClr val="accent2"/>
                                      </p:to>
                                    </p:animClr>
                                    <p:set>
                                      <p:cBhvr>
                                        <p:cTn id="298" dur="500" fill="hold"/>
                                        <p:tgtEl>
                                          <p:spTgt spid="168"/>
                                        </p:tgtEl>
                                        <p:attrNameLst>
                                          <p:attrName>fill.type</p:attrName>
                                        </p:attrNameLst>
                                      </p:cBhvr>
                                      <p:to>
                                        <p:strVal val="solid"/>
                                      </p:to>
                                    </p:set>
                                    <p:set>
                                      <p:cBhvr>
                                        <p:cTn id="299" dur="500" fill="hold"/>
                                        <p:tgtEl>
                                          <p:spTgt spid="168"/>
                                        </p:tgtEl>
                                        <p:attrNameLst>
                                          <p:attrName>fill.on</p:attrName>
                                        </p:attrNameLst>
                                      </p:cBhvr>
                                      <p:to>
                                        <p:strVal val="true"/>
                                      </p:to>
                                    </p:set>
                                  </p:childTnLst>
                                </p:cTn>
                              </p:par>
                              <p:par>
                                <p:cTn id="300" presetID="19" presetClass="emph" presetSubtype="0" fill="hold" grpId="0" nodeType="withEffect">
                                  <p:stCondLst>
                                    <p:cond delay="0"/>
                                  </p:stCondLst>
                                  <p:childTnLst>
                                    <p:animClr clrSpc="rgb" dir="cw">
                                      <p:cBhvr override="childStyle">
                                        <p:cTn id="301" dur="500" fill="hold"/>
                                        <p:tgtEl>
                                          <p:spTgt spid="169"/>
                                        </p:tgtEl>
                                        <p:attrNameLst>
                                          <p:attrName>style.color</p:attrName>
                                        </p:attrNameLst>
                                      </p:cBhvr>
                                      <p:to>
                                        <a:schemeClr val="accent2"/>
                                      </p:to>
                                    </p:animClr>
                                    <p:animClr clrSpc="rgb" dir="cw">
                                      <p:cBhvr>
                                        <p:cTn id="302" dur="500" fill="hold"/>
                                        <p:tgtEl>
                                          <p:spTgt spid="169"/>
                                        </p:tgtEl>
                                        <p:attrNameLst>
                                          <p:attrName>fillcolor</p:attrName>
                                        </p:attrNameLst>
                                      </p:cBhvr>
                                      <p:to>
                                        <a:schemeClr val="accent2"/>
                                      </p:to>
                                    </p:animClr>
                                    <p:set>
                                      <p:cBhvr>
                                        <p:cTn id="303" dur="500" fill="hold"/>
                                        <p:tgtEl>
                                          <p:spTgt spid="169"/>
                                        </p:tgtEl>
                                        <p:attrNameLst>
                                          <p:attrName>fill.type</p:attrName>
                                        </p:attrNameLst>
                                      </p:cBhvr>
                                      <p:to>
                                        <p:strVal val="solid"/>
                                      </p:to>
                                    </p:set>
                                    <p:set>
                                      <p:cBhvr>
                                        <p:cTn id="304" dur="500" fill="hold"/>
                                        <p:tgtEl>
                                          <p:spTgt spid="169"/>
                                        </p:tgtEl>
                                        <p:attrNameLst>
                                          <p:attrName>fill.on</p:attrName>
                                        </p:attrNameLst>
                                      </p:cBhvr>
                                      <p:to>
                                        <p:strVal val="true"/>
                                      </p:to>
                                    </p:set>
                                  </p:childTnLst>
                                </p:cTn>
                              </p:par>
                              <p:par>
                                <p:cTn id="305" presetID="19" presetClass="emph" presetSubtype="0" fill="hold" grpId="0" nodeType="withEffect">
                                  <p:stCondLst>
                                    <p:cond delay="0"/>
                                  </p:stCondLst>
                                  <p:childTnLst>
                                    <p:animClr clrSpc="rgb" dir="cw">
                                      <p:cBhvr override="childStyle">
                                        <p:cTn id="306" dur="500" fill="hold"/>
                                        <p:tgtEl>
                                          <p:spTgt spid="170"/>
                                        </p:tgtEl>
                                        <p:attrNameLst>
                                          <p:attrName>style.color</p:attrName>
                                        </p:attrNameLst>
                                      </p:cBhvr>
                                      <p:to>
                                        <a:schemeClr val="accent2"/>
                                      </p:to>
                                    </p:animClr>
                                    <p:animClr clrSpc="rgb" dir="cw">
                                      <p:cBhvr>
                                        <p:cTn id="307" dur="500" fill="hold"/>
                                        <p:tgtEl>
                                          <p:spTgt spid="170"/>
                                        </p:tgtEl>
                                        <p:attrNameLst>
                                          <p:attrName>fillcolor</p:attrName>
                                        </p:attrNameLst>
                                      </p:cBhvr>
                                      <p:to>
                                        <a:schemeClr val="accent2"/>
                                      </p:to>
                                    </p:animClr>
                                    <p:set>
                                      <p:cBhvr>
                                        <p:cTn id="308" dur="500" fill="hold"/>
                                        <p:tgtEl>
                                          <p:spTgt spid="170"/>
                                        </p:tgtEl>
                                        <p:attrNameLst>
                                          <p:attrName>fill.type</p:attrName>
                                        </p:attrNameLst>
                                      </p:cBhvr>
                                      <p:to>
                                        <p:strVal val="solid"/>
                                      </p:to>
                                    </p:set>
                                    <p:set>
                                      <p:cBhvr>
                                        <p:cTn id="309" dur="500" fill="hold"/>
                                        <p:tgtEl>
                                          <p:spTgt spid="170"/>
                                        </p:tgtEl>
                                        <p:attrNameLst>
                                          <p:attrName>fill.on</p:attrName>
                                        </p:attrNameLst>
                                      </p:cBhvr>
                                      <p:to>
                                        <p:strVal val="true"/>
                                      </p:to>
                                    </p:set>
                                  </p:childTnLst>
                                </p:cTn>
                              </p:par>
                            </p:childTnLst>
                          </p:cTn>
                        </p:par>
                      </p:childTnLst>
                    </p:cTn>
                  </p:par>
                  <p:par>
                    <p:cTn id="310" fill="hold">
                      <p:stCondLst>
                        <p:cond delay="indefinite"/>
                      </p:stCondLst>
                      <p:childTnLst>
                        <p:par>
                          <p:cTn id="311" fill="hold">
                            <p:stCondLst>
                              <p:cond delay="0"/>
                            </p:stCondLst>
                            <p:childTnLst>
                              <p:par>
                                <p:cTn id="312" presetID="6" presetClass="exit" presetSubtype="32" fill="hold" grpId="1" nodeType="clickEffect">
                                  <p:stCondLst>
                                    <p:cond delay="0"/>
                                  </p:stCondLst>
                                  <p:childTnLst>
                                    <p:animEffect transition="out" filter="circle(out)">
                                      <p:cBhvr>
                                        <p:cTn id="313" dur="2000"/>
                                        <p:tgtEl>
                                          <p:spTgt spid="162"/>
                                        </p:tgtEl>
                                      </p:cBhvr>
                                    </p:animEffect>
                                    <p:set>
                                      <p:cBhvr>
                                        <p:cTn id="314" dur="1" fill="hold">
                                          <p:stCondLst>
                                            <p:cond delay="1999"/>
                                          </p:stCondLst>
                                        </p:cTn>
                                        <p:tgtEl>
                                          <p:spTgt spid="162"/>
                                        </p:tgtEl>
                                        <p:attrNameLst>
                                          <p:attrName>style.visibility</p:attrName>
                                        </p:attrNameLst>
                                      </p:cBhvr>
                                      <p:to>
                                        <p:strVal val="hidden"/>
                                      </p:to>
                                    </p:set>
                                  </p:childTnLst>
                                </p:cTn>
                              </p:par>
                              <p:par>
                                <p:cTn id="315" presetID="6" presetClass="exit" presetSubtype="32" fill="hold" grpId="1" nodeType="withEffect">
                                  <p:stCondLst>
                                    <p:cond delay="0"/>
                                  </p:stCondLst>
                                  <p:childTnLst>
                                    <p:animEffect transition="out" filter="circle(out)">
                                      <p:cBhvr>
                                        <p:cTn id="316" dur="2000"/>
                                        <p:tgtEl>
                                          <p:spTgt spid="163"/>
                                        </p:tgtEl>
                                      </p:cBhvr>
                                    </p:animEffect>
                                    <p:set>
                                      <p:cBhvr>
                                        <p:cTn id="317" dur="1" fill="hold">
                                          <p:stCondLst>
                                            <p:cond delay="1999"/>
                                          </p:stCondLst>
                                        </p:cTn>
                                        <p:tgtEl>
                                          <p:spTgt spid="163"/>
                                        </p:tgtEl>
                                        <p:attrNameLst>
                                          <p:attrName>style.visibility</p:attrName>
                                        </p:attrNameLst>
                                      </p:cBhvr>
                                      <p:to>
                                        <p:strVal val="hidden"/>
                                      </p:to>
                                    </p:set>
                                  </p:childTnLst>
                                </p:cTn>
                              </p:par>
                              <p:par>
                                <p:cTn id="318" presetID="6" presetClass="exit" presetSubtype="32" fill="hold" grpId="1" nodeType="withEffect">
                                  <p:stCondLst>
                                    <p:cond delay="0"/>
                                  </p:stCondLst>
                                  <p:childTnLst>
                                    <p:animEffect transition="out" filter="circle(out)">
                                      <p:cBhvr>
                                        <p:cTn id="319" dur="2000"/>
                                        <p:tgtEl>
                                          <p:spTgt spid="164"/>
                                        </p:tgtEl>
                                      </p:cBhvr>
                                    </p:animEffect>
                                    <p:set>
                                      <p:cBhvr>
                                        <p:cTn id="320" dur="1" fill="hold">
                                          <p:stCondLst>
                                            <p:cond delay="1999"/>
                                          </p:stCondLst>
                                        </p:cTn>
                                        <p:tgtEl>
                                          <p:spTgt spid="164"/>
                                        </p:tgtEl>
                                        <p:attrNameLst>
                                          <p:attrName>style.visibility</p:attrName>
                                        </p:attrNameLst>
                                      </p:cBhvr>
                                      <p:to>
                                        <p:strVal val="hidden"/>
                                      </p:to>
                                    </p:set>
                                  </p:childTnLst>
                                </p:cTn>
                              </p:par>
                              <p:par>
                                <p:cTn id="321" presetID="6" presetClass="exit" presetSubtype="32" fill="hold" grpId="1" nodeType="withEffect">
                                  <p:stCondLst>
                                    <p:cond delay="0"/>
                                  </p:stCondLst>
                                  <p:childTnLst>
                                    <p:animEffect transition="out" filter="circle(out)">
                                      <p:cBhvr>
                                        <p:cTn id="322" dur="2000"/>
                                        <p:tgtEl>
                                          <p:spTgt spid="165"/>
                                        </p:tgtEl>
                                      </p:cBhvr>
                                    </p:animEffect>
                                    <p:set>
                                      <p:cBhvr>
                                        <p:cTn id="323" dur="1" fill="hold">
                                          <p:stCondLst>
                                            <p:cond delay="1999"/>
                                          </p:stCondLst>
                                        </p:cTn>
                                        <p:tgtEl>
                                          <p:spTgt spid="165"/>
                                        </p:tgtEl>
                                        <p:attrNameLst>
                                          <p:attrName>style.visibility</p:attrName>
                                        </p:attrNameLst>
                                      </p:cBhvr>
                                      <p:to>
                                        <p:strVal val="hidden"/>
                                      </p:to>
                                    </p:set>
                                  </p:childTnLst>
                                </p:cTn>
                              </p:par>
                              <p:par>
                                <p:cTn id="324" presetID="6" presetClass="exit" presetSubtype="32" fill="hold" grpId="1" nodeType="withEffect">
                                  <p:stCondLst>
                                    <p:cond delay="0"/>
                                  </p:stCondLst>
                                  <p:childTnLst>
                                    <p:animEffect transition="out" filter="circle(out)">
                                      <p:cBhvr>
                                        <p:cTn id="325" dur="2000"/>
                                        <p:tgtEl>
                                          <p:spTgt spid="166"/>
                                        </p:tgtEl>
                                      </p:cBhvr>
                                    </p:animEffect>
                                    <p:set>
                                      <p:cBhvr>
                                        <p:cTn id="326" dur="1" fill="hold">
                                          <p:stCondLst>
                                            <p:cond delay="1999"/>
                                          </p:stCondLst>
                                        </p:cTn>
                                        <p:tgtEl>
                                          <p:spTgt spid="166"/>
                                        </p:tgtEl>
                                        <p:attrNameLst>
                                          <p:attrName>style.visibility</p:attrName>
                                        </p:attrNameLst>
                                      </p:cBhvr>
                                      <p:to>
                                        <p:strVal val="hidden"/>
                                      </p:to>
                                    </p:set>
                                  </p:childTnLst>
                                </p:cTn>
                              </p:par>
                              <p:par>
                                <p:cTn id="327" presetID="6" presetClass="exit" presetSubtype="32" fill="hold" grpId="1" nodeType="withEffect">
                                  <p:stCondLst>
                                    <p:cond delay="0"/>
                                  </p:stCondLst>
                                  <p:childTnLst>
                                    <p:animEffect transition="out" filter="circle(out)">
                                      <p:cBhvr>
                                        <p:cTn id="328" dur="2000"/>
                                        <p:tgtEl>
                                          <p:spTgt spid="167"/>
                                        </p:tgtEl>
                                      </p:cBhvr>
                                    </p:animEffect>
                                    <p:set>
                                      <p:cBhvr>
                                        <p:cTn id="329" dur="1" fill="hold">
                                          <p:stCondLst>
                                            <p:cond delay="1999"/>
                                          </p:stCondLst>
                                        </p:cTn>
                                        <p:tgtEl>
                                          <p:spTgt spid="167"/>
                                        </p:tgtEl>
                                        <p:attrNameLst>
                                          <p:attrName>style.visibility</p:attrName>
                                        </p:attrNameLst>
                                      </p:cBhvr>
                                      <p:to>
                                        <p:strVal val="hidden"/>
                                      </p:to>
                                    </p:set>
                                  </p:childTnLst>
                                </p:cTn>
                              </p:par>
                              <p:par>
                                <p:cTn id="330" presetID="6" presetClass="exit" presetSubtype="32" fill="hold" grpId="1" nodeType="withEffect">
                                  <p:stCondLst>
                                    <p:cond delay="0"/>
                                  </p:stCondLst>
                                  <p:childTnLst>
                                    <p:animEffect transition="out" filter="circle(out)">
                                      <p:cBhvr>
                                        <p:cTn id="331" dur="2000"/>
                                        <p:tgtEl>
                                          <p:spTgt spid="168"/>
                                        </p:tgtEl>
                                      </p:cBhvr>
                                    </p:animEffect>
                                    <p:set>
                                      <p:cBhvr>
                                        <p:cTn id="332" dur="1" fill="hold">
                                          <p:stCondLst>
                                            <p:cond delay="1999"/>
                                          </p:stCondLst>
                                        </p:cTn>
                                        <p:tgtEl>
                                          <p:spTgt spid="168"/>
                                        </p:tgtEl>
                                        <p:attrNameLst>
                                          <p:attrName>style.visibility</p:attrName>
                                        </p:attrNameLst>
                                      </p:cBhvr>
                                      <p:to>
                                        <p:strVal val="hidden"/>
                                      </p:to>
                                    </p:set>
                                  </p:childTnLst>
                                </p:cTn>
                              </p:par>
                              <p:par>
                                <p:cTn id="333" presetID="6" presetClass="exit" presetSubtype="32" fill="hold" grpId="1" nodeType="withEffect">
                                  <p:stCondLst>
                                    <p:cond delay="0"/>
                                  </p:stCondLst>
                                  <p:childTnLst>
                                    <p:animEffect transition="out" filter="circle(out)">
                                      <p:cBhvr>
                                        <p:cTn id="334" dur="2000"/>
                                        <p:tgtEl>
                                          <p:spTgt spid="169"/>
                                        </p:tgtEl>
                                      </p:cBhvr>
                                    </p:animEffect>
                                    <p:set>
                                      <p:cBhvr>
                                        <p:cTn id="335" dur="1" fill="hold">
                                          <p:stCondLst>
                                            <p:cond delay="1999"/>
                                          </p:stCondLst>
                                        </p:cTn>
                                        <p:tgtEl>
                                          <p:spTgt spid="169"/>
                                        </p:tgtEl>
                                        <p:attrNameLst>
                                          <p:attrName>style.visibility</p:attrName>
                                        </p:attrNameLst>
                                      </p:cBhvr>
                                      <p:to>
                                        <p:strVal val="hidden"/>
                                      </p:to>
                                    </p:set>
                                  </p:childTnLst>
                                </p:cTn>
                              </p:par>
                              <p:par>
                                <p:cTn id="336" presetID="6" presetClass="exit" presetSubtype="32" fill="hold" grpId="1" nodeType="withEffect">
                                  <p:stCondLst>
                                    <p:cond delay="0"/>
                                  </p:stCondLst>
                                  <p:childTnLst>
                                    <p:animEffect transition="out" filter="circle(out)">
                                      <p:cBhvr>
                                        <p:cTn id="337" dur="2000"/>
                                        <p:tgtEl>
                                          <p:spTgt spid="170"/>
                                        </p:tgtEl>
                                      </p:cBhvr>
                                    </p:animEffect>
                                    <p:set>
                                      <p:cBhvr>
                                        <p:cTn id="338" dur="1" fill="hold">
                                          <p:stCondLst>
                                            <p:cond delay="1999"/>
                                          </p:stCondLst>
                                        </p:cTn>
                                        <p:tgtEl>
                                          <p:spTgt spid="170"/>
                                        </p:tgtEl>
                                        <p:attrNameLst>
                                          <p:attrName>style.visibility</p:attrName>
                                        </p:attrNameLst>
                                      </p:cBhvr>
                                      <p:to>
                                        <p:strVal val="hidden"/>
                                      </p:to>
                                    </p:set>
                                  </p:childTnLst>
                                </p:cTn>
                              </p:par>
                              <p:par>
                                <p:cTn id="339" presetID="6" presetClass="exit" presetSubtype="32" fill="hold" grpId="1" nodeType="withEffect">
                                  <p:stCondLst>
                                    <p:cond delay="0"/>
                                  </p:stCondLst>
                                  <p:childTnLst>
                                    <p:animEffect transition="out" filter="circle(out)">
                                      <p:cBhvr>
                                        <p:cTn id="340" dur="2000"/>
                                        <p:tgtEl>
                                          <p:spTgt spid="234"/>
                                        </p:tgtEl>
                                      </p:cBhvr>
                                    </p:animEffect>
                                    <p:set>
                                      <p:cBhvr>
                                        <p:cTn id="341" dur="1" fill="hold">
                                          <p:stCondLst>
                                            <p:cond delay="1999"/>
                                          </p:stCondLst>
                                        </p:cTn>
                                        <p:tgtEl>
                                          <p:spTgt spid="234"/>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42" restart="whenNotActive" fill="hold" evtFilter="cancelBubble" nodeType="interactiveSeq">
                <p:stCondLst>
                  <p:cond evt="onClick" delay="0">
                    <p:tgtEl>
                      <p:spTgt spid="23"/>
                    </p:tgtEl>
                  </p:cond>
                </p:stCondLst>
                <p:endSync evt="end" delay="0">
                  <p:rtn val="all"/>
                </p:endSync>
                <p:childTnLst>
                  <p:par>
                    <p:cTn id="343" fill="hold">
                      <p:stCondLst>
                        <p:cond delay="0"/>
                      </p:stCondLst>
                      <p:childTnLst>
                        <p:par>
                          <p:cTn id="344" fill="hold">
                            <p:stCondLst>
                              <p:cond delay="0"/>
                            </p:stCondLst>
                            <p:childTnLst>
                              <p:par>
                                <p:cTn id="345" presetID="6" presetClass="entr" presetSubtype="16" fill="hold" grpId="0" nodeType="clickEffect">
                                  <p:stCondLst>
                                    <p:cond delay="0"/>
                                  </p:stCondLst>
                                  <p:childTnLst>
                                    <p:set>
                                      <p:cBhvr>
                                        <p:cTn id="346" dur="1" fill="hold">
                                          <p:stCondLst>
                                            <p:cond delay="0"/>
                                          </p:stCondLst>
                                        </p:cTn>
                                        <p:tgtEl>
                                          <p:spTgt spid="235"/>
                                        </p:tgtEl>
                                        <p:attrNameLst>
                                          <p:attrName>style.visibility</p:attrName>
                                        </p:attrNameLst>
                                      </p:cBhvr>
                                      <p:to>
                                        <p:strVal val="visible"/>
                                      </p:to>
                                    </p:set>
                                    <p:animEffect transition="in" filter="circle(in)">
                                      <p:cBhvr>
                                        <p:cTn id="347" dur="2000"/>
                                        <p:tgtEl>
                                          <p:spTgt spid="235"/>
                                        </p:tgtEl>
                                      </p:cBhvr>
                                    </p:animEffect>
                                  </p:childTnLst>
                                </p:cTn>
                              </p:par>
                              <p:par>
                                <p:cTn id="348" presetID="19" presetClass="emph" presetSubtype="0" fill="hold" grpId="0" nodeType="withEffect">
                                  <p:stCondLst>
                                    <p:cond delay="0"/>
                                  </p:stCondLst>
                                  <p:childTnLst>
                                    <p:animClr clrSpc="rgb" dir="cw">
                                      <p:cBhvr override="childStyle">
                                        <p:cTn id="349" dur="500" fill="hold"/>
                                        <p:tgtEl>
                                          <p:spTgt spid="171"/>
                                        </p:tgtEl>
                                        <p:attrNameLst>
                                          <p:attrName>style.color</p:attrName>
                                        </p:attrNameLst>
                                      </p:cBhvr>
                                      <p:to>
                                        <a:schemeClr val="accent2"/>
                                      </p:to>
                                    </p:animClr>
                                    <p:animClr clrSpc="rgb" dir="cw">
                                      <p:cBhvr>
                                        <p:cTn id="350" dur="500" fill="hold"/>
                                        <p:tgtEl>
                                          <p:spTgt spid="171"/>
                                        </p:tgtEl>
                                        <p:attrNameLst>
                                          <p:attrName>fillcolor</p:attrName>
                                        </p:attrNameLst>
                                      </p:cBhvr>
                                      <p:to>
                                        <a:schemeClr val="accent2"/>
                                      </p:to>
                                    </p:animClr>
                                    <p:set>
                                      <p:cBhvr>
                                        <p:cTn id="351" dur="500" fill="hold"/>
                                        <p:tgtEl>
                                          <p:spTgt spid="171"/>
                                        </p:tgtEl>
                                        <p:attrNameLst>
                                          <p:attrName>fill.type</p:attrName>
                                        </p:attrNameLst>
                                      </p:cBhvr>
                                      <p:to>
                                        <p:strVal val="solid"/>
                                      </p:to>
                                    </p:set>
                                    <p:set>
                                      <p:cBhvr>
                                        <p:cTn id="352" dur="500" fill="hold"/>
                                        <p:tgtEl>
                                          <p:spTgt spid="171"/>
                                        </p:tgtEl>
                                        <p:attrNameLst>
                                          <p:attrName>fill.on</p:attrName>
                                        </p:attrNameLst>
                                      </p:cBhvr>
                                      <p:to>
                                        <p:strVal val="true"/>
                                      </p:to>
                                    </p:set>
                                  </p:childTnLst>
                                </p:cTn>
                              </p:par>
                              <p:par>
                                <p:cTn id="353" presetID="19" presetClass="emph" presetSubtype="0" fill="hold" grpId="0" nodeType="withEffect">
                                  <p:stCondLst>
                                    <p:cond delay="0"/>
                                  </p:stCondLst>
                                  <p:childTnLst>
                                    <p:animClr clrSpc="rgb" dir="cw">
                                      <p:cBhvr override="childStyle">
                                        <p:cTn id="354" dur="500" fill="hold"/>
                                        <p:tgtEl>
                                          <p:spTgt spid="172"/>
                                        </p:tgtEl>
                                        <p:attrNameLst>
                                          <p:attrName>style.color</p:attrName>
                                        </p:attrNameLst>
                                      </p:cBhvr>
                                      <p:to>
                                        <a:schemeClr val="accent2"/>
                                      </p:to>
                                    </p:animClr>
                                    <p:animClr clrSpc="rgb" dir="cw">
                                      <p:cBhvr>
                                        <p:cTn id="355" dur="500" fill="hold"/>
                                        <p:tgtEl>
                                          <p:spTgt spid="172"/>
                                        </p:tgtEl>
                                        <p:attrNameLst>
                                          <p:attrName>fillcolor</p:attrName>
                                        </p:attrNameLst>
                                      </p:cBhvr>
                                      <p:to>
                                        <a:schemeClr val="accent2"/>
                                      </p:to>
                                    </p:animClr>
                                    <p:set>
                                      <p:cBhvr>
                                        <p:cTn id="356" dur="500" fill="hold"/>
                                        <p:tgtEl>
                                          <p:spTgt spid="172"/>
                                        </p:tgtEl>
                                        <p:attrNameLst>
                                          <p:attrName>fill.type</p:attrName>
                                        </p:attrNameLst>
                                      </p:cBhvr>
                                      <p:to>
                                        <p:strVal val="solid"/>
                                      </p:to>
                                    </p:set>
                                    <p:set>
                                      <p:cBhvr>
                                        <p:cTn id="357" dur="500" fill="hold"/>
                                        <p:tgtEl>
                                          <p:spTgt spid="172"/>
                                        </p:tgtEl>
                                        <p:attrNameLst>
                                          <p:attrName>fill.on</p:attrName>
                                        </p:attrNameLst>
                                      </p:cBhvr>
                                      <p:to>
                                        <p:strVal val="true"/>
                                      </p:to>
                                    </p:set>
                                  </p:childTnLst>
                                </p:cTn>
                              </p:par>
                              <p:par>
                                <p:cTn id="358" presetID="19" presetClass="emph" presetSubtype="0" fill="hold" grpId="0" nodeType="withEffect">
                                  <p:stCondLst>
                                    <p:cond delay="0"/>
                                  </p:stCondLst>
                                  <p:childTnLst>
                                    <p:animClr clrSpc="rgb" dir="cw">
                                      <p:cBhvr override="childStyle">
                                        <p:cTn id="359" dur="500" fill="hold"/>
                                        <p:tgtEl>
                                          <p:spTgt spid="173"/>
                                        </p:tgtEl>
                                        <p:attrNameLst>
                                          <p:attrName>style.color</p:attrName>
                                        </p:attrNameLst>
                                      </p:cBhvr>
                                      <p:to>
                                        <a:schemeClr val="accent2"/>
                                      </p:to>
                                    </p:animClr>
                                    <p:animClr clrSpc="rgb" dir="cw">
                                      <p:cBhvr>
                                        <p:cTn id="360" dur="500" fill="hold"/>
                                        <p:tgtEl>
                                          <p:spTgt spid="173"/>
                                        </p:tgtEl>
                                        <p:attrNameLst>
                                          <p:attrName>fillcolor</p:attrName>
                                        </p:attrNameLst>
                                      </p:cBhvr>
                                      <p:to>
                                        <a:schemeClr val="accent2"/>
                                      </p:to>
                                    </p:animClr>
                                    <p:set>
                                      <p:cBhvr>
                                        <p:cTn id="361" dur="500" fill="hold"/>
                                        <p:tgtEl>
                                          <p:spTgt spid="173"/>
                                        </p:tgtEl>
                                        <p:attrNameLst>
                                          <p:attrName>fill.type</p:attrName>
                                        </p:attrNameLst>
                                      </p:cBhvr>
                                      <p:to>
                                        <p:strVal val="solid"/>
                                      </p:to>
                                    </p:set>
                                    <p:set>
                                      <p:cBhvr>
                                        <p:cTn id="362" dur="500" fill="hold"/>
                                        <p:tgtEl>
                                          <p:spTgt spid="173"/>
                                        </p:tgtEl>
                                        <p:attrNameLst>
                                          <p:attrName>fill.on</p:attrName>
                                        </p:attrNameLst>
                                      </p:cBhvr>
                                      <p:to>
                                        <p:strVal val="true"/>
                                      </p:to>
                                    </p:set>
                                  </p:childTnLst>
                                </p:cTn>
                              </p:par>
                              <p:par>
                                <p:cTn id="363" presetID="19" presetClass="emph" presetSubtype="0" fill="hold" grpId="0" nodeType="withEffect">
                                  <p:stCondLst>
                                    <p:cond delay="0"/>
                                  </p:stCondLst>
                                  <p:childTnLst>
                                    <p:animClr clrSpc="rgb" dir="cw">
                                      <p:cBhvr override="childStyle">
                                        <p:cTn id="364" dur="500" fill="hold"/>
                                        <p:tgtEl>
                                          <p:spTgt spid="174"/>
                                        </p:tgtEl>
                                        <p:attrNameLst>
                                          <p:attrName>style.color</p:attrName>
                                        </p:attrNameLst>
                                      </p:cBhvr>
                                      <p:to>
                                        <a:schemeClr val="accent2"/>
                                      </p:to>
                                    </p:animClr>
                                    <p:animClr clrSpc="rgb" dir="cw">
                                      <p:cBhvr>
                                        <p:cTn id="365" dur="500" fill="hold"/>
                                        <p:tgtEl>
                                          <p:spTgt spid="174"/>
                                        </p:tgtEl>
                                        <p:attrNameLst>
                                          <p:attrName>fillcolor</p:attrName>
                                        </p:attrNameLst>
                                      </p:cBhvr>
                                      <p:to>
                                        <a:schemeClr val="accent2"/>
                                      </p:to>
                                    </p:animClr>
                                    <p:set>
                                      <p:cBhvr>
                                        <p:cTn id="366" dur="500" fill="hold"/>
                                        <p:tgtEl>
                                          <p:spTgt spid="174"/>
                                        </p:tgtEl>
                                        <p:attrNameLst>
                                          <p:attrName>fill.type</p:attrName>
                                        </p:attrNameLst>
                                      </p:cBhvr>
                                      <p:to>
                                        <p:strVal val="solid"/>
                                      </p:to>
                                    </p:set>
                                    <p:set>
                                      <p:cBhvr>
                                        <p:cTn id="367" dur="500" fill="hold"/>
                                        <p:tgtEl>
                                          <p:spTgt spid="174"/>
                                        </p:tgtEl>
                                        <p:attrNameLst>
                                          <p:attrName>fill.on</p:attrName>
                                        </p:attrNameLst>
                                      </p:cBhvr>
                                      <p:to>
                                        <p:strVal val="true"/>
                                      </p:to>
                                    </p:set>
                                  </p:childTnLst>
                                </p:cTn>
                              </p:par>
                              <p:par>
                                <p:cTn id="368" presetID="19" presetClass="emph" presetSubtype="0" fill="hold" grpId="0" nodeType="withEffect">
                                  <p:stCondLst>
                                    <p:cond delay="0"/>
                                  </p:stCondLst>
                                  <p:childTnLst>
                                    <p:animClr clrSpc="rgb" dir="cw">
                                      <p:cBhvr override="childStyle">
                                        <p:cTn id="369" dur="500" fill="hold"/>
                                        <p:tgtEl>
                                          <p:spTgt spid="175"/>
                                        </p:tgtEl>
                                        <p:attrNameLst>
                                          <p:attrName>style.color</p:attrName>
                                        </p:attrNameLst>
                                      </p:cBhvr>
                                      <p:to>
                                        <a:schemeClr val="accent2"/>
                                      </p:to>
                                    </p:animClr>
                                    <p:animClr clrSpc="rgb" dir="cw">
                                      <p:cBhvr>
                                        <p:cTn id="370" dur="500" fill="hold"/>
                                        <p:tgtEl>
                                          <p:spTgt spid="175"/>
                                        </p:tgtEl>
                                        <p:attrNameLst>
                                          <p:attrName>fillcolor</p:attrName>
                                        </p:attrNameLst>
                                      </p:cBhvr>
                                      <p:to>
                                        <a:schemeClr val="accent2"/>
                                      </p:to>
                                    </p:animClr>
                                    <p:set>
                                      <p:cBhvr>
                                        <p:cTn id="371" dur="500" fill="hold"/>
                                        <p:tgtEl>
                                          <p:spTgt spid="175"/>
                                        </p:tgtEl>
                                        <p:attrNameLst>
                                          <p:attrName>fill.type</p:attrName>
                                        </p:attrNameLst>
                                      </p:cBhvr>
                                      <p:to>
                                        <p:strVal val="solid"/>
                                      </p:to>
                                    </p:set>
                                    <p:set>
                                      <p:cBhvr>
                                        <p:cTn id="372" dur="500" fill="hold"/>
                                        <p:tgtEl>
                                          <p:spTgt spid="175"/>
                                        </p:tgtEl>
                                        <p:attrNameLst>
                                          <p:attrName>fill.on</p:attrName>
                                        </p:attrNameLst>
                                      </p:cBhvr>
                                      <p:to>
                                        <p:strVal val="true"/>
                                      </p:to>
                                    </p:set>
                                  </p:childTnLst>
                                </p:cTn>
                              </p:par>
                              <p:par>
                                <p:cTn id="373" presetID="19" presetClass="emph" presetSubtype="0" fill="hold" grpId="0" nodeType="withEffect">
                                  <p:stCondLst>
                                    <p:cond delay="0"/>
                                  </p:stCondLst>
                                  <p:childTnLst>
                                    <p:animClr clrSpc="rgb" dir="cw">
                                      <p:cBhvr override="childStyle">
                                        <p:cTn id="374" dur="500" fill="hold"/>
                                        <p:tgtEl>
                                          <p:spTgt spid="176"/>
                                        </p:tgtEl>
                                        <p:attrNameLst>
                                          <p:attrName>style.color</p:attrName>
                                        </p:attrNameLst>
                                      </p:cBhvr>
                                      <p:to>
                                        <a:schemeClr val="accent2"/>
                                      </p:to>
                                    </p:animClr>
                                    <p:animClr clrSpc="rgb" dir="cw">
                                      <p:cBhvr>
                                        <p:cTn id="375" dur="500" fill="hold"/>
                                        <p:tgtEl>
                                          <p:spTgt spid="176"/>
                                        </p:tgtEl>
                                        <p:attrNameLst>
                                          <p:attrName>fillcolor</p:attrName>
                                        </p:attrNameLst>
                                      </p:cBhvr>
                                      <p:to>
                                        <a:schemeClr val="accent2"/>
                                      </p:to>
                                    </p:animClr>
                                    <p:set>
                                      <p:cBhvr>
                                        <p:cTn id="376" dur="500" fill="hold"/>
                                        <p:tgtEl>
                                          <p:spTgt spid="176"/>
                                        </p:tgtEl>
                                        <p:attrNameLst>
                                          <p:attrName>fill.type</p:attrName>
                                        </p:attrNameLst>
                                      </p:cBhvr>
                                      <p:to>
                                        <p:strVal val="solid"/>
                                      </p:to>
                                    </p:set>
                                    <p:set>
                                      <p:cBhvr>
                                        <p:cTn id="377" dur="500" fill="hold"/>
                                        <p:tgtEl>
                                          <p:spTgt spid="176"/>
                                        </p:tgtEl>
                                        <p:attrNameLst>
                                          <p:attrName>fill.on</p:attrName>
                                        </p:attrNameLst>
                                      </p:cBhvr>
                                      <p:to>
                                        <p:strVal val="true"/>
                                      </p:to>
                                    </p:set>
                                  </p:childTnLst>
                                </p:cTn>
                              </p:par>
                              <p:par>
                                <p:cTn id="378" presetID="19" presetClass="emph" presetSubtype="0" fill="hold" grpId="0" nodeType="withEffect">
                                  <p:stCondLst>
                                    <p:cond delay="0"/>
                                  </p:stCondLst>
                                  <p:childTnLst>
                                    <p:animClr clrSpc="rgb" dir="cw">
                                      <p:cBhvr override="childStyle">
                                        <p:cTn id="379" dur="500" fill="hold"/>
                                        <p:tgtEl>
                                          <p:spTgt spid="177"/>
                                        </p:tgtEl>
                                        <p:attrNameLst>
                                          <p:attrName>style.color</p:attrName>
                                        </p:attrNameLst>
                                      </p:cBhvr>
                                      <p:to>
                                        <a:schemeClr val="accent2"/>
                                      </p:to>
                                    </p:animClr>
                                    <p:animClr clrSpc="rgb" dir="cw">
                                      <p:cBhvr>
                                        <p:cTn id="380" dur="500" fill="hold"/>
                                        <p:tgtEl>
                                          <p:spTgt spid="177"/>
                                        </p:tgtEl>
                                        <p:attrNameLst>
                                          <p:attrName>fillcolor</p:attrName>
                                        </p:attrNameLst>
                                      </p:cBhvr>
                                      <p:to>
                                        <a:schemeClr val="accent2"/>
                                      </p:to>
                                    </p:animClr>
                                    <p:set>
                                      <p:cBhvr>
                                        <p:cTn id="381" dur="500" fill="hold"/>
                                        <p:tgtEl>
                                          <p:spTgt spid="177"/>
                                        </p:tgtEl>
                                        <p:attrNameLst>
                                          <p:attrName>fill.type</p:attrName>
                                        </p:attrNameLst>
                                      </p:cBhvr>
                                      <p:to>
                                        <p:strVal val="solid"/>
                                      </p:to>
                                    </p:set>
                                    <p:set>
                                      <p:cBhvr>
                                        <p:cTn id="382" dur="500" fill="hold"/>
                                        <p:tgtEl>
                                          <p:spTgt spid="177"/>
                                        </p:tgtEl>
                                        <p:attrNameLst>
                                          <p:attrName>fill.on</p:attrName>
                                        </p:attrNameLst>
                                      </p:cBhvr>
                                      <p:to>
                                        <p:strVal val="true"/>
                                      </p:to>
                                    </p:set>
                                  </p:childTnLst>
                                </p:cTn>
                              </p:par>
                              <p:par>
                                <p:cTn id="383" presetID="19" presetClass="emph" presetSubtype="0" fill="hold" grpId="0" nodeType="withEffect">
                                  <p:stCondLst>
                                    <p:cond delay="0"/>
                                  </p:stCondLst>
                                  <p:childTnLst>
                                    <p:animClr clrSpc="rgb" dir="cw">
                                      <p:cBhvr override="childStyle">
                                        <p:cTn id="384" dur="500" fill="hold"/>
                                        <p:tgtEl>
                                          <p:spTgt spid="178"/>
                                        </p:tgtEl>
                                        <p:attrNameLst>
                                          <p:attrName>style.color</p:attrName>
                                        </p:attrNameLst>
                                      </p:cBhvr>
                                      <p:to>
                                        <a:schemeClr val="accent2"/>
                                      </p:to>
                                    </p:animClr>
                                    <p:animClr clrSpc="rgb" dir="cw">
                                      <p:cBhvr>
                                        <p:cTn id="385" dur="500" fill="hold"/>
                                        <p:tgtEl>
                                          <p:spTgt spid="178"/>
                                        </p:tgtEl>
                                        <p:attrNameLst>
                                          <p:attrName>fillcolor</p:attrName>
                                        </p:attrNameLst>
                                      </p:cBhvr>
                                      <p:to>
                                        <a:schemeClr val="accent2"/>
                                      </p:to>
                                    </p:animClr>
                                    <p:set>
                                      <p:cBhvr>
                                        <p:cTn id="386" dur="500" fill="hold"/>
                                        <p:tgtEl>
                                          <p:spTgt spid="178"/>
                                        </p:tgtEl>
                                        <p:attrNameLst>
                                          <p:attrName>fill.type</p:attrName>
                                        </p:attrNameLst>
                                      </p:cBhvr>
                                      <p:to>
                                        <p:strVal val="solid"/>
                                      </p:to>
                                    </p:set>
                                    <p:set>
                                      <p:cBhvr>
                                        <p:cTn id="387" dur="500" fill="hold"/>
                                        <p:tgtEl>
                                          <p:spTgt spid="178"/>
                                        </p:tgtEl>
                                        <p:attrNameLst>
                                          <p:attrName>fill.on</p:attrName>
                                        </p:attrNameLst>
                                      </p:cBhvr>
                                      <p:to>
                                        <p:strVal val="true"/>
                                      </p:to>
                                    </p:set>
                                  </p:childTnLst>
                                </p:cTn>
                              </p:par>
                            </p:childTnLst>
                          </p:cTn>
                        </p:par>
                      </p:childTnLst>
                    </p:cTn>
                  </p:par>
                  <p:par>
                    <p:cTn id="388" fill="hold">
                      <p:stCondLst>
                        <p:cond delay="indefinite"/>
                      </p:stCondLst>
                      <p:childTnLst>
                        <p:par>
                          <p:cTn id="389" fill="hold">
                            <p:stCondLst>
                              <p:cond delay="0"/>
                            </p:stCondLst>
                            <p:childTnLst>
                              <p:par>
                                <p:cTn id="390" presetID="6" presetClass="exit" presetSubtype="32" fill="hold" grpId="1" nodeType="clickEffect">
                                  <p:stCondLst>
                                    <p:cond delay="0"/>
                                  </p:stCondLst>
                                  <p:childTnLst>
                                    <p:animEffect transition="out" filter="circle(out)">
                                      <p:cBhvr>
                                        <p:cTn id="391" dur="2000"/>
                                        <p:tgtEl>
                                          <p:spTgt spid="171"/>
                                        </p:tgtEl>
                                      </p:cBhvr>
                                    </p:animEffect>
                                    <p:set>
                                      <p:cBhvr>
                                        <p:cTn id="392" dur="1" fill="hold">
                                          <p:stCondLst>
                                            <p:cond delay="1999"/>
                                          </p:stCondLst>
                                        </p:cTn>
                                        <p:tgtEl>
                                          <p:spTgt spid="171"/>
                                        </p:tgtEl>
                                        <p:attrNameLst>
                                          <p:attrName>style.visibility</p:attrName>
                                        </p:attrNameLst>
                                      </p:cBhvr>
                                      <p:to>
                                        <p:strVal val="hidden"/>
                                      </p:to>
                                    </p:set>
                                  </p:childTnLst>
                                </p:cTn>
                              </p:par>
                              <p:par>
                                <p:cTn id="393" presetID="6" presetClass="exit" presetSubtype="32" fill="hold" grpId="1" nodeType="withEffect">
                                  <p:stCondLst>
                                    <p:cond delay="0"/>
                                  </p:stCondLst>
                                  <p:childTnLst>
                                    <p:animEffect transition="out" filter="circle(out)">
                                      <p:cBhvr>
                                        <p:cTn id="394" dur="2000"/>
                                        <p:tgtEl>
                                          <p:spTgt spid="172"/>
                                        </p:tgtEl>
                                      </p:cBhvr>
                                    </p:animEffect>
                                    <p:set>
                                      <p:cBhvr>
                                        <p:cTn id="395" dur="1" fill="hold">
                                          <p:stCondLst>
                                            <p:cond delay="1999"/>
                                          </p:stCondLst>
                                        </p:cTn>
                                        <p:tgtEl>
                                          <p:spTgt spid="172"/>
                                        </p:tgtEl>
                                        <p:attrNameLst>
                                          <p:attrName>style.visibility</p:attrName>
                                        </p:attrNameLst>
                                      </p:cBhvr>
                                      <p:to>
                                        <p:strVal val="hidden"/>
                                      </p:to>
                                    </p:set>
                                  </p:childTnLst>
                                </p:cTn>
                              </p:par>
                              <p:par>
                                <p:cTn id="396" presetID="6" presetClass="exit" presetSubtype="32" fill="hold" grpId="1" nodeType="withEffect">
                                  <p:stCondLst>
                                    <p:cond delay="0"/>
                                  </p:stCondLst>
                                  <p:childTnLst>
                                    <p:animEffect transition="out" filter="circle(out)">
                                      <p:cBhvr>
                                        <p:cTn id="397" dur="2000"/>
                                        <p:tgtEl>
                                          <p:spTgt spid="173"/>
                                        </p:tgtEl>
                                      </p:cBhvr>
                                    </p:animEffect>
                                    <p:set>
                                      <p:cBhvr>
                                        <p:cTn id="398" dur="1" fill="hold">
                                          <p:stCondLst>
                                            <p:cond delay="1999"/>
                                          </p:stCondLst>
                                        </p:cTn>
                                        <p:tgtEl>
                                          <p:spTgt spid="173"/>
                                        </p:tgtEl>
                                        <p:attrNameLst>
                                          <p:attrName>style.visibility</p:attrName>
                                        </p:attrNameLst>
                                      </p:cBhvr>
                                      <p:to>
                                        <p:strVal val="hidden"/>
                                      </p:to>
                                    </p:set>
                                  </p:childTnLst>
                                </p:cTn>
                              </p:par>
                              <p:par>
                                <p:cTn id="399" presetID="6" presetClass="exit" presetSubtype="32" fill="hold" grpId="1" nodeType="withEffect">
                                  <p:stCondLst>
                                    <p:cond delay="0"/>
                                  </p:stCondLst>
                                  <p:childTnLst>
                                    <p:animEffect transition="out" filter="circle(out)">
                                      <p:cBhvr>
                                        <p:cTn id="400" dur="2000"/>
                                        <p:tgtEl>
                                          <p:spTgt spid="174"/>
                                        </p:tgtEl>
                                      </p:cBhvr>
                                    </p:animEffect>
                                    <p:set>
                                      <p:cBhvr>
                                        <p:cTn id="401" dur="1" fill="hold">
                                          <p:stCondLst>
                                            <p:cond delay="1999"/>
                                          </p:stCondLst>
                                        </p:cTn>
                                        <p:tgtEl>
                                          <p:spTgt spid="174"/>
                                        </p:tgtEl>
                                        <p:attrNameLst>
                                          <p:attrName>style.visibility</p:attrName>
                                        </p:attrNameLst>
                                      </p:cBhvr>
                                      <p:to>
                                        <p:strVal val="hidden"/>
                                      </p:to>
                                    </p:set>
                                  </p:childTnLst>
                                </p:cTn>
                              </p:par>
                              <p:par>
                                <p:cTn id="402" presetID="6" presetClass="exit" presetSubtype="32" fill="hold" grpId="1" nodeType="withEffect">
                                  <p:stCondLst>
                                    <p:cond delay="0"/>
                                  </p:stCondLst>
                                  <p:childTnLst>
                                    <p:animEffect transition="out" filter="circle(out)">
                                      <p:cBhvr>
                                        <p:cTn id="403" dur="2000"/>
                                        <p:tgtEl>
                                          <p:spTgt spid="175"/>
                                        </p:tgtEl>
                                      </p:cBhvr>
                                    </p:animEffect>
                                    <p:set>
                                      <p:cBhvr>
                                        <p:cTn id="404" dur="1" fill="hold">
                                          <p:stCondLst>
                                            <p:cond delay="1999"/>
                                          </p:stCondLst>
                                        </p:cTn>
                                        <p:tgtEl>
                                          <p:spTgt spid="175"/>
                                        </p:tgtEl>
                                        <p:attrNameLst>
                                          <p:attrName>style.visibility</p:attrName>
                                        </p:attrNameLst>
                                      </p:cBhvr>
                                      <p:to>
                                        <p:strVal val="hidden"/>
                                      </p:to>
                                    </p:set>
                                  </p:childTnLst>
                                </p:cTn>
                              </p:par>
                              <p:par>
                                <p:cTn id="405" presetID="6" presetClass="exit" presetSubtype="32" fill="hold" grpId="1" nodeType="withEffect">
                                  <p:stCondLst>
                                    <p:cond delay="0"/>
                                  </p:stCondLst>
                                  <p:childTnLst>
                                    <p:animEffect transition="out" filter="circle(out)">
                                      <p:cBhvr>
                                        <p:cTn id="406" dur="2000"/>
                                        <p:tgtEl>
                                          <p:spTgt spid="176"/>
                                        </p:tgtEl>
                                      </p:cBhvr>
                                    </p:animEffect>
                                    <p:set>
                                      <p:cBhvr>
                                        <p:cTn id="407" dur="1" fill="hold">
                                          <p:stCondLst>
                                            <p:cond delay="1999"/>
                                          </p:stCondLst>
                                        </p:cTn>
                                        <p:tgtEl>
                                          <p:spTgt spid="176"/>
                                        </p:tgtEl>
                                        <p:attrNameLst>
                                          <p:attrName>style.visibility</p:attrName>
                                        </p:attrNameLst>
                                      </p:cBhvr>
                                      <p:to>
                                        <p:strVal val="hidden"/>
                                      </p:to>
                                    </p:set>
                                  </p:childTnLst>
                                </p:cTn>
                              </p:par>
                              <p:par>
                                <p:cTn id="408" presetID="6" presetClass="exit" presetSubtype="32" fill="hold" grpId="1" nodeType="withEffect">
                                  <p:stCondLst>
                                    <p:cond delay="0"/>
                                  </p:stCondLst>
                                  <p:childTnLst>
                                    <p:animEffect transition="out" filter="circle(out)">
                                      <p:cBhvr>
                                        <p:cTn id="409" dur="2000"/>
                                        <p:tgtEl>
                                          <p:spTgt spid="177"/>
                                        </p:tgtEl>
                                      </p:cBhvr>
                                    </p:animEffect>
                                    <p:set>
                                      <p:cBhvr>
                                        <p:cTn id="410" dur="1" fill="hold">
                                          <p:stCondLst>
                                            <p:cond delay="1999"/>
                                          </p:stCondLst>
                                        </p:cTn>
                                        <p:tgtEl>
                                          <p:spTgt spid="177"/>
                                        </p:tgtEl>
                                        <p:attrNameLst>
                                          <p:attrName>style.visibility</p:attrName>
                                        </p:attrNameLst>
                                      </p:cBhvr>
                                      <p:to>
                                        <p:strVal val="hidden"/>
                                      </p:to>
                                    </p:set>
                                  </p:childTnLst>
                                </p:cTn>
                              </p:par>
                              <p:par>
                                <p:cTn id="411" presetID="6" presetClass="exit" presetSubtype="32" fill="hold" grpId="1" nodeType="withEffect">
                                  <p:stCondLst>
                                    <p:cond delay="0"/>
                                  </p:stCondLst>
                                  <p:childTnLst>
                                    <p:animEffect transition="out" filter="circle(out)">
                                      <p:cBhvr>
                                        <p:cTn id="412" dur="2000"/>
                                        <p:tgtEl>
                                          <p:spTgt spid="178"/>
                                        </p:tgtEl>
                                      </p:cBhvr>
                                    </p:animEffect>
                                    <p:set>
                                      <p:cBhvr>
                                        <p:cTn id="413" dur="1" fill="hold">
                                          <p:stCondLst>
                                            <p:cond delay="1999"/>
                                          </p:stCondLst>
                                        </p:cTn>
                                        <p:tgtEl>
                                          <p:spTgt spid="178"/>
                                        </p:tgtEl>
                                        <p:attrNameLst>
                                          <p:attrName>style.visibility</p:attrName>
                                        </p:attrNameLst>
                                      </p:cBhvr>
                                      <p:to>
                                        <p:strVal val="hidden"/>
                                      </p:to>
                                    </p:set>
                                  </p:childTnLst>
                                </p:cTn>
                              </p:par>
                              <p:par>
                                <p:cTn id="414" presetID="6" presetClass="exit" presetSubtype="32" fill="hold" grpId="1" nodeType="withEffect">
                                  <p:stCondLst>
                                    <p:cond delay="0"/>
                                  </p:stCondLst>
                                  <p:childTnLst>
                                    <p:animEffect transition="out" filter="circle(out)">
                                      <p:cBhvr>
                                        <p:cTn id="415" dur="2000"/>
                                        <p:tgtEl>
                                          <p:spTgt spid="235"/>
                                        </p:tgtEl>
                                      </p:cBhvr>
                                    </p:animEffect>
                                    <p:set>
                                      <p:cBhvr>
                                        <p:cTn id="416" dur="1" fill="hold">
                                          <p:stCondLst>
                                            <p:cond delay="1999"/>
                                          </p:stCondLst>
                                        </p:cTn>
                                        <p:tgtEl>
                                          <p:spTgt spid="235"/>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17" restart="whenNotActive" fill="hold" evtFilter="cancelBubble" nodeType="interactiveSeq">
                <p:stCondLst>
                  <p:cond evt="onClick" delay="0">
                    <p:tgtEl>
                      <p:spTgt spid="24"/>
                    </p:tgtEl>
                  </p:cond>
                </p:stCondLst>
                <p:endSync evt="end" delay="0">
                  <p:rtn val="all"/>
                </p:endSync>
                <p:childTnLst>
                  <p:par>
                    <p:cTn id="418" fill="hold">
                      <p:stCondLst>
                        <p:cond delay="0"/>
                      </p:stCondLst>
                      <p:childTnLst>
                        <p:par>
                          <p:cTn id="419" fill="hold">
                            <p:stCondLst>
                              <p:cond delay="0"/>
                            </p:stCondLst>
                            <p:childTnLst>
                              <p:par>
                                <p:cTn id="420" presetID="6" presetClass="entr" presetSubtype="16" fill="hold" grpId="0" nodeType="clickEffect">
                                  <p:stCondLst>
                                    <p:cond delay="0"/>
                                  </p:stCondLst>
                                  <p:childTnLst>
                                    <p:set>
                                      <p:cBhvr>
                                        <p:cTn id="421" dur="1" fill="hold">
                                          <p:stCondLst>
                                            <p:cond delay="0"/>
                                          </p:stCondLst>
                                        </p:cTn>
                                        <p:tgtEl>
                                          <p:spTgt spid="236"/>
                                        </p:tgtEl>
                                        <p:attrNameLst>
                                          <p:attrName>style.visibility</p:attrName>
                                        </p:attrNameLst>
                                      </p:cBhvr>
                                      <p:to>
                                        <p:strVal val="visible"/>
                                      </p:to>
                                    </p:set>
                                    <p:animEffect transition="in" filter="circle(in)">
                                      <p:cBhvr>
                                        <p:cTn id="422" dur="2000"/>
                                        <p:tgtEl>
                                          <p:spTgt spid="236"/>
                                        </p:tgtEl>
                                      </p:cBhvr>
                                    </p:animEffect>
                                  </p:childTnLst>
                                </p:cTn>
                              </p:par>
                              <p:par>
                                <p:cTn id="423" presetID="19" presetClass="emph" presetSubtype="0" fill="hold" grpId="0" nodeType="withEffect">
                                  <p:stCondLst>
                                    <p:cond delay="0"/>
                                  </p:stCondLst>
                                  <p:childTnLst>
                                    <p:animClr clrSpc="rgb" dir="cw">
                                      <p:cBhvr override="childStyle">
                                        <p:cTn id="424" dur="500" fill="hold"/>
                                        <p:tgtEl>
                                          <p:spTgt spid="179"/>
                                        </p:tgtEl>
                                        <p:attrNameLst>
                                          <p:attrName>style.color</p:attrName>
                                        </p:attrNameLst>
                                      </p:cBhvr>
                                      <p:to>
                                        <a:schemeClr val="accent2"/>
                                      </p:to>
                                    </p:animClr>
                                    <p:animClr clrSpc="rgb" dir="cw">
                                      <p:cBhvr>
                                        <p:cTn id="425" dur="500" fill="hold"/>
                                        <p:tgtEl>
                                          <p:spTgt spid="179"/>
                                        </p:tgtEl>
                                        <p:attrNameLst>
                                          <p:attrName>fillcolor</p:attrName>
                                        </p:attrNameLst>
                                      </p:cBhvr>
                                      <p:to>
                                        <a:schemeClr val="accent2"/>
                                      </p:to>
                                    </p:animClr>
                                    <p:set>
                                      <p:cBhvr>
                                        <p:cTn id="426" dur="500" fill="hold"/>
                                        <p:tgtEl>
                                          <p:spTgt spid="179"/>
                                        </p:tgtEl>
                                        <p:attrNameLst>
                                          <p:attrName>fill.type</p:attrName>
                                        </p:attrNameLst>
                                      </p:cBhvr>
                                      <p:to>
                                        <p:strVal val="solid"/>
                                      </p:to>
                                    </p:set>
                                    <p:set>
                                      <p:cBhvr>
                                        <p:cTn id="427" dur="500" fill="hold"/>
                                        <p:tgtEl>
                                          <p:spTgt spid="179"/>
                                        </p:tgtEl>
                                        <p:attrNameLst>
                                          <p:attrName>fill.on</p:attrName>
                                        </p:attrNameLst>
                                      </p:cBhvr>
                                      <p:to>
                                        <p:strVal val="true"/>
                                      </p:to>
                                    </p:set>
                                  </p:childTnLst>
                                </p:cTn>
                              </p:par>
                              <p:par>
                                <p:cTn id="428" presetID="19" presetClass="emph" presetSubtype="0" fill="hold" grpId="0" nodeType="withEffect">
                                  <p:stCondLst>
                                    <p:cond delay="0"/>
                                  </p:stCondLst>
                                  <p:childTnLst>
                                    <p:animClr clrSpc="rgb" dir="cw">
                                      <p:cBhvr override="childStyle">
                                        <p:cTn id="429" dur="500" fill="hold"/>
                                        <p:tgtEl>
                                          <p:spTgt spid="180"/>
                                        </p:tgtEl>
                                        <p:attrNameLst>
                                          <p:attrName>style.color</p:attrName>
                                        </p:attrNameLst>
                                      </p:cBhvr>
                                      <p:to>
                                        <a:schemeClr val="accent2"/>
                                      </p:to>
                                    </p:animClr>
                                    <p:animClr clrSpc="rgb" dir="cw">
                                      <p:cBhvr>
                                        <p:cTn id="430" dur="500" fill="hold"/>
                                        <p:tgtEl>
                                          <p:spTgt spid="180"/>
                                        </p:tgtEl>
                                        <p:attrNameLst>
                                          <p:attrName>fillcolor</p:attrName>
                                        </p:attrNameLst>
                                      </p:cBhvr>
                                      <p:to>
                                        <a:schemeClr val="accent2"/>
                                      </p:to>
                                    </p:animClr>
                                    <p:set>
                                      <p:cBhvr>
                                        <p:cTn id="431" dur="500" fill="hold"/>
                                        <p:tgtEl>
                                          <p:spTgt spid="180"/>
                                        </p:tgtEl>
                                        <p:attrNameLst>
                                          <p:attrName>fill.type</p:attrName>
                                        </p:attrNameLst>
                                      </p:cBhvr>
                                      <p:to>
                                        <p:strVal val="solid"/>
                                      </p:to>
                                    </p:set>
                                    <p:set>
                                      <p:cBhvr>
                                        <p:cTn id="432" dur="500" fill="hold"/>
                                        <p:tgtEl>
                                          <p:spTgt spid="180"/>
                                        </p:tgtEl>
                                        <p:attrNameLst>
                                          <p:attrName>fill.on</p:attrName>
                                        </p:attrNameLst>
                                      </p:cBhvr>
                                      <p:to>
                                        <p:strVal val="true"/>
                                      </p:to>
                                    </p:set>
                                  </p:childTnLst>
                                </p:cTn>
                              </p:par>
                              <p:par>
                                <p:cTn id="433" presetID="19" presetClass="emph" presetSubtype="0" fill="hold" grpId="0" nodeType="withEffect">
                                  <p:stCondLst>
                                    <p:cond delay="0"/>
                                  </p:stCondLst>
                                  <p:childTnLst>
                                    <p:animClr clrSpc="rgb" dir="cw">
                                      <p:cBhvr override="childStyle">
                                        <p:cTn id="434" dur="500" fill="hold"/>
                                        <p:tgtEl>
                                          <p:spTgt spid="181"/>
                                        </p:tgtEl>
                                        <p:attrNameLst>
                                          <p:attrName>style.color</p:attrName>
                                        </p:attrNameLst>
                                      </p:cBhvr>
                                      <p:to>
                                        <a:schemeClr val="accent2"/>
                                      </p:to>
                                    </p:animClr>
                                    <p:animClr clrSpc="rgb" dir="cw">
                                      <p:cBhvr>
                                        <p:cTn id="435" dur="500" fill="hold"/>
                                        <p:tgtEl>
                                          <p:spTgt spid="181"/>
                                        </p:tgtEl>
                                        <p:attrNameLst>
                                          <p:attrName>fillcolor</p:attrName>
                                        </p:attrNameLst>
                                      </p:cBhvr>
                                      <p:to>
                                        <a:schemeClr val="accent2"/>
                                      </p:to>
                                    </p:animClr>
                                    <p:set>
                                      <p:cBhvr>
                                        <p:cTn id="436" dur="500" fill="hold"/>
                                        <p:tgtEl>
                                          <p:spTgt spid="181"/>
                                        </p:tgtEl>
                                        <p:attrNameLst>
                                          <p:attrName>fill.type</p:attrName>
                                        </p:attrNameLst>
                                      </p:cBhvr>
                                      <p:to>
                                        <p:strVal val="solid"/>
                                      </p:to>
                                    </p:set>
                                    <p:set>
                                      <p:cBhvr>
                                        <p:cTn id="437" dur="500" fill="hold"/>
                                        <p:tgtEl>
                                          <p:spTgt spid="181"/>
                                        </p:tgtEl>
                                        <p:attrNameLst>
                                          <p:attrName>fill.on</p:attrName>
                                        </p:attrNameLst>
                                      </p:cBhvr>
                                      <p:to>
                                        <p:strVal val="true"/>
                                      </p:to>
                                    </p:set>
                                  </p:childTnLst>
                                </p:cTn>
                              </p:par>
                              <p:par>
                                <p:cTn id="438" presetID="19" presetClass="emph" presetSubtype="0" fill="hold" grpId="0" nodeType="withEffect">
                                  <p:stCondLst>
                                    <p:cond delay="0"/>
                                  </p:stCondLst>
                                  <p:childTnLst>
                                    <p:animClr clrSpc="rgb" dir="cw">
                                      <p:cBhvr override="childStyle">
                                        <p:cTn id="439" dur="500" fill="hold"/>
                                        <p:tgtEl>
                                          <p:spTgt spid="182"/>
                                        </p:tgtEl>
                                        <p:attrNameLst>
                                          <p:attrName>style.color</p:attrName>
                                        </p:attrNameLst>
                                      </p:cBhvr>
                                      <p:to>
                                        <a:schemeClr val="accent2"/>
                                      </p:to>
                                    </p:animClr>
                                    <p:animClr clrSpc="rgb" dir="cw">
                                      <p:cBhvr>
                                        <p:cTn id="440" dur="500" fill="hold"/>
                                        <p:tgtEl>
                                          <p:spTgt spid="182"/>
                                        </p:tgtEl>
                                        <p:attrNameLst>
                                          <p:attrName>fillcolor</p:attrName>
                                        </p:attrNameLst>
                                      </p:cBhvr>
                                      <p:to>
                                        <a:schemeClr val="accent2"/>
                                      </p:to>
                                    </p:animClr>
                                    <p:set>
                                      <p:cBhvr>
                                        <p:cTn id="441" dur="500" fill="hold"/>
                                        <p:tgtEl>
                                          <p:spTgt spid="182"/>
                                        </p:tgtEl>
                                        <p:attrNameLst>
                                          <p:attrName>fill.type</p:attrName>
                                        </p:attrNameLst>
                                      </p:cBhvr>
                                      <p:to>
                                        <p:strVal val="solid"/>
                                      </p:to>
                                    </p:set>
                                    <p:set>
                                      <p:cBhvr>
                                        <p:cTn id="442" dur="500" fill="hold"/>
                                        <p:tgtEl>
                                          <p:spTgt spid="182"/>
                                        </p:tgtEl>
                                        <p:attrNameLst>
                                          <p:attrName>fill.on</p:attrName>
                                        </p:attrNameLst>
                                      </p:cBhvr>
                                      <p:to>
                                        <p:strVal val="true"/>
                                      </p:to>
                                    </p:set>
                                  </p:childTnLst>
                                </p:cTn>
                              </p:par>
                              <p:par>
                                <p:cTn id="443" presetID="19" presetClass="emph" presetSubtype="0" fill="hold" grpId="0" nodeType="withEffect">
                                  <p:stCondLst>
                                    <p:cond delay="0"/>
                                  </p:stCondLst>
                                  <p:childTnLst>
                                    <p:animClr clrSpc="rgb" dir="cw">
                                      <p:cBhvr override="childStyle">
                                        <p:cTn id="444" dur="500" fill="hold"/>
                                        <p:tgtEl>
                                          <p:spTgt spid="183"/>
                                        </p:tgtEl>
                                        <p:attrNameLst>
                                          <p:attrName>style.color</p:attrName>
                                        </p:attrNameLst>
                                      </p:cBhvr>
                                      <p:to>
                                        <a:schemeClr val="accent2"/>
                                      </p:to>
                                    </p:animClr>
                                    <p:animClr clrSpc="rgb" dir="cw">
                                      <p:cBhvr>
                                        <p:cTn id="445" dur="500" fill="hold"/>
                                        <p:tgtEl>
                                          <p:spTgt spid="183"/>
                                        </p:tgtEl>
                                        <p:attrNameLst>
                                          <p:attrName>fillcolor</p:attrName>
                                        </p:attrNameLst>
                                      </p:cBhvr>
                                      <p:to>
                                        <a:schemeClr val="accent2"/>
                                      </p:to>
                                    </p:animClr>
                                    <p:set>
                                      <p:cBhvr>
                                        <p:cTn id="446" dur="500" fill="hold"/>
                                        <p:tgtEl>
                                          <p:spTgt spid="183"/>
                                        </p:tgtEl>
                                        <p:attrNameLst>
                                          <p:attrName>fill.type</p:attrName>
                                        </p:attrNameLst>
                                      </p:cBhvr>
                                      <p:to>
                                        <p:strVal val="solid"/>
                                      </p:to>
                                    </p:set>
                                    <p:set>
                                      <p:cBhvr>
                                        <p:cTn id="447" dur="500" fill="hold"/>
                                        <p:tgtEl>
                                          <p:spTgt spid="183"/>
                                        </p:tgtEl>
                                        <p:attrNameLst>
                                          <p:attrName>fill.on</p:attrName>
                                        </p:attrNameLst>
                                      </p:cBhvr>
                                      <p:to>
                                        <p:strVal val="true"/>
                                      </p:to>
                                    </p:set>
                                  </p:childTnLst>
                                </p:cTn>
                              </p:par>
                              <p:par>
                                <p:cTn id="448" presetID="19" presetClass="emph" presetSubtype="0" fill="hold" grpId="0" nodeType="withEffect">
                                  <p:stCondLst>
                                    <p:cond delay="0"/>
                                  </p:stCondLst>
                                  <p:childTnLst>
                                    <p:animClr clrSpc="rgb" dir="cw">
                                      <p:cBhvr override="childStyle">
                                        <p:cTn id="449" dur="500" fill="hold"/>
                                        <p:tgtEl>
                                          <p:spTgt spid="184"/>
                                        </p:tgtEl>
                                        <p:attrNameLst>
                                          <p:attrName>style.color</p:attrName>
                                        </p:attrNameLst>
                                      </p:cBhvr>
                                      <p:to>
                                        <a:schemeClr val="accent2"/>
                                      </p:to>
                                    </p:animClr>
                                    <p:animClr clrSpc="rgb" dir="cw">
                                      <p:cBhvr>
                                        <p:cTn id="450" dur="500" fill="hold"/>
                                        <p:tgtEl>
                                          <p:spTgt spid="184"/>
                                        </p:tgtEl>
                                        <p:attrNameLst>
                                          <p:attrName>fillcolor</p:attrName>
                                        </p:attrNameLst>
                                      </p:cBhvr>
                                      <p:to>
                                        <a:schemeClr val="accent2"/>
                                      </p:to>
                                    </p:animClr>
                                    <p:set>
                                      <p:cBhvr>
                                        <p:cTn id="451" dur="500" fill="hold"/>
                                        <p:tgtEl>
                                          <p:spTgt spid="184"/>
                                        </p:tgtEl>
                                        <p:attrNameLst>
                                          <p:attrName>fill.type</p:attrName>
                                        </p:attrNameLst>
                                      </p:cBhvr>
                                      <p:to>
                                        <p:strVal val="solid"/>
                                      </p:to>
                                    </p:set>
                                    <p:set>
                                      <p:cBhvr>
                                        <p:cTn id="452" dur="500" fill="hold"/>
                                        <p:tgtEl>
                                          <p:spTgt spid="184"/>
                                        </p:tgtEl>
                                        <p:attrNameLst>
                                          <p:attrName>fill.on</p:attrName>
                                        </p:attrNameLst>
                                      </p:cBhvr>
                                      <p:to>
                                        <p:strVal val="true"/>
                                      </p:to>
                                    </p:set>
                                  </p:childTnLst>
                                </p:cTn>
                              </p:par>
                              <p:par>
                                <p:cTn id="453" presetID="19" presetClass="emph" presetSubtype="0" fill="hold" grpId="0" nodeType="withEffect">
                                  <p:stCondLst>
                                    <p:cond delay="0"/>
                                  </p:stCondLst>
                                  <p:childTnLst>
                                    <p:animClr clrSpc="rgb" dir="cw">
                                      <p:cBhvr override="childStyle">
                                        <p:cTn id="454" dur="500" fill="hold"/>
                                        <p:tgtEl>
                                          <p:spTgt spid="210"/>
                                        </p:tgtEl>
                                        <p:attrNameLst>
                                          <p:attrName>style.color</p:attrName>
                                        </p:attrNameLst>
                                      </p:cBhvr>
                                      <p:to>
                                        <a:schemeClr val="accent2"/>
                                      </p:to>
                                    </p:animClr>
                                    <p:animClr clrSpc="rgb" dir="cw">
                                      <p:cBhvr>
                                        <p:cTn id="455" dur="500" fill="hold"/>
                                        <p:tgtEl>
                                          <p:spTgt spid="210"/>
                                        </p:tgtEl>
                                        <p:attrNameLst>
                                          <p:attrName>fillcolor</p:attrName>
                                        </p:attrNameLst>
                                      </p:cBhvr>
                                      <p:to>
                                        <a:schemeClr val="accent2"/>
                                      </p:to>
                                    </p:animClr>
                                    <p:set>
                                      <p:cBhvr>
                                        <p:cTn id="456" dur="500" fill="hold"/>
                                        <p:tgtEl>
                                          <p:spTgt spid="210"/>
                                        </p:tgtEl>
                                        <p:attrNameLst>
                                          <p:attrName>fill.type</p:attrName>
                                        </p:attrNameLst>
                                      </p:cBhvr>
                                      <p:to>
                                        <p:strVal val="solid"/>
                                      </p:to>
                                    </p:set>
                                    <p:set>
                                      <p:cBhvr>
                                        <p:cTn id="457" dur="500" fill="hold"/>
                                        <p:tgtEl>
                                          <p:spTgt spid="210"/>
                                        </p:tgtEl>
                                        <p:attrNameLst>
                                          <p:attrName>fill.on</p:attrName>
                                        </p:attrNameLst>
                                      </p:cBhvr>
                                      <p:to>
                                        <p:strVal val="true"/>
                                      </p:to>
                                    </p:set>
                                  </p:childTnLst>
                                </p:cTn>
                              </p:par>
                              <p:par>
                                <p:cTn id="458" presetID="19" presetClass="emph" presetSubtype="0" fill="hold" grpId="0" nodeType="withEffect">
                                  <p:stCondLst>
                                    <p:cond delay="0"/>
                                  </p:stCondLst>
                                  <p:childTnLst>
                                    <p:animClr clrSpc="rgb" dir="cw">
                                      <p:cBhvr override="childStyle">
                                        <p:cTn id="459" dur="500" fill="hold"/>
                                        <p:tgtEl>
                                          <p:spTgt spid="211"/>
                                        </p:tgtEl>
                                        <p:attrNameLst>
                                          <p:attrName>style.color</p:attrName>
                                        </p:attrNameLst>
                                      </p:cBhvr>
                                      <p:to>
                                        <a:schemeClr val="accent2"/>
                                      </p:to>
                                    </p:animClr>
                                    <p:animClr clrSpc="rgb" dir="cw">
                                      <p:cBhvr>
                                        <p:cTn id="460" dur="500" fill="hold"/>
                                        <p:tgtEl>
                                          <p:spTgt spid="211"/>
                                        </p:tgtEl>
                                        <p:attrNameLst>
                                          <p:attrName>fillcolor</p:attrName>
                                        </p:attrNameLst>
                                      </p:cBhvr>
                                      <p:to>
                                        <a:schemeClr val="accent2"/>
                                      </p:to>
                                    </p:animClr>
                                    <p:set>
                                      <p:cBhvr>
                                        <p:cTn id="461" dur="500" fill="hold"/>
                                        <p:tgtEl>
                                          <p:spTgt spid="211"/>
                                        </p:tgtEl>
                                        <p:attrNameLst>
                                          <p:attrName>fill.type</p:attrName>
                                        </p:attrNameLst>
                                      </p:cBhvr>
                                      <p:to>
                                        <p:strVal val="solid"/>
                                      </p:to>
                                    </p:set>
                                    <p:set>
                                      <p:cBhvr>
                                        <p:cTn id="462" dur="500" fill="hold"/>
                                        <p:tgtEl>
                                          <p:spTgt spid="211"/>
                                        </p:tgtEl>
                                        <p:attrNameLst>
                                          <p:attrName>fill.on</p:attrName>
                                        </p:attrNameLst>
                                      </p:cBhvr>
                                      <p:to>
                                        <p:strVal val="true"/>
                                      </p:to>
                                    </p:set>
                                  </p:childTnLst>
                                </p:cTn>
                              </p:par>
                              <p:par>
                                <p:cTn id="463" presetID="19" presetClass="emph" presetSubtype="0" fill="hold" grpId="0" nodeType="withEffect">
                                  <p:stCondLst>
                                    <p:cond delay="0"/>
                                  </p:stCondLst>
                                  <p:childTnLst>
                                    <p:animClr clrSpc="rgb" dir="cw">
                                      <p:cBhvr override="childStyle">
                                        <p:cTn id="464" dur="500" fill="hold"/>
                                        <p:tgtEl>
                                          <p:spTgt spid="212"/>
                                        </p:tgtEl>
                                        <p:attrNameLst>
                                          <p:attrName>style.color</p:attrName>
                                        </p:attrNameLst>
                                      </p:cBhvr>
                                      <p:to>
                                        <a:schemeClr val="accent2"/>
                                      </p:to>
                                    </p:animClr>
                                    <p:animClr clrSpc="rgb" dir="cw">
                                      <p:cBhvr>
                                        <p:cTn id="465" dur="500" fill="hold"/>
                                        <p:tgtEl>
                                          <p:spTgt spid="212"/>
                                        </p:tgtEl>
                                        <p:attrNameLst>
                                          <p:attrName>fillcolor</p:attrName>
                                        </p:attrNameLst>
                                      </p:cBhvr>
                                      <p:to>
                                        <a:schemeClr val="accent2"/>
                                      </p:to>
                                    </p:animClr>
                                    <p:set>
                                      <p:cBhvr>
                                        <p:cTn id="466" dur="500" fill="hold"/>
                                        <p:tgtEl>
                                          <p:spTgt spid="212"/>
                                        </p:tgtEl>
                                        <p:attrNameLst>
                                          <p:attrName>fill.type</p:attrName>
                                        </p:attrNameLst>
                                      </p:cBhvr>
                                      <p:to>
                                        <p:strVal val="solid"/>
                                      </p:to>
                                    </p:set>
                                    <p:set>
                                      <p:cBhvr>
                                        <p:cTn id="467" dur="500" fill="hold"/>
                                        <p:tgtEl>
                                          <p:spTgt spid="212"/>
                                        </p:tgtEl>
                                        <p:attrNameLst>
                                          <p:attrName>fill.on</p:attrName>
                                        </p:attrNameLst>
                                      </p:cBhvr>
                                      <p:to>
                                        <p:strVal val="true"/>
                                      </p:to>
                                    </p:set>
                                  </p:childTnLst>
                                </p:cTn>
                              </p:par>
                              <p:par>
                                <p:cTn id="468" presetID="19" presetClass="emph" presetSubtype="0" fill="hold" grpId="0" nodeType="withEffect">
                                  <p:stCondLst>
                                    <p:cond delay="0"/>
                                  </p:stCondLst>
                                  <p:childTnLst>
                                    <p:animClr clrSpc="rgb" dir="cw">
                                      <p:cBhvr override="childStyle">
                                        <p:cTn id="469" dur="500" fill="hold"/>
                                        <p:tgtEl>
                                          <p:spTgt spid="213"/>
                                        </p:tgtEl>
                                        <p:attrNameLst>
                                          <p:attrName>style.color</p:attrName>
                                        </p:attrNameLst>
                                      </p:cBhvr>
                                      <p:to>
                                        <a:schemeClr val="accent2"/>
                                      </p:to>
                                    </p:animClr>
                                    <p:animClr clrSpc="rgb" dir="cw">
                                      <p:cBhvr>
                                        <p:cTn id="470" dur="500" fill="hold"/>
                                        <p:tgtEl>
                                          <p:spTgt spid="213"/>
                                        </p:tgtEl>
                                        <p:attrNameLst>
                                          <p:attrName>fillcolor</p:attrName>
                                        </p:attrNameLst>
                                      </p:cBhvr>
                                      <p:to>
                                        <a:schemeClr val="accent2"/>
                                      </p:to>
                                    </p:animClr>
                                    <p:set>
                                      <p:cBhvr>
                                        <p:cTn id="471" dur="500" fill="hold"/>
                                        <p:tgtEl>
                                          <p:spTgt spid="213"/>
                                        </p:tgtEl>
                                        <p:attrNameLst>
                                          <p:attrName>fill.type</p:attrName>
                                        </p:attrNameLst>
                                      </p:cBhvr>
                                      <p:to>
                                        <p:strVal val="solid"/>
                                      </p:to>
                                    </p:set>
                                    <p:set>
                                      <p:cBhvr>
                                        <p:cTn id="472" dur="500" fill="hold"/>
                                        <p:tgtEl>
                                          <p:spTgt spid="213"/>
                                        </p:tgtEl>
                                        <p:attrNameLst>
                                          <p:attrName>fill.on</p:attrName>
                                        </p:attrNameLst>
                                      </p:cBhvr>
                                      <p:to>
                                        <p:strVal val="true"/>
                                      </p:to>
                                    </p:set>
                                  </p:childTnLst>
                                </p:cTn>
                              </p:par>
                            </p:childTnLst>
                          </p:cTn>
                        </p:par>
                      </p:childTnLst>
                    </p:cTn>
                  </p:par>
                  <p:par>
                    <p:cTn id="473" fill="hold">
                      <p:stCondLst>
                        <p:cond delay="indefinite"/>
                      </p:stCondLst>
                      <p:childTnLst>
                        <p:par>
                          <p:cTn id="474" fill="hold">
                            <p:stCondLst>
                              <p:cond delay="0"/>
                            </p:stCondLst>
                            <p:childTnLst>
                              <p:par>
                                <p:cTn id="475" presetID="6" presetClass="exit" presetSubtype="32" fill="hold" grpId="1" nodeType="clickEffect">
                                  <p:stCondLst>
                                    <p:cond delay="0"/>
                                  </p:stCondLst>
                                  <p:childTnLst>
                                    <p:animEffect transition="out" filter="circle(out)">
                                      <p:cBhvr>
                                        <p:cTn id="476" dur="2000"/>
                                        <p:tgtEl>
                                          <p:spTgt spid="179"/>
                                        </p:tgtEl>
                                      </p:cBhvr>
                                    </p:animEffect>
                                    <p:set>
                                      <p:cBhvr>
                                        <p:cTn id="477" dur="1" fill="hold">
                                          <p:stCondLst>
                                            <p:cond delay="1999"/>
                                          </p:stCondLst>
                                        </p:cTn>
                                        <p:tgtEl>
                                          <p:spTgt spid="179"/>
                                        </p:tgtEl>
                                        <p:attrNameLst>
                                          <p:attrName>style.visibility</p:attrName>
                                        </p:attrNameLst>
                                      </p:cBhvr>
                                      <p:to>
                                        <p:strVal val="hidden"/>
                                      </p:to>
                                    </p:set>
                                  </p:childTnLst>
                                </p:cTn>
                              </p:par>
                              <p:par>
                                <p:cTn id="478" presetID="6" presetClass="exit" presetSubtype="32" fill="hold" grpId="1" nodeType="withEffect">
                                  <p:stCondLst>
                                    <p:cond delay="0"/>
                                  </p:stCondLst>
                                  <p:childTnLst>
                                    <p:animEffect transition="out" filter="circle(out)">
                                      <p:cBhvr>
                                        <p:cTn id="479" dur="2000"/>
                                        <p:tgtEl>
                                          <p:spTgt spid="180"/>
                                        </p:tgtEl>
                                      </p:cBhvr>
                                    </p:animEffect>
                                    <p:set>
                                      <p:cBhvr>
                                        <p:cTn id="480" dur="1" fill="hold">
                                          <p:stCondLst>
                                            <p:cond delay="1999"/>
                                          </p:stCondLst>
                                        </p:cTn>
                                        <p:tgtEl>
                                          <p:spTgt spid="180"/>
                                        </p:tgtEl>
                                        <p:attrNameLst>
                                          <p:attrName>style.visibility</p:attrName>
                                        </p:attrNameLst>
                                      </p:cBhvr>
                                      <p:to>
                                        <p:strVal val="hidden"/>
                                      </p:to>
                                    </p:set>
                                  </p:childTnLst>
                                </p:cTn>
                              </p:par>
                              <p:par>
                                <p:cTn id="481" presetID="6" presetClass="exit" presetSubtype="32" fill="hold" grpId="1" nodeType="withEffect">
                                  <p:stCondLst>
                                    <p:cond delay="0"/>
                                  </p:stCondLst>
                                  <p:childTnLst>
                                    <p:animEffect transition="out" filter="circle(out)">
                                      <p:cBhvr>
                                        <p:cTn id="482" dur="2000"/>
                                        <p:tgtEl>
                                          <p:spTgt spid="181"/>
                                        </p:tgtEl>
                                      </p:cBhvr>
                                    </p:animEffect>
                                    <p:set>
                                      <p:cBhvr>
                                        <p:cTn id="483" dur="1" fill="hold">
                                          <p:stCondLst>
                                            <p:cond delay="1999"/>
                                          </p:stCondLst>
                                        </p:cTn>
                                        <p:tgtEl>
                                          <p:spTgt spid="181"/>
                                        </p:tgtEl>
                                        <p:attrNameLst>
                                          <p:attrName>style.visibility</p:attrName>
                                        </p:attrNameLst>
                                      </p:cBhvr>
                                      <p:to>
                                        <p:strVal val="hidden"/>
                                      </p:to>
                                    </p:set>
                                  </p:childTnLst>
                                </p:cTn>
                              </p:par>
                              <p:par>
                                <p:cTn id="484" presetID="6" presetClass="exit" presetSubtype="32" fill="hold" grpId="1" nodeType="withEffect">
                                  <p:stCondLst>
                                    <p:cond delay="0"/>
                                  </p:stCondLst>
                                  <p:childTnLst>
                                    <p:animEffect transition="out" filter="circle(out)">
                                      <p:cBhvr>
                                        <p:cTn id="485" dur="2000"/>
                                        <p:tgtEl>
                                          <p:spTgt spid="182"/>
                                        </p:tgtEl>
                                      </p:cBhvr>
                                    </p:animEffect>
                                    <p:set>
                                      <p:cBhvr>
                                        <p:cTn id="486" dur="1" fill="hold">
                                          <p:stCondLst>
                                            <p:cond delay="1999"/>
                                          </p:stCondLst>
                                        </p:cTn>
                                        <p:tgtEl>
                                          <p:spTgt spid="182"/>
                                        </p:tgtEl>
                                        <p:attrNameLst>
                                          <p:attrName>style.visibility</p:attrName>
                                        </p:attrNameLst>
                                      </p:cBhvr>
                                      <p:to>
                                        <p:strVal val="hidden"/>
                                      </p:to>
                                    </p:set>
                                  </p:childTnLst>
                                </p:cTn>
                              </p:par>
                              <p:par>
                                <p:cTn id="487" presetID="6" presetClass="exit" presetSubtype="32" fill="hold" grpId="1" nodeType="withEffect">
                                  <p:stCondLst>
                                    <p:cond delay="0"/>
                                  </p:stCondLst>
                                  <p:childTnLst>
                                    <p:animEffect transition="out" filter="circle(out)">
                                      <p:cBhvr>
                                        <p:cTn id="488" dur="2000"/>
                                        <p:tgtEl>
                                          <p:spTgt spid="183"/>
                                        </p:tgtEl>
                                      </p:cBhvr>
                                    </p:animEffect>
                                    <p:set>
                                      <p:cBhvr>
                                        <p:cTn id="489" dur="1" fill="hold">
                                          <p:stCondLst>
                                            <p:cond delay="1999"/>
                                          </p:stCondLst>
                                        </p:cTn>
                                        <p:tgtEl>
                                          <p:spTgt spid="183"/>
                                        </p:tgtEl>
                                        <p:attrNameLst>
                                          <p:attrName>style.visibility</p:attrName>
                                        </p:attrNameLst>
                                      </p:cBhvr>
                                      <p:to>
                                        <p:strVal val="hidden"/>
                                      </p:to>
                                    </p:set>
                                  </p:childTnLst>
                                </p:cTn>
                              </p:par>
                              <p:par>
                                <p:cTn id="490" presetID="6" presetClass="exit" presetSubtype="32" fill="hold" grpId="1" nodeType="withEffect">
                                  <p:stCondLst>
                                    <p:cond delay="0"/>
                                  </p:stCondLst>
                                  <p:childTnLst>
                                    <p:animEffect transition="out" filter="circle(out)">
                                      <p:cBhvr>
                                        <p:cTn id="491" dur="2000"/>
                                        <p:tgtEl>
                                          <p:spTgt spid="184"/>
                                        </p:tgtEl>
                                      </p:cBhvr>
                                    </p:animEffect>
                                    <p:set>
                                      <p:cBhvr>
                                        <p:cTn id="492" dur="1" fill="hold">
                                          <p:stCondLst>
                                            <p:cond delay="1999"/>
                                          </p:stCondLst>
                                        </p:cTn>
                                        <p:tgtEl>
                                          <p:spTgt spid="184"/>
                                        </p:tgtEl>
                                        <p:attrNameLst>
                                          <p:attrName>style.visibility</p:attrName>
                                        </p:attrNameLst>
                                      </p:cBhvr>
                                      <p:to>
                                        <p:strVal val="hidden"/>
                                      </p:to>
                                    </p:set>
                                  </p:childTnLst>
                                </p:cTn>
                              </p:par>
                              <p:par>
                                <p:cTn id="493" presetID="6" presetClass="exit" presetSubtype="32" fill="hold" grpId="1" nodeType="withEffect">
                                  <p:stCondLst>
                                    <p:cond delay="0"/>
                                  </p:stCondLst>
                                  <p:childTnLst>
                                    <p:animEffect transition="out" filter="circle(out)">
                                      <p:cBhvr>
                                        <p:cTn id="494" dur="2000"/>
                                        <p:tgtEl>
                                          <p:spTgt spid="210"/>
                                        </p:tgtEl>
                                      </p:cBhvr>
                                    </p:animEffect>
                                    <p:set>
                                      <p:cBhvr>
                                        <p:cTn id="495" dur="1" fill="hold">
                                          <p:stCondLst>
                                            <p:cond delay="1999"/>
                                          </p:stCondLst>
                                        </p:cTn>
                                        <p:tgtEl>
                                          <p:spTgt spid="210"/>
                                        </p:tgtEl>
                                        <p:attrNameLst>
                                          <p:attrName>style.visibility</p:attrName>
                                        </p:attrNameLst>
                                      </p:cBhvr>
                                      <p:to>
                                        <p:strVal val="hidden"/>
                                      </p:to>
                                    </p:set>
                                  </p:childTnLst>
                                </p:cTn>
                              </p:par>
                              <p:par>
                                <p:cTn id="496" presetID="6" presetClass="exit" presetSubtype="32" fill="hold" grpId="1" nodeType="withEffect">
                                  <p:stCondLst>
                                    <p:cond delay="0"/>
                                  </p:stCondLst>
                                  <p:childTnLst>
                                    <p:animEffect transition="out" filter="circle(out)">
                                      <p:cBhvr>
                                        <p:cTn id="497" dur="2000"/>
                                        <p:tgtEl>
                                          <p:spTgt spid="211"/>
                                        </p:tgtEl>
                                      </p:cBhvr>
                                    </p:animEffect>
                                    <p:set>
                                      <p:cBhvr>
                                        <p:cTn id="498" dur="1" fill="hold">
                                          <p:stCondLst>
                                            <p:cond delay="1999"/>
                                          </p:stCondLst>
                                        </p:cTn>
                                        <p:tgtEl>
                                          <p:spTgt spid="211"/>
                                        </p:tgtEl>
                                        <p:attrNameLst>
                                          <p:attrName>style.visibility</p:attrName>
                                        </p:attrNameLst>
                                      </p:cBhvr>
                                      <p:to>
                                        <p:strVal val="hidden"/>
                                      </p:to>
                                    </p:set>
                                  </p:childTnLst>
                                </p:cTn>
                              </p:par>
                              <p:par>
                                <p:cTn id="499" presetID="6" presetClass="exit" presetSubtype="32" fill="hold" grpId="1" nodeType="withEffect">
                                  <p:stCondLst>
                                    <p:cond delay="0"/>
                                  </p:stCondLst>
                                  <p:childTnLst>
                                    <p:animEffect transition="out" filter="circle(out)">
                                      <p:cBhvr>
                                        <p:cTn id="500" dur="2000"/>
                                        <p:tgtEl>
                                          <p:spTgt spid="212"/>
                                        </p:tgtEl>
                                      </p:cBhvr>
                                    </p:animEffect>
                                    <p:set>
                                      <p:cBhvr>
                                        <p:cTn id="501" dur="1" fill="hold">
                                          <p:stCondLst>
                                            <p:cond delay="1999"/>
                                          </p:stCondLst>
                                        </p:cTn>
                                        <p:tgtEl>
                                          <p:spTgt spid="212"/>
                                        </p:tgtEl>
                                        <p:attrNameLst>
                                          <p:attrName>style.visibility</p:attrName>
                                        </p:attrNameLst>
                                      </p:cBhvr>
                                      <p:to>
                                        <p:strVal val="hidden"/>
                                      </p:to>
                                    </p:set>
                                  </p:childTnLst>
                                </p:cTn>
                              </p:par>
                              <p:par>
                                <p:cTn id="502" presetID="6" presetClass="exit" presetSubtype="32" fill="hold" grpId="1" nodeType="withEffect">
                                  <p:stCondLst>
                                    <p:cond delay="0"/>
                                  </p:stCondLst>
                                  <p:childTnLst>
                                    <p:animEffect transition="out" filter="circle(out)">
                                      <p:cBhvr>
                                        <p:cTn id="503" dur="2000"/>
                                        <p:tgtEl>
                                          <p:spTgt spid="213"/>
                                        </p:tgtEl>
                                      </p:cBhvr>
                                    </p:animEffect>
                                    <p:set>
                                      <p:cBhvr>
                                        <p:cTn id="504" dur="1" fill="hold">
                                          <p:stCondLst>
                                            <p:cond delay="1999"/>
                                          </p:stCondLst>
                                        </p:cTn>
                                        <p:tgtEl>
                                          <p:spTgt spid="213"/>
                                        </p:tgtEl>
                                        <p:attrNameLst>
                                          <p:attrName>style.visibility</p:attrName>
                                        </p:attrNameLst>
                                      </p:cBhvr>
                                      <p:to>
                                        <p:strVal val="hidden"/>
                                      </p:to>
                                    </p:set>
                                  </p:childTnLst>
                                </p:cTn>
                              </p:par>
                              <p:par>
                                <p:cTn id="505" presetID="6" presetClass="exit" presetSubtype="32" fill="hold" grpId="1" nodeType="withEffect">
                                  <p:stCondLst>
                                    <p:cond delay="0"/>
                                  </p:stCondLst>
                                  <p:childTnLst>
                                    <p:animEffect transition="out" filter="circle(out)">
                                      <p:cBhvr>
                                        <p:cTn id="506" dur="2000"/>
                                        <p:tgtEl>
                                          <p:spTgt spid="236"/>
                                        </p:tgtEl>
                                      </p:cBhvr>
                                    </p:animEffect>
                                    <p:set>
                                      <p:cBhvr>
                                        <p:cTn id="507" dur="1" fill="hold">
                                          <p:stCondLst>
                                            <p:cond delay="1999"/>
                                          </p:stCondLst>
                                        </p:cTn>
                                        <p:tgtEl>
                                          <p:spTgt spid="236"/>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508" restart="whenNotActive" fill="hold" evtFilter="cancelBubble" nodeType="interactiveSeq">
                <p:stCondLst>
                  <p:cond evt="onClick" delay="0">
                    <p:tgtEl>
                      <p:spTgt spid="4"/>
                    </p:tgtEl>
                  </p:cond>
                </p:stCondLst>
                <p:endSync evt="end" delay="0">
                  <p:rtn val="all"/>
                </p:endSync>
                <p:childTnLst>
                  <p:par>
                    <p:cTn id="509" fill="hold">
                      <p:stCondLst>
                        <p:cond delay="0"/>
                      </p:stCondLst>
                      <p:childTnLst>
                        <p:par>
                          <p:cTn id="510" fill="hold">
                            <p:stCondLst>
                              <p:cond delay="0"/>
                            </p:stCondLst>
                            <p:childTnLst>
                              <p:par>
                                <p:cTn id="511" presetID="6" presetClass="entr" presetSubtype="16" fill="hold" grpId="0" nodeType="clickEffect">
                                  <p:stCondLst>
                                    <p:cond delay="0"/>
                                  </p:stCondLst>
                                  <p:childTnLst>
                                    <p:set>
                                      <p:cBhvr>
                                        <p:cTn id="512" dur="1" fill="hold">
                                          <p:stCondLst>
                                            <p:cond delay="0"/>
                                          </p:stCondLst>
                                        </p:cTn>
                                        <p:tgtEl>
                                          <p:spTgt spid="237"/>
                                        </p:tgtEl>
                                        <p:attrNameLst>
                                          <p:attrName>style.visibility</p:attrName>
                                        </p:attrNameLst>
                                      </p:cBhvr>
                                      <p:to>
                                        <p:strVal val="visible"/>
                                      </p:to>
                                    </p:set>
                                    <p:animEffect transition="in" filter="circle(in)">
                                      <p:cBhvr>
                                        <p:cTn id="513" dur="2000"/>
                                        <p:tgtEl>
                                          <p:spTgt spid="237"/>
                                        </p:tgtEl>
                                      </p:cBhvr>
                                    </p:animEffect>
                                  </p:childTnLst>
                                </p:cTn>
                              </p:par>
                              <p:par>
                                <p:cTn id="514" presetID="19" presetClass="emph" presetSubtype="0" fill="hold" grpId="0" nodeType="withEffect">
                                  <p:stCondLst>
                                    <p:cond delay="0"/>
                                  </p:stCondLst>
                                  <p:childTnLst>
                                    <p:animClr clrSpc="rgb" dir="cw">
                                      <p:cBhvr override="childStyle">
                                        <p:cTn id="515" dur="500" fill="hold"/>
                                        <p:tgtEl>
                                          <p:spTgt spid="214"/>
                                        </p:tgtEl>
                                        <p:attrNameLst>
                                          <p:attrName>style.color</p:attrName>
                                        </p:attrNameLst>
                                      </p:cBhvr>
                                      <p:to>
                                        <a:schemeClr val="accent2"/>
                                      </p:to>
                                    </p:animClr>
                                    <p:animClr clrSpc="rgb" dir="cw">
                                      <p:cBhvr>
                                        <p:cTn id="516" dur="500" fill="hold"/>
                                        <p:tgtEl>
                                          <p:spTgt spid="214"/>
                                        </p:tgtEl>
                                        <p:attrNameLst>
                                          <p:attrName>fillcolor</p:attrName>
                                        </p:attrNameLst>
                                      </p:cBhvr>
                                      <p:to>
                                        <a:schemeClr val="accent2"/>
                                      </p:to>
                                    </p:animClr>
                                    <p:set>
                                      <p:cBhvr>
                                        <p:cTn id="517" dur="500" fill="hold"/>
                                        <p:tgtEl>
                                          <p:spTgt spid="214"/>
                                        </p:tgtEl>
                                        <p:attrNameLst>
                                          <p:attrName>fill.type</p:attrName>
                                        </p:attrNameLst>
                                      </p:cBhvr>
                                      <p:to>
                                        <p:strVal val="solid"/>
                                      </p:to>
                                    </p:set>
                                    <p:set>
                                      <p:cBhvr>
                                        <p:cTn id="518" dur="500" fill="hold"/>
                                        <p:tgtEl>
                                          <p:spTgt spid="214"/>
                                        </p:tgtEl>
                                        <p:attrNameLst>
                                          <p:attrName>fill.on</p:attrName>
                                        </p:attrNameLst>
                                      </p:cBhvr>
                                      <p:to>
                                        <p:strVal val="true"/>
                                      </p:to>
                                    </p:set>
                                  </p:childTnLst>
                                </p:cTn>
                              </p:par>
                              <p:par>
                                <p:cTn id="519" presetID="19" presetClass="emph" presetSubtype="0" fill="hold" grpId="0" nodeType="withEffect">
                                  <p:stCondLst>
                                    <p:cond delay="0"/>
                                  </p:stCondLst>
                                  <p:childTnLst>
                                    <p:animClr clrSpc="rgb" dir="cw">
                                      <p:cBhvr override="childStyle">
                                        <p:cTn id="520" dur="500" fill="hold"/>
                                        <p:tgtEl>
                                          <p:spTgt spid="215"/>
                                        </p:tgtEl>
                                        <p:attrNameLst>
                                          <p:attrName>style.color</p:attrName>
                                        </p:attrNameLst>
                                      </p:cBhvr>
                                      <p:to>
                                        <a:schemeClr val="accent2"/>
                                      </p:to>
                                    </p:animClr>
                                    <p:animClr clrSpc="rgb" dir="cw">
                                      <p:cBhvr>
                                        <p:cTn id="521" dur="500" fill="hold"/>
                                        <p:tgtEl>
                                          <p:spTgt spid="215"/>
                                        </p:tgtEl>
                                        <p:attrNameLst>
                                          <p:attrName>fillcolor</p:attrName>
                                        </p:attrNameLst>
                                      </p:cBhvr>
                                      <p:to>
                                        <a:schemeClr val="accent2"/>
                                      </p:to>
                                    </p:animClr>
                                    <p:set>
                                      <p:cBhvr>
                                        <p:cTn id="522" dur="500" fill="hold"/>
                                        <p:tgtEl>
                                          <p:spTgt spid="215"/>
                                        </p:tgtEl>
                                        <p:attrNameLst>
                                          <p:attrName>fill.type</p:attrName>
                                        </p:attrNameLst>
                                      </p:cBhvr>
                                      <p:to>
                                        <p:strVal val="solid"/>
                                      </p:to>
                                    </p:set>
                                    <p:set>
                                      <p:cBhvr>
                                        <p:cTn id="523" dur="500" fill="hold"/>
                                        <p:tgtEl>
                                          <p:spTgt spid="215"/>
                                        </p:tgtEl>
                                        <p:attrNameLst>
                                          <p:attrName>fill.on</p:attrName>
                                        </p:attrNameLst>
                                      </p:cBhvr>
                                      <p:to>
                                        <p:strVal val="true"/>
                                      </p:to>
                                    </p:set>
                                  </p:childTnLst>
                                </p:cTn>
                              </p:par>
                              <p:par>
                                <p:cTn id="524" presetID="19" presetClass="emph" presetSubtype="0" fill="hold" grpId="0" nodeType="withEffect">
                                  <p:stCondLst>
                                    <p:cond delay="0"/>
                                  </p:stCondLst>
                                  <p:childTnLst>
                                    <p:animClr clrSpc="rgb" dir="cw">
                                      <p:cBhvr override="childStyle">
                                        <p:cTn id="525" dur="500" fill="hold"/>
                                        <p:tgtEl>
                                          <p:spTgt spid="216"/>
                                        </p:tgtEl>
                                        <p:attrNameLst>
                                          <p:attrName>style.color</p:attrName>
                                        </p:attrNameLst>
                                      </p:cBhvr>
                                      <p:to>
                                        <a:schemeClr val="accent2"/>
                                      </p:to>
                                    </p:animClr>
                                    <p:animClr clrSpc="rgb" dir="cw">
                                      <p:cBhvr>
                                        <p:cTn id="526" dur="500" fill="hold"/>
                                        <p:tgtEl>
                                          <p:spTgt spid="216"/>
                                        </p:tgtEl>
                                        <p:attrNameLst>
                                          <p:attrName>fillcolor</p:attrName>
                                        </p:attrNameLst>
                                      </p:cBhvr>
                                      <p:to>
                                        <a:schemeClr val="accent2"/>
                                      </p:to>
                                    </p:animClr>
                                    <p:set>
                                      <p:cBhvr>
                                        <p:cTn id="527" dur="500" fill="hold"/>
                                        <p:tgtEl>
                                          <p:spTgt spid="216"/>
                                        </p:tgtEl>
                                        <p:attrNameLst>
                                          <p:attrName>fill.type</p:attrName>
                                        </p:attrNameLst>
                                      </p:cBhvr>
                                      <p:to>
                                        <p:strVal val="solid"/>
                                      </p:to>
                                    </p:set>
                                    <p:set>
                                      <p:cBhvr>
                                        <p:cTn id="528" dur="500" fill="hold"/>
                                        <p:tgtEl>
                                          <p:spTgt spid="216"/>
                                        </p:tgtEl>
                                        <p:attrNameLst>
                                          <p:attrName>fill.on</p:attrName>
                                        </p:attrNameLst>
                                      </p:cBhvr>
                                      <p:to>
                                        <p:strVal val="true"/>
                                      </p:to>
                                    </p:set>
                                  </p:childTnLst>
                                </p:cTn>
                              </p:par>
                              <p:par>
                                <p:cTn id="529" presetID="19" presetClass="emph" presetSubtype="0" fill="hold" grpId="0" nodeType="withEffect">
                                  <p:stCondLst>
                                    <p:cond delay="0"/>
                                  </p:stCondLst>
                                  <p:childTnLst>
                                    <p:animClr clrSpc="rgb" dir="cw">
                                      <p:cBhvr override="childStyle">
                                        <p:cTn id="530" dur="500" fill="hold"/>
                                        <p:tgtEl>
                                          <p:spTgt spid="217"/>
                                        </p:tgtEl>
                                        <p:attrNameLst>
                                          <p:attrName>style.color</p:attrName>
                                        </p:attrNameLst>
                                      </p:cBhvr>
                                      <p:to>
                                        <a:schemeClr val="accent2"/>
                                      </p:to>
                                    </p:animClr>
                                    <p:animClr clrSpc="rgb" dir="cw">
                                      <p:cBhvr>
                                        <p:cTn id="531" dur="500" fill="hold"/>
                                        <p:tgtEl>
                                          <p:spTgt spid="217"/>
                                        </p:tgtEl>
                                        <p:attrNameLst>
                                          <p:attrName>fillcolor</p:attrName>
                                        </p:attrNameLst>
                                      </p:cBhvr>
                                      <p:to>
                                        <a:schemeClr val="accent2"/>
                                      </p:to>
                                    </p:animClr>
                                    <p:set>
                                      <p:cBhvr>
                                        <p:cTn id="532" dur="500" fill="hold"/>
                                        <p:tgtEl>
                                          <p:spTgt spid="217"/>
                                        </p:tgtEl>
                                        <p:attrNameLst>
                                          <p:attrName>fill.type</p:attrName>
                                        </p:attrNameLst>
                                      </p:cBhvr>
                                      <p:to>
                                        <p:strVal val="solid"/>
                                      </p:to>
                                    </p:set>
                                    <p:set>
                                      <p:cBhvr>
                                        <p:cTn id="533" dur="500" fill="hold"/>
                                        <p:tgtEl>
                                          <p:spTgt spid="217"/>
                                        </p:tgtEl>
                                        <p:attrNameLst>
                                          <p:attrName>fill.on</p:attrName>
                                        </p:attrNameLst>
                                      </p:cBhvr>
                                      <p:to>
                                        <p:strVal val="true"/>
                                      </p:to>
                                    </p:set>
                                  </p:childTnLst>
                                </p:cTn>
                              </p:par>
                              <p:par>
                                <p:cTn id="534" presetID="19" presetClass="emph" presetSubtype="0" fill="hold" grpId="0" nodeType="withEffect">
                                  <p:stCondLst>
                                    <p:cond delay="0"/>
                                  </p:stCondLst>
                                  <p:childTnLst>
                                    <p:animClr clrSpc="rgb" dir="cw">
                                      <p:cBhvr override="childStyle">
                                        <p:cTn id="535" dur="500" fill="hold"/>
                                        <p:tgtEl>
                                          <p:spTgt spid="218"/>
                                        </p:tgtEl>
                                        <p:attrNameLst>
                                          <p:attrName>style.color</p:attrName>
                                        </p:attrNameLst>
                                      </p:cBhvr>
                                      <p:to>
                                        <a:schemeClr val="accent2"/>
                                      </p:to>
                                    </p:animClr>
                                    <p:animClr clrSpc="rgb" dir="cw">
                                      <p:cBhvr>
                                        <p:cTn id="536" dur="500" fill="hold"/>
                                        <p:tgtEl>
                                          <p:spTgt spid="218"/>
                                        </p:tgtEl>
                                        <p:attrNameLst>
                                          <p:attrName>fillcolor</p:attrName>
                                        </p:attrNameLst>
                                      </p:cBhvr>
                                      <p:to>
                                        <a:schemeClr val="accent2"/>
                                      </p:to>
                                    </p:animClr>
                                    <p:set>
                                      <p:cBhvr>
                                        <p:cTn id="537" dur="500" fill="hold"/>
                                        <p:tgtEl>
                                          <p:spTgt spid="218"/>
                                        </p:tgtEl>
                                        <p:attrNameLst>
                                          <p:attrName>fill.type</p:attrName>
                                        </p:attrNameLst>
                                      </p:cBhvr>
                                      <p:to>
                                        <p:strVal val="solid"/>
                                      </p:to>
                                    </p:set>
                                    <p:set>
                                      <p:cBhvr>
                                        <p:cTn id="538" dur="500" fill="hold"/>
                                        <p:tgtEl>
                                          <p:spTgt spid="218"/>
                                        </p:tgtEl>
                                        <p:attrNameLst>
                                          <p:attrName>fill.on</p:attrName>
                                        </p:attrNameLst>
                                      </p:cBhvr>
                                      <p:to>
                                        <p:strVal val="true"/>
                                      </p:to>
                                    </p:set>
                                  </p:childTnLst>
                                </p:cTn>
                              </p:par>
                              <p:par>
                                <p:cTn id="539" presetID="19" presetClass="emph" presetSubtype="0" fill="hold" grpId="0" nodeType="withEffect">
                                  <p:stCondLst>
                                    <p:cond delay="0"/>
                                  </p:stCondLst>
                                  <p:childTnLst>
                                    <p:animClr clrSpc="rgb" dir="cw">
                                      <p:cBhvr override="childStyle">
                                        <p:cTn id="540" dur="500" fill="hold"/>
                                        <p:tgtEl>
                                          <p:spTgt spid="219"/>
                                        </p:tgtEl>
                                        <p:attrNameLst>
                                          <p:attrName>style.color</p:attrName>
                                        </p:attrNameLst>
                                      </p:cBhvr>
                                      <p:to>
                                        <a:schemeClr val="accent2"/>
                                      </p:to>
                                    </p:animClr>
                                    <p:animClr clrSpc="rgb" dir="cw">
                                      <p:cBhvr>
                                        <p:cTn id="541" dur="500" fill="hold"/>
                                        <p:tgtEl>
                                          <p:spTgt spid="219"/>
                                        </p:tgtEl>
                                        <p:attrNameLst>
                                          <p:attrName>fillcolor</p:attrName>
                                        </p:attrNameLst>
                                      </p:cBhvr>
                                      <p:to>
                                        <a:schemeClr val="accent2"/>
                                      </p:to>
                                    </p:animClr>
                                    <p:set>
                                      <p:cBhvr>
                                        <p:cTn id="542" dur="500" fill="hold"/>
                                        <p:tgtEl>
                                          <p:spTgt spid="219"/>
                                        </p:tgtEl>
                                        <p:attrNameLst>
                                          <p:attrName>fill.type</p:attrName>
                                        </p:attrNameLst>
                                      </p:cBhvr>
                                      <p:to>
                                        <p:strVal val="solid"/>
                                      </p:to>
                                    </p:set>
                                    <p:set>
                                      <p:cBhvr>
                                        <p:cTn id="543" dur="500" fill="hold"/>
                                        <p:tgtEl>
                                          <p:spTgt spid="219"/>
                                        </p:tgtEl>
                                        <p:attrNameLst>
                                          <p:attrName>fill.on</p:attrName>
                                        </p:attrNameLst>
                                      </p:cBhvr>
                                      <p:to>
                                        <p:strVal val="true"/>
                                      </p:to>
                                    </p:set>
                                  </p:childTnLst>
                                </p:cTn>
                              </p:par>
                              <p:par>
                                <p:cTn id="544" presetID="19" presetClass="emph" presetSubtype="0" fill="hold" grpId="0" nodeType="withEffect">
                                  <p:stCondLst>
                                    <p:cond delay="0"/>
                                  </p:stCondLst>
                                  <p:childTnLst>
                                    <p:animClr clrSpc="rgb" dir="cw">
                                      <p:cBhvr override="childStyle">
                                        <p:cTn id="545" dur="500" fill="hold"/>
                                        <p:tgtEl>
                                          <p:spTgt spid="220"/>
                                        </p:tgtEl>
                                        <p:attrNameLst>
                                          <p:attrName>style.color</p:attrName>
                                        </p:attrNameLst>
                                      </p:cBhvr>
                                      <p:to>
                                        <a:schemeClr val="accent2"/>
                                      </p:to>
                                    </p:animClr>
                                    <p:animClr clrSpc="rgb" dir="cw">
                                      <p:cBhvr>
                                        <p:cTn id="546" dur="500" fill="hold"/>
                                        <p:tgtEl>
                                          <p:spTgt spid="220"/>
                                        </p:tgtEl>
                                        <p:attrNameLst>
                                          <p:attrName>fillcolor</p:attrName>
                                        </p:attrNameLst>
                                      </p:cBhvr>
                                      <p:to>
                                        <a:schemeClr val="accent2"/>
                                      </p:to>
                                    </p:animClr>
                                    <p:set>
                                      <p:cBhvr>
                                        <p:cTn id="547" dur="500" fill="hold"/>
                                        <p:tgtEl>
                                          <p:spTgt spid="220"/>
                                        </p:tgtEl>
                                        <p:attrNameLst>
                                          <p:attrName>fill.type</p:attrName>
                                        </p:attrNameLst>
                                      </p:cBhvr>
                                      <p:to>
                                        <p:strVal val="solid"/>
                                      </p:to>
                                    </p:set>
                                    <p:set>
                                      <p:cBhvr>
                                        <p:cTn id="548" dur="500" fill="hold"/>
                                        <p:tgtEl>
                                          <p:spTgt spid="220"/>
                                        </p:tgtEl>
                                        <p:attrNameLst>
                                          <p:attrName>fill.on</p:attrName>
                                        </p:attrNameLst>
                                      </p:cBhvr>
                                      <p:to>
                                        <p:strVal val="true"/>
                                      </p:to>
                                    </p:set>
                                  </p:childTnLst>
                                </p:cTn>
                              </p:par>
                              <p:par>
                                <p:cTn id="549" presetID="19" presetClass="emph" presetSubtype="0" fill="hold" grpId="0" nodeType="withEffect">
                                  <p:stCondLst>
                                    <p:cond delay="0"/>
                                  </p:stCondLst>
                                  <p:childTnLst>
                                    <p:animClr clrSpc="rgb" dir="cw">
                                      <p:cBhvr override="childStyle">
                                        <p:cTn id="550" dur="500" fill="hold"/>
                                        <p:tgtEl>
                                          <p:spTgt spid="221"/>
                                        </p:tgtEl>
                                        <p:attrNameLst>
                                          <p:attrName>style.color</p:attrName>
                                        </p:attrNameLst>
                                      </p:cBhvr>
                                      <p:to>
                                        <a:schemeClr val="accent2"/>
                                      </p:to>
                                    </p:animClr>
                                    <p:animClr clrSpc="rgb" dir="cw">
                                      <p:cBhvr>
                                        <p:cTn id="551" dur="500" fill="hold"/>
                                        <p:tgtEl>
                                          <p:spTgt spid="221"/>
                                        </p:tgtEl>
                                        <p:attrNameLst>
                                          <p:attrName>fillcolor</p:attrName>
                                        </p:attrNameLst>
                                      </p:cBhvr>
                                      <p:to>
                                        <a:schemeClr val="accent2"/>
                                      </p:to>
                                    </p:animClr>
                                    <p:set>
                                      <p:cBhvr>
                                        <p:cTn id="552" dur="500" fill="hold"/>
                                        <p:tgtEl>
                                          <p:spTgt spid="221"/>
                                        </p:tgtEl>
                                        <p:attrNameLst>
                                          <p:attrName>fill.type</p:attrName>
                                        </p:attrNameLst>
                                      </p:cBhvr>
                                      <p:to>
                                        <p:strVal val="solid"/>
                                      </p:to>
                                    </p:set>
                                    <p:set>
                                      <p:cBhvr>
                                        <p:cTn id="553" dur="500" fill="hold"/>
                                        <p:tgtEl>
                                          <p:spTgt spid="221"/>
                                        </p:tgtEl>
                                        <p:attrNameLst>
                                          <p:attrName>fill.on</p:attrName>
                                        </p:attrNameLst>
                                      </p:cBhvr>
                                      <p:to>
                                        <p:strVal val="true"/>
                                      </p:to>
                                    </p:set>
                                  </p:childTnLst>
                                </p:cTn>
                              </p:par>
                              <p:par>
                                <p:cTn id="554" presetID="19" presetClass="emph" presetSubtype="0" fill="hold" grpId="0" nodeType="withEffect">
                                  <p:stCondLst>
                                    <p:cond delay="0"/>
                                  </p:stCondLst>
                                  <p:childTnLst>
                                    <p:animClr clrSpc="rgb" dir="cw">
                                      <p:cBhvr override="childStyle">
                                        <p:cTn id="555" dur="500" fill="hold"/>
                                        <p:tgtEl>
                                          <p:spTgt spid="222"/>
                                        </p:tgtEl>
                                        <p:attrNameLst>
                                          <p:attrName>style.color</p:attrName>
                                        </p:attrNameLst>
                                      </p:cBhvr>
                                      <p:to>
                                        <a:schemeClr val="accent2"/>
                                      </p:to>
                                    </p:animClr>
                                    <p:animClr clrSpc="rgb" dir="cw">
                                      <p:cBhvr>
                                        <p:cTn id="556" dur="500" fill="hold"/>
                                        <p:tgtEl>
                                          <p:spTgt spid="222"/>
                                        </p:tgtEl>
                                        <p:attrNameLst>
                                          <p:attrName>fillcolor</p:attrName>
                                        </p:attrNameLst>
                                      </p:cBhvr>
                                      <p:to>
                                        <a:schemeClr val="accent2"/>
                                      </p:to>
                                    </p:animClr>
                                    <p:set>
                                      <p:cBhvr>
                                        <p:cTn id="557" dur="500" fill="hold"/>
                                        <p:tgtEl>
                                          <p:spTgt spid="222"/>
                                        </p:tgtEl>
                                        <p:attrNameLst>
                                          <p:attrName>fill.type</p:attrName>
                                        </p:attrNameLst>
                                      </p:cBhvr>
                                      <p:to>
                                        <p:strVal val="solid"/>
                                      </p:to>
                                    </p:set>
                                    <p:set>
                                      <p:cBhvr>
                                        <p:cTn id="558" dur="500" fill="hold"/>
                                        <p:tgtEl>
                                          <p:spTgt spid="222"/>
                                        </p:tgtEl>
                                        <p:attrNameLst>
                                          <p:attrName>fill.on</p:attrName>
                                        </p:attrNameLst>
                                      </p:cBhvr>
                                      <p:to>
                                        <p:strVal val="true"/>
                                      </p:to>
                                    </p:set>
                                  </p:childTnLst>
                                </p:cTn>
                              </p:par>
                            </p:childTnLst>
                          </p:cTn>
                        </p:par>
                      </p:childTnLst>
                    </p:cTn>
                  </p:par>
                  <p:par>
                    <p:cTn id="559" fill="hold">
                      <p:stCondLst>
                        <p:cond delay="indefinite"/>
                      </p:stCondLst>
                      <p:childTnLst>
                        <p:par>
                          <p:cTn id="560" fill="hold">
                            <p:stCondLst>
                              <p:cond delay="0"/>
                            </p:stCondLst>
                            <p:childTnLst>
                              <p:par>
                                <p:cTn id="561" presetID="6" presetClass="exit" presetSubtype="32" fill="hold" grpId="1" nodeType="clickEffect">
                                  <p:stCondLst>
                                    <p:cond delay="0"/>
                                  </p:stCondLst>
                                  <p:childTnLst>
                                    <p:animEffect transition="out" filter="circle(out)">
                                      <p:cBhvr>
                                        <p:cTn id="562" dur="2000"/>
                                        <p:tgtEl>
                                          <p:spTgt spid="214"/>
                                        </p:tgtEl>
                                      </p:cBhvr>
                                    </p:animEffect>
                                    <p:set>
                                      <p:cBhvr>
                                        <p:cTn id="563" dur="1" fill="hold">
                                          <p:stCondLst>
                                            <p:cond delay="1999"/>
                                          </p:stCondLst>
                                        </p:cTn>
                                        <p:tgtEl>
                                          <p:spTgt spid="214"/>
                                        </p:tgtEl>
                                        <p:attrNameLst>
                                          <p:attrName>style.visibility</p:attrName>
                                        </p:attrNameLst>
                                      </p:cBhvr>
                                      <p:to>
                                        <p:strVal val="hidden"/>
                                      </p:to>
                                    </p:set>
                                  </p:childTnLst>
                                </p:cTn>
                              </p:par>
                              <p:par>
                                <p:cTn id="564" presetID="6" presetClass="exit" presetSubtype="32" fill="hold" grpId="1" nodeType="withEffect">
                                  <p:stCondLst>
                                    <p:cond delay="0"/>
                                  </p:stCondLst>
                                  <p:childTnLst>
                                    <p:animEffect transition="out" filter="circle(out)">
                                      <p:cBhvr>
                                        <p:cTn id="565" dur="2000"/>
                                        <p:tgtEl>
                                          <p:spTgt spid="215"/>
                                        </p:tgtEl>
                                      </p:cBhvr>
                                    </p:animEffect>
                                    <p:set>
                                      <p:cBhvr>
                                        <p:cTn id="566" dur="1" fill="hold">
                                          <p:stCondLst>
                                            <p:cond delay="1999"/>
                                          </p:stCondLst>
                                        </p:cTn>
                                        <p:tgtEl>
                                          <p:spTgt spid="215"/>
                                        </p:tgtEl>
                                        <p:attrNameLst>
                                          <p:attrName>style.visibility</p:attrName>
                                        </p:attrNameLst>
                                      </p:cBhvr>
                                      <p:to>
                                        <p:strVal val="hidden"/>
                                      </p:to>
                                    </p:set>
                                  </p:childTnLst>
                                </p:cTn>
                              </p:par>
                              <p:par>
                                <p:cTn id="567" presetID="6" presetClass="exit" presetSubtype="32" fill="hold" grpId="1" nodeType="withEffect">
                                  <p:stCondLst>
                                    <p:cond delay="0"/>
                                  </p:stCondLst>
                                  <p:childTnLst>
                                    <p:animEffect transition="out" filter="circle(out)">
                                      <p:cBhvr>
                                        <p:cTn id="568" dur="2000"/>
                                        <p:tgtEl>
                                          <p:spTgt spid="216"/>
                                        </p:tgtEl>
                                      </p:cBhvr>
                                    </p:animEffect>
                                    <p:set>
                                      <p:cBhvr>
                                        <p:cTn id="569" dur="1" fill="hold">
                                          <p:stCondLst>
                                            <p:cond delay="1999"/>
                                          </p:stCondLst>
                                        </p:cTn>
                                        <p:tgtEl>
                                          <p:spTgt spid="216"/>
                                        </p:tgtEl>
                                        <p:attrNameLst>
                                          <p:attrName>style.visibility</p:attrName>
                                        </p:attrNameLst>
                                      </p:cBhvr>
                                      <p:to>
                                        <p:strVal val="hidden"/>
                                      </p:to>
                                    </p:set>
                                  </p:childTnLst>
                                </p:cTn>
                              </p:par>
                              <p:par>
                                <p:cTn id="570" presetID="6" presetClass="exit" presetSubtype="32" fill="hold" grpId="1" nodeType="withEffect">
                                  <p:stCondLst>
                                    <p:cond delay="0"/>
                                  </p:stCondLst>
                                  <p:childTnLst>
                                    <p:animEffect transition="out" filter="circle(out)">
                                      <p:cBhvr>
                                        <p:cTn id="571" dur="2000"/>
                                        <p:tgtEl>
                                          <p:spTgt spid="217"/>
                                        </p:tgtEl>
                                      </p:cBhvr>
                                    </p:animEffect>
                                    <p:set>
                                      <p:cBhvr>
                                        <p:cTn id="572" dur="1" fill="hold">
                                          <p:stCondLst>
                                            <p:cond delay="1999"/>
                                          </p:stCondLst>
                                        </p:cTn>
                                        <p:tgtEl>
                                          <p:spTgt spid="217"/>
                                        </p:tgtEl>
                                        <p:attrNameLst>
                                          <p:attrName>style.visibility</p:attrName>
                                        </p:attrNameLst>
                                      </p:cBhvr>
                                      <p:to>
                                        <p:strVal val="hidden"/>
                                      </p:to>
                                    </p:set>
                                  </p:childTnLst>
                                </p:cTn>
                              </p:par>
                              <p:par>
                                <p:cTn id="573" presetID="6" presetClass="exit" presetSubtype="32" fill="hold" grpId="1" nodeType="withEffect">
                                  <p:stCondLst>
                                    <p:cond delay="0"/>
                                  </p:stCondLst>
                                  <p:childTnLst>
                                    <p:animEffect transition="out" filter="circle(out)">
                                      <p:cBhvr>
                                        <p:cTn id="574" dur="2000"/>
                                        <p:tgtEl>
                                          <p:spTgt spid="218"/>
                                        </p:tgtEl>
                                      </p:cBhvr>
                                    </p:animEffect>
                                    <p:set>
                                      <p:cBhvr>
                                        <p:cTn id="575" dur="1" fill="hold">
                                          <p:stCondLst>
                                            <p:cond delay="1999"/>
                                          </p:stCondLst>
                                        </p:cTn>
                                        <p:tgtEl>
                                          <p:spTgt spid="218"/>
                                        </p:tgtEl>
                                        <p:attrNameLst>
                                          <p:attrName>style.visibility</p:attrName>
                                        </p:attrNameLst>
                                      </p:cBhvr>
                                      <p:to>
                                        <p:strVal val="hidden"/>
                                      </p:to>
                                    </p:set>
                                  </p:childTnLst>
                                </p:cTn>
                              </p:par>
                              <p:par>
                                <p:cTn id="576" presetID="6" presetClass="exit" presetSubtype="32" fill="hold" grpId="1" nodeType="withEffect">
                                  <p:stCondLst>
                                    <p:cond delay="0"/>
                                  </p:stCondLst>
                                  <p:childTnLst>
                                    <p:animEffect transition="out" filter="circle(out)">
                                      <p:cBhvr>
                                        <p:cTn id="577" dur="2000"/>
                                        <p:tgtEl>
                                          <p:spTgt spid="219"/>
                                        </p:tgtEl>
                                      </p:cBhvr>
                                    </p:animEffect>
                                    <p:set>
                                      <p:cBhvr>
                                        <p:cTn id="578" dur="1" fill="hold">
                                          <p:stCondLst>
                                            <p:cond delay="1999"/>
                                          </p:stCondLst>
                                        </p:cTn>
                                        <p:tgtEl>
                                          <p:spTgt spid="219"/>
                                        </p:tgtEl>
                                        <p:attrNameLst>
                                          <p:attrName>style.visibility</p:attrName>
                                        </p:attrNameLst>
                                      </p:cBhvr>
                                      <p:to>
                                        <p:strVal val="hidden"/>
                                      </p:to>
                                    </p:set>
                                  </p:childTnLst>
                                </p:cTn>
                              </p:par>
                              <p:par>
                                <p:cTn id="579" presetID="6" presetClass="exit" presetSubtype="32" fill="hold" grpId="1" nodeType="withEffect">
                                  <p:stCondLst>
                                    <p:cond delay="0"/>
                                  </p:stCondLst>
                                  <p:childTnLst>
                                    <p:animEffect transition="out" filter="circle(out)">
                                      <p:cBhvr>
                                        <p:cTn id="580" dur="2000"/>
                                        <p:tgtEl>
                                          <p:spTgt spid="220"/>
                                        </p:tgtEl>
                                      </p:cBhvr>
                                    </p:animEffect>
                                    <p:set>
                                      <p:cBhvr>
                                        <p:cTn id="581" dur="1" fill="hold">
                                          <p:stCondLst>
                                            <p:cond delay="1999"/>
                                          </p:stCondLst>
                                        </p:cTn>
                                        <p:tgtEl>
                                          <p:spTgt spid="220"/>
                                        </p:tgtEl>
                                        <p:attrNameLst>
                                          <p:attrName>style.visibility</p:attrName>
                                        </p:attrNameLst>
                                      </p:cBhvr>
                                      <p:to>
                                        <p:strVal val="hidden"/>
                                      </p:to>
                                    </p:set>
                                  </p:childTnLst>
                                </p:cTn>
                              </p:par>
                              <p:par>
                                <p:cTn id="582" presetID="6" presetClass="exit" presetSubtype="32" fill="hold" grpId="1" nodeType="withEffect">
                                  <p:stCondLst>
                                    <p:cond delay="0"/>
                                  </p:stCondLst>
                                  <p:childTnLst>
                                    <p:animEffect transition="out" filter="circle(out)">
                                      <p:cBhvr>
                                        <p:cTn id="583" dur="2000"/>
                                        <p:tgtEl>
                                          <p:spTgt spid="221"/>
                                        </p:tgtEl>
                                      </p:cBhvr>
                                    </p:animEffect>
                                    <p:set>
                                      <p:cBhvr>
                                        <p:cTn id="584" dur="1" fill="hold">
                                          <p:stCondLst>
                                            <p:cond delay="1999"/>
                                          </p:stCondLst>
                                        </p:cTn>
                                        <p:tgtEl>
                                          <p:spTgt spid="221"/>
                                        </p:tgtEl>
                                        <p:attrNameLst>
                                          <p:attrName>style.visibility</p:attrName>
                                        </p:attrNameLst>
                                      </p:cBhvr>
                                      <p:to>
                                        <p:strVal val="hidden"/>
                                      </p:to>
                                    </p:set>
                                  </p:childTnLst>
                                </p:cTn>
                              </p:par>
                              <p:par>
                                <p:cTn id="585" presetID="6" presetClass="exit" presetSubtype="32" fill="hold" grpId="1" nodeType="withEffect">
                                  <p:stCondLst>
                                    <p:cond delay="0"/>
                                  </p:stCondLst>
                                  <p:childTnLst>
                                    <p:animEffect transition="out" filter="circle(out)">
                                      <p:cBhvr>
                                        <p:cTn id="586" dur="2000"/>
                                        <p:tgtEl>
                                          <p:spTgt spid="222"/>
                                        </p:tgtEl>
                                      </p:cBhvr>
                                    </p:animEffect>
                                    <p:set>
                                      <p:cBhvr>
                                        <p:cTn id="587" dur="1" fill="hold">
                                          <p:stCondLst>
                                            <p:cond delay="1999"/>
                                          </p:stCondLst>
                                        </p:cTn>
                                        <p:tgtEl>
                                          <p:spTgt spid="222"/>
                                        </p:tgtEl>
                                        <p:attrNameLst>
                                          <p:attrName>style.visibility</p:attrName>
                                        </p:attrNameLst>
                                      </p:cBhvr>
                                      <p:to>
                                        <p:strVal val="hidden"/>
                                      </p:to>
                                    </p:set>
                                  </p:childTnLst>
                                </p:cTn>
                              </p:par>
                              <p:par>
                                <p:cTn id="588" presetID="6" presetClass="exit" presetSubtype="32" fill="hold" grpId="1" nodeType="withEffect">
                                  <p:stCondLst>
                                    <p:cond delay="0"/>
                                  </p:stCondLst>
                                  <p:childTnLst>
                                    <p:animEffect transition="out" filter="circle(out)">
                                      <p:cBhvr>
                                        <p:cTn id="589" dur="2000"/>
                                        <p:tgtEl>
                                          <p:spTgt spid="237"/>
                                        </p:tgtEl>
                                      </p:cBhvr>
                                    </p:animEffect>
                                    <p:set>
                                      <p:cBhvr>
                                        <p:cTn id="590" dur="1" fill="hold">
                                          <p:stCondLst>
                                            <p:cond delay="1999"/>
                                          </p:stCondLst>
                                        </p:cTn>
                                        <p:tgtEl>
                                          <p:spTgt spid="237"/>
                                        </p:tgtEl>
                                        <p:attrNameLst>
                                          <p:attrName>style.visibility</p:attrName>
                                        </p:attrNameLst>
                                      </p:cBhvr>
                                      <p:to>
                                        <p:strVal val="hidden"/>
                                      </p:to>
                                    </p:set>
                                  </p:childTnLst>
                                </p:cTn>
                              </p:par>
                            </p:childTnLst>
                          </p:cTn>
                        </p:par>
                      </p:childTnLst>
                    </p:cTn>
                  </p:par>
                </p:childTnLst>
              </p:cTn>
              <p:nextCondLst>
                <p:cond evt="onClick" delay="0">
                  <p:tgtEl>
                    <p:spTgt spid="4"/>
                  </p:tgtEl>
                </p:cond>
              </p:nextCondLst>
            </p:seq>
            <p:seq concurrent="1" nextAc="seek">
              <p:cTn id="591" restart="whenNotActive" fill="hold" evtFilter="cancelBubble" nodeType="interactiveSeq">
                <p:stCondLst>
                  <p:cond evt="onClick" delay="0">
                    <p:tgtEl>
                      <p:spTgt spid="71"/>
                    </p:tgtEl>
                  </p:cond>
                </p:stCondLst>
                <p:endSync evt="end" delay="0">
                  <p:rtn val="all"/>
                </p:endSync>
                <p:childTnLst>
                  <p:par>
                    <p:cTn id="592" fill="hold">
                      <p:stCondLst>
                        <p:cond delay="0"/>
                      </p:stCondLst>
                      <p:childTnLst>
                        <p:par>
                          <p:cTn id="593" fill="hold">
                            <p:stCondLst>
                              <p:cond delay="0"/>
                            </p:stCondLst>
                            <p:childTnLst>
                              <p:par>
                                <p:cTn id="594" presetID="6" presetClass="entr" presetSubtype="16" fill="hold" grpId="0" nodeType="clickEffect">
                                  <p:stCondLst>
                                    <p:cond delay="0"/>
                                  </p:stCondLst>
                                  <p:childTnLst>
                                    <p:set>
                                      <p:cBhvr>
                                        <p:cTn id="595" dur="1" fill="hold">
                                          <p:stCondLst>
                                            <p:cond delay="0"/>
                                          </p:stCondLst>
                                        </p:cTn>
                                        <p:tgtEl>
                                          <p:spTgt spid="238"/>
                                        </p:tgtEl>
                                        <p:attrNameLst>
                                          <p:attrName>style.visibility</p:attrName>
                                        </p:attrNameLst>
                                      </p:cBhvr>
                                      <p:to>
                                        <p:strVal val="visible"/>
                                      </p:to>
                                    </p:set>
                                    <p:animEffect transition="in" filter="circle(in)">
                                      <p:cBhvr>
                                        <p:cTn id="596" dur="2000"/>
                                        <p:tgtEl>
                                          <p:spTgt spid="238"/>
                                        </p:tgtEl>
                                      </p:cBhvr>
                                    </p:animEffect>
                                  </p:childTnLst>
                                </p:cTn>
                              </p:par>
                              <p:par>
                                <p:cTn id="597" presetID="19" presetClass="emph" presetSubtype="0" fill="hold" grpId="0" nodeType="withEffect">
                                  <p:stCondLst>
                                    <p:cond delay="0"/>
                                  </p:stCondLst>
                                  <p:childTnLst>
                                    <p:animClr clrSpc="rgb" dir="cw">
                                      <p:cBhvr override="childStyle">
                                        <p:cTn id="598" dur="500" fill="hold"/>
                                        <p:tgtEl>
                                          <p:spTgt spid="223"/>
                                        </p:tgtEl>
                                        <p:attrNameLst>
                                          <p:attrName>style.color</p:attrName>
                                        </p:attrNameLst>
                                      </p:cBhvr>
                                      <p:to>
                                        <a:schemeClr val="accent2"/>
                                      </p:to>
                                    </p:animClr>
                                    <p:animClr clrSpc="rgb" dir="cw">
                                      <p:cBhvr>
                                        <p:cTn id="599" dur="500" fill="hold"/>
                                        <p:tgtEl>
                                          <p:spTgt spid="223"/>
                                        </p:tgtEl>
                                        <p:attrNameLst>
                                          <p:attrName>fillcolor</p:attrName>
                                        </p:attrNameLst>
                                      </p:cBhvr>
                                      <p:to>
                                        <a:schemeClr val="accent2"/>
                                      </p:to>
                                    </p:animClr>
                                    <p:set>
                                      <p:cBhvr>
                                        <p:cTn id="600" dur="500" fill="hold"/>
                                        <p:tgtEl>
                                          <p:spTgt spid="223"/>
                                        </p:tgtEl>
                                        <p:attrNameLst>
                                          <p:attrName>fill.type</p:attrName>
                                        </p:attrNameLst>
                                      </p:cBhvr>
                                      <p:to>
                                        <p:strVal val="solid"/>
                                      </p:to>
                                    </p:set>
                                    <p:set>
                                      <p:cBhvr>
                                        <p:cTn id="601" dur="500" fill="hold"/>
                                        <p:tgtEl>
                                          <p:spTgt spid="223"/>
                                        </p:tgtEl>
                                        <p:attrNameLst>
                                          <p:attrName>fill.on</p:attrName>
                                        </p:attrNameLst>
                                      </p:cBhvr>
                                      <p:to>
                                        <p:strVal val="true"/>
                                      </p:to>
                                    </p:set>
                                  </p:childTnLst>
                                </p:cTn>
                              </p:par>
                              <p:par>
                                <p:cTn id="602" presetID="19" presetClass="emph" presetSubtype="0" fill="hold" grpId="0" nodeType="withEffect">
                                  <p:stCondLst>
                                    <p:cond delay="0"/>
                                  </p:stCondLst>
                                  <p:childTnLst>
                                    <p:animClr clrSpc="rgb" dir="cw">
                                      <p:cBhvr override="childStyle">
                                        <p:cTn id="603" dur="500" fill="hold"/>
                                        <p:tgtEl>
                                          <p:spTgt spid="224"/>
                                        </p:tgtEl>
                                        <p:attrNameLst>
                                          <p:attrName>style.color</p:attrName>
                                        </p:attrNameLst>
                                      </p:cBhvr>
                                      <p:to>
                                        <a:schemeClr val="accent2"/>
                                      </p:to>
                                    </p:animClr>
                                    <p:animClr clrSpc="rgb" dir="cw">
                                      <p:cBhvr>
                                        <p:cTn id="604" dur="500" fill="hold"/>
                                        <p:tgtEl>
                                          <p:spTgt spid="224"/>
                                        </p:tgtEl>
                                        <p:attrNameLst>
                                          <p:attrName>fillcolor</p:attrName>
                                        </p:attrNameLst>
                                      </p:cBhvr>
                                      <p:to>
                                        <a:schemeClr val="accent2"/>
                                      </p:to>
                                    </p:animClr>
                                    <p:set>
                                      <p:cBhvr>
                                        <p:cTn id="605" dur="500" fill="hold"/>
                                        <p:tgtEl>
                                          <p:spTgt spid="224"/>
                                        </p:tgtEl>
                                        <p:attrNameLst>
                                          <p:attrName>fill.type</p:attrName>
                                        </p:attrNameLst>
                                      </p:cBhvr>
                                      <p:to>
                                        <p:strVal val="solid"/>
                                      </p:to>
                                    </p:set>
                                    <p:set>
                                      <p:cBhvr>
                                        <p:cTn id="606" dur="500" fill="hold"/>
                                        <p:tgtEl>
                                          <p:spTgt spid="224"/>
                                        </p:tgtEl>
                                        <p:attrNameLst>
                                          <p:attrName>fill.on</p:attrName>
                                        </p:attrNameLst>
                                      </p:cBhvr>
                                      <p:to>
                                        <p:strVal val="true"/>
                                      </p:to>
                                    </p:set>
                                  </p:childTnLst>
                                </p:cTn>
                              </p:par>
                              <p:par>
                                <p:cTn id="607" presetID="19" presetClass="emph" presetSubtype="0" fill="hold" grpId="0" nodeType="withEffect">
                                  <p:stCondLst>
                                    <p:cond delay="0"/>
                                  </p:stCondLst>
                                  <p:childTnLst>
                                    <p:animClr clrSpc="rgb" dir="cw">
                                      <p:cBhvr override="childStyle">
                                        <p:cTn id="608" dur="500" fill="hold"/>
                                        <p:tgtEl>
                                          <p:spTgt spid="225"/>
                                        </p:tgtEl>
                                        <p:attrNameLst>
                                          <p:attrName>style.color</p:attrName>
                                        </p:attrNameLst>
                                      </p:cBhvr>
                                      <p:to>
                                        <a:schemeClr val="accent2"/>
                                      </p:to>
                                    </p:animClr>
                                    <p:animClr clrSpc="rgb" dir="cw">
                                      <p:cBhvr>
                                        <p:cTn id="609" dur="500" fill="hold"/>
                                        <p:tgtEl>
                                          <p:spTgt spid="225"/>
                                        </p:tgtEl>
                                        <p:attrNameLst>
                                          <p:attrName>fillcolor</p:attrName>
                                        </p:attrNameLst>
                                      </p:cBhvr>
                                      <p:to>
                                        <a:schemeClr val="accent2"/>
                                      </p:to>
                                    </p:animClr>
                                    <p:set>
                                      <p:cBhvr>
                                        <p:cTn id="610" dur="500" fill="hold"/>
                                        <p:tgtEl>
                                          <p:spTgt spid="225"/>
                                        </p:tgtEl>
                                        <p:attrNameLst>
                                          <p:attrName>fill.type</p:attrName>
                                        </p:attrNameLst>
                                      </p:cBhvr>
                                      <p:to>
                                        <p:strVal val="solid"/>
                                      </p:to>
                                    </p:set>
                                    <p:set>
                                      <p:cBhvr>
                                        <p:cTn id="611" dur="500" fill="hold"/>
                                        <p:tgtEl>
                                          <p:spTgt spid="225"/>
                                        </p:tgtEl>
                                        <p:attrNameLst>
                                          <p:attrName>fill.on</p:attrName>
                                        </p:attrNameLst>
                                      </p:cBhvr>
                                      <p:to>
                                        <p:strVal val="true"/>
                                      </p:to>
                                    </p:set>
                                  </p:childTnLst>
                                </p:cTn>
                              </p:par>
                              <p:par>
                                <p:cTn id="612" presetID="19" presetClass="emph" presetSubtype="0" fill="hold" grpId="0" nodeType="withEffect">
                                  <p:stCondLst>
                                    <p:cond delay="0"/>
                                  </p:stCondLst>
                                  <p:childTnLst>
                                    <p:animClr clrSpc="rgb" dir="cw">
                                      <p:cBhvr override="childStyle">
                                        <p:cTn id="613" dur="500" fill="hold"/>
                                        <p:tgtEl>
                                          <p:spTgt spid="226"/>
                                        </p:tgtEl>
                                        <p:attrNameLst>
                                          <p:attrName>style.color</p:attrName>
                                        </p:attrNameLst>
                                      </p:cBhvr>
                                      <p:to>
                                        <a:schemeClr val="accent2"/>
                                      </p:to>
                                    </p:animClr>
                                    <p:animClr clrSpc="rgb" dir="cw">
                                      <p:cBhvr>
                                        <p:cTn id="614" dur="500" fill="hold"/>
                                        <p:tgtEl>
                                          <p:spTgt spid="226"/>
                                        </p:tgtEl>
                                        <p:attrNameLst>
                                          <p:attrName>fillcolor</p:attrName>
                                        </p:attrNameLst>
                                      </p:cBhvr>
                                      <p:to>
                                        <a:schemeClr val="accent2"/>
                                      </p:to>
                                    </p:animClr>
                                    <p:set>
                                      <p:cBhvr>
                                        <p:cTn id="615" dur="500" fill="hold"/>
                                        <p:tgtEl>
                                          <p:spTgt spid="226"/>
                                        </p:tgtEl>
                                        <p:attrNameLst>
                                          <p:attrName>fill.type</p:attrName>
                                        </p:attrNameLst>
                                      </p:cBhvr>
                                      <p:to>
                                        <p:strVal val="solid"/>
                                      </p:to>
                                    </p:set>
                                    <p:set>
                                      <p:cBhvr>
                                        <p:cTn id="616" dur="500" fill="hold"/>
                                        <p:tgtEl>
                                          <p:spTgt spid="226"/>
                                        </p:tgtEl>
                                        <p:attrNameLst>
                                          <p:attrName>fill.on</p:attrName>
                                        </p:attrNameLst>
                                      </p:cBhvr>
                                      <p:to>
                                        <p:strVal val="true"/>
                                      </p:to>
                                    </p:set>
                                  </p:childTnLst>
                                </p:cTn>
                              </p:par>
                              <p:par>
                                <p:cTn id="617" presetID="19" presetClass="emph" presetSubtype="0" fill="hold" grpId="0" nodeType="withEffect">
                                  <p:stCondLst>
                                    <p:cond delay="0"/>
                                  </p:stCondLst>
                                  <p:childTnLst>
                                    <p:animClr clrSpc="rgb" dir="cw">
                                      <p:cBhvr override="childStyle">
                                        <p:cTn id="618" dur="500" fill="hold"/>
                                        <p:tgtEl>
                                          <p:spTgt spid="227"/>
                                        </p:tgtEl>
                                        <p:attrNameLst>
                                          <p:attrName>style.color</p:attrName>
                                        </p:attrNameLst>
                                      </p:cBhvr>
                                      <p:to>
                                        <a:schemeClr val="accent2"/>
                                      </p:to>
                                    </p:animClr>
                                    <p:animClr clrSpc="rgb" dir="cw">
                                      <p:cBhvr>
                                        <p:cTn id="619" dur="500" fill="hold"/>
                                        <p:tgtEl>
                                          <p:spTgt spid="227"/>
                                        </p:tgtEl>
                                        <p:attrNameLst>
                                          <p:attrName>fillcolor</p:attrName>
                                        </p:attrNameLst>
                                      </p:cBhvr>
                                      <p:to>
                                        <a:schemeClr val="accent2"/>
                                      </p:to>
                                    </p:animClr>
                                    <p:set>
                                      <p:cBhvr>
                                        <p:cTn id="620" dur="500" fill="hold"/>
                                        <p:tgtEl>
                                          <p:spTgt spid="227"/>
                                        </p:tgtEl>
                                        <p:attrNameLst>
                                          <p:attrName>fill.type</p:attrName>
                                        </p:attrNameLst>
                                      </p:cBhvr>
                                      <p:to>
                                        <p:strVal val="solid"/>
                                      </p:to>
                                    </p:set>
                                    <p:set>
                                      <p:cBhvr>
                                        <p:cTn id="621" dur="500" fill="hold"/>
                                        <p:tgtEl>
                                          <p:spTgt spid="227"/>
                                        </p:tgtEl>
                                        <p:attrNameLst>
                                          <p:attrName>fill.on</p:attrName>
                                        </p:attrNameLst>
                                      </p:cBhvr>
                                      <p:to>
                                        <p:strVal val="true"/>
                                      </p:to>
                                    </p:set>
                                  </p:childTnLst>
                                </p:cTn>
                              </p:par>
                              <p:par>
                                <p:cTn id="622" presetID="19" presetClass="emph" presetSubtype="0" fill="hold" grpId="0" nodeType="withEffect">
                                  <p:stCondLst>
                                    <p:cond delay="0"/>
                                  </p:stCondLst>
                                  <p:childTnLst>
                                    <p:animClr clrSpc="rgb" dir="cw">
                                      <p:cBhvr override="childStyle">
                                        <p:cTn id="623" dur="500" fill="hold"/>
                                        <p:tgtEl>
                                          <p:spTgt spid="228"/>
                                        </p:tgtEl>
                                        <p:attrNameLst>
                                          <p:attrName>style.color</p:attrName>
                                        </p:attrNameLst>
                                      </p:cBhvr>
                                      <p:to>
                                        <a:schemeClr val="accent2"/>
                                      </p:to>
                                    </p:animClr>
                                    <p:animClr clrSpc="rgb" dir="cw">
                                      <p:cBhvr>
                                        <p:cTn id="624" dur="500" fill="hold"/>
                                        <p:tgtEl>
                                          <p:spTgt spid="228"/>
                                        </p:tgtEl>
                                        <p:attrNameLst>
                                          <p:attrName>fillcolor</p:attrName>
                                        </p:attrNameLst>
                                      </p:cBhvr>
                                      <p:to>
                                        <a:schemeClr val="accent2"/>
                                      </p:to>
                                    </p:animClr>
                                    <p:set>
                                      <p:cBhvr>
                                        <p:cTn id="625" dur="500" fill="hold"/>
                                        <p:tgtEl>
                                          <p:spTgt spid="228"/>
                                        </p:tgtEl>
                                        <p:attrNameLst>
                                          <p:attrName>fill.type</p:attrName>
                                        </p:attrNameLst>
                                      </p:cBhvr>
                                      <p:to>
                                        <p:strVal val="solid"/>
                                      </p:to>
                                    </p:set>
                                    <p:set>
                                      <p:cBhvr>
                                        <p:cTn id="626" dur="500" fill="hold"/>
                                        <p:tgtEl>
                                          <p:spTgt spid="228"/>
                                        </p:tgtEl>
                                        <p:attrNameLst>
                                          <p:attrName>fill.on</p:attrName>
                                        </p:attrNameLst>
                                      </p:cBhvr>
                                      <p:to>
                                        <p:strVal val="true"/>
                                      </p:to>
                                    </p:set>
                                  </p:childTnLst>
                                </p:cTn>
                              </p:par>
                              <p:par>
                                <p:cTn id="627" presetID="19" presetClass="emph" presetSubtype="0" fill="hold" grpId="0" nodeType="withEffect">
                                  <p:stCondLst>
                                    <p:cond delay="0"/>
                                  </p:stCondLst>
                                  <p:childTnLst>
                                    <p:animClr clrSpc="rgb" dir="cw">
                                      <p:cBhvr override="childStyle">
                                        <p:cTn id="628" dur="500" fill="hold"/>
                                        <p:tgtEl>
                                          <p:spTgt spid="229"/>
                                        </p:tgtEl>
                                        <p:attrNameLst>
                                          <p:attrName>style.color</p:attrName>
                                        </p:attrNameLst>
                                      </p:cBhvr>
                                      <p:to>
                                        <a:schemeClr val="accent2"/>
                                      </p:to>
                                    </p:animClr>
                                    <p:animClr clrSpc="rgb" dir="cw">
                                      <p:cBhvr>
                                        <p:cTn id="629" dur="500" fill="hold"/>
                                        <p:tgtEl>
                                          <p:spTgt spid="229"/>
                                        </p:tgtEl>
                                        <p:attrNameLst>
                                          <p:attrName>fillcolor</p:attrName>
                                        </p:attrNameLst>
                                      </p:cBhvr>
                                      <p:to>
                                        <a:schemeClr val="accent2"/>
                                      </p:to>
                                    </p:animClr>
                                    <p:set>
                                      <p:cBhvr>
                                        <p:cTn id="630" dur="500" fill="hold"/>
                                        <p:tgtEl>
                                          <p:spTgt spid="229"/>
                                        </p:tgtEl>
                                        <p:attrNameLst>
                                          <p:attrName>fill.type</p:attrName>
                                        </p:attrNameLst>
                                      </p:cBhvr>
                                      <p:to>
                                        <p:strVal val="solid"/>
                                      </p:to>
                                    </p:set>
                                    <p:set>
                                      <p:cBhvr>
                                        <p:cTn id="631" dur="500" fill="hold"/>
                                        <p:tgtEl>
                                          <p:spTgt spid="229"/>
                                        </p:tgtEl>
                                        <p:attrNameLst>
                                          <p:attrName>fill.on</p:attrName>
                                        </p:attrNameLst>
                                      </p:cBhvr>
                                      <p:to>
                                        <p:strVal val="true"/>
                                      </p:to>
                                    </p:set>
                                  </p:childTnLst>
                                </p:cTn>
                              </p:par>
                              <p:par>
                                <p:cTn id="632" presetID="19" presetClass="emph" presetSubtype="0" fill="hold" grpId="0" nodeType="withEffect">
                                  <p:stCondLst>
                                    <p:cond delay="0"/>
                                  </p:stCondLst>
                                  <p:childTnLst>
                                    <p:animClr clrSpc="rgb" dir="cw">
                                      <p:cBhvr override="childStyle">
                                        <p:cTn id="633" dur="500" fill="hold"/>
                                        <p:tgtEl>
                                          <p:spTgt spid="230"/>
                                        </p:tgtEl>
                                        <p:attrNameLst>
                                          <p:attrName>style.color</p:attrName>
                                        </p:attrNameLst>
                                      </p:cBhvr>
                                      <p:to>
                                        <a:schemeClr val="accent2"/>
                                      </p:to>
                                    </p:animClr>
                                    <p:animClr clrSpc="rgb" dir="cw">
                                      <p:cBhvr>
                                        <p:cTn id="634" dur="500" fill="hold"/>
                                        <p:tgtEl>
                                          <p:spTgt spid="230"/>
                                        </p:tgtEl>
                                        <p:attrNameLst>
                                          <p:attrName>fillcolor</p:attrName>
                                        </p:attrNameLst>
                                      </p:cBhvr>
                                      <p:to>
                                        <a:schemeClr val="accent2"/>
                                      </p:to>
                                    </p:animClr>
                                    <p:set>
                                      <p:cBhvr>
                                        <p:cTn id="635" dur="500" fill="hold"/>
                                        <p:tgtEl>
                                          <p:spTgt spid="230"/>
                                        </p:tgtEl>
                                        <p:attrNameLst>
                                          <p:attrName>fill.type</p:attrName>
                                        </p:attrNameLst>
                                      </p:cBhvr>
                                      <p:to>
                                        <p:strVal val="solid"/>
                                      </p:to>
                                    </p:set>
                                    <p:set>
                                      <p:cBhvr>
                                        <p:cTn id="636" dur="500" fill="hold"/>
                                        <p:tgtEl>
                                          <p:spTgt spid="230"/>
                                        </p:tgtEl>
                                        <p:attrNameLst>
                                          <p:attrName>fill.on</p:attrName>
                                        </p:attrNameLst>
                                      </p:cBhvr>
                                      <p:to>
                                        <p:strVal val="true"/>
                                      </p:to>
                                    </p:set>
                                  </p:childTnLst>
                                </p:cTn>
                              </p:par>
                              <p:par>
                                <p:cTn id="637" presetID="19" presetClass="emph" presetSubtype="0" fill="hold" grpId="0" nodeType="withEffect">
                                  <p:stCondLst>
                                    <p:cond delay="0"/>
                                  </p:stCondLst>
                                  <p:childTnLst>
                                    <p:animClr clrSpc="rgb" dir="cw">
                                      <p:cBhvr override="childStyle">
                                        <p:cTn id="638" dur="500" fill="hold"/>
                                        <p:tgtEl>
                                          <p:spTgt spid="231"/>
                                        </p:tgtEl>
                                        <p:attrNameLst>
                                          <p:attrName>style.color</p:attrName>
                                        </p:attrNameLst>
                                      </p:cBhvr>
                                      <p:to>
                                        <a:schemeClr val="accent2"/>
                                      </p:to>
                                    </p:animClr>
                                    <p:animClr clrSpc="rgb" dir="cw">
                                      <p:cBhvr>
                                        <p:cTn id="639" dur="500" fill="hold"/>
                                        <p:tgtEl>
                                          <p:spTgt spid="231"/>
                                        </p:tgtEl>
                                        <p:attrNameLst>
                                          <p:attrName>fillcolor</p:attrName>
                                        </p:attrNameLst>
                                      </p:cBhvr>
                                      <p:to>
                                        <a:schemeClr val="accent2"/>
                                      </p:to>
                                    </p:animClr>
                                    <p:set>
                                      <p:cBhvr>
                                        <p:cTn id="640" dur="500" fill="hold"/>
                                        <p:tgtEl>
                                          <p:spTgt spid="231"/>
                                        </p:tgtEl>
                                        <p:attrNameLst>
                                          <p:attrName>fill.type</p:attrName>
                                        </p:attrNameLst>
                                      </p:cBhvr>
                                      <p:to>
                                        <p:strVal val="solid"/>
                                      </p:to>
                                    </p:set>
                                    <p:set>
                                      <p:cBhvr>
                                        <p:cTn id="641" dur="500" fill="hold"/>
                                        <p:tgtEl>
                                          <p:spTgt spid="231"/>
                                        </p:tgtEl>
                                        <p:attrNameLst>
                                          <p:attrName>fill.on</p:attrName>
                                        </p:attrNameLst>
                                      </p:cBhvr>
                                      <p:to>
                                        <p:strVal val="true"/>
                                      </p:to>
                                    </p:set>
                                  </p:childTnLst>
                                </p:cTn>
                              </p:par>
                            </p:childTnLst>
                          </p:cTn>
                        </p:par>
                      </p:childTnLst>
                    </p:cTn>
                  </p:par>
                  <p:par>
                    <p:cTn id="642" fill="hold">
                      <p:stCondLst>
                        <p:cond delay="indefinite"/>
                      </p:stCondLst>
                      <p:childTnLst>
                        <p:par>
                          <p:cTn id="643" fill="hold">
                            <p:stCondLst>
                              <p:cond delay="0"/>
                            </p:stCondLst>
                            <p:childTnLst>
                              <p:par>
                                <p:cTn id="644" presetID="6" presetClass="exit" presetSubtype="32" fill="hold" grpId="1" nodeType="clickEffect">
                                  <p:stCondLst>
                                    <p:cond delay="0"/>
                                  </p:stCondLst>
                                  <p:childTnLst>
                                    <p:animEffect transition="out" filter="circle(out)">
                                      <p:cBhvr>
                                        <p:cTn id="645" dur="2000"/>
                                        <p:tgtEl>
                                          <p:spTgt spid="223"/>
                                        </p:tgtEl>
                                      </p:cBhvr>
                                    </p:animEffect>
                                    <p:set>
                                      <p:cBhvr>
                                        <p:cTn id="646" dur="1" fill="hold">
                                          <p:stCondLst>
                                            <p:cond delay="1999"/>
                                          </p:stCondLst>
                                        </p:cTn>
                                        <p:tgtEl>
                                          <p:spTgt spid="223"/>
                                        </p:tgtEl>
                                        <p:attrNameLst>
                                          <p:attrName>style.visibility</p:attrName>
                                        </p:attrNameLst>
                                      </p:cBhvr>
                                      <p:to>
                                        <p:strVal val="hidden"/>
                                      </p:to>
                                    </p:set>
                                  </p:childTnLst>
                                </p:cTn>
                              </p:par>
                              <p:par>
                                <p:cTn id="647" presetID="6" presetClass="exit" presetSubtype="32" fill="hold" grpId="1" nodeType="withEffect">
                                  <p:stCondLst>
                                    <p:cond delay="0"/>
                                  </p:stCondLst>
                                  <p:childTnLst>
                                    <p:animEffect transition="out" filter="circle(out)">
                                      <p:cBhvr>
                                        <p:cTn id="648" dur="2000"/>
                                        <p:tgtEl>
                                          <p:spTgt spid="224"/>
                                        </p:tgtEl>
                                      </p:cBhvr>
                                    </p:animEffect>
                                    <p:set>
                                      <p:cBhvr>
                                        <p:cTn id="649" dur="1" fill="hold">
                                          <p:stCondLst>
                                            <p:cond delay="1999"/>
                                          </p:stCondLst>
                                        </p:cTn>
                                        <p:tgtEl>
                                          <p:spTgt spid="224"/>
                                        </p:tgtEl>
                                        <p:attrNameLst>
                                          <p:attrName>style.visibility</p:attrName>
                                        </p:attrNameLst>
                                      </p:cBhvr>
                                      <p:to>
                                        <p:strVal val="hidden"/>
                                      </p:to>
                                    </p:set>
                                  </p:childTnLst>
                                </p:cTn>
                              </p:par>
                              <p:par>
                                <p:cTn id="650" presetID="6" presetClass="exit" presetSubtype="32" fill="hold" grpId="1" nodeType="withEffect">
                                  <p:stCondLst>
                                    <p:cond delay="0"/>
                                  </p:stCondLst>
                                  <p:childTnLst>
                                    <p:animEffect transition="out" filter="circle(out)">
                                      <p:cBhvr>
                                        <p:cTn id="651" dur="2000"/>
                                        <p:tgtEl>
                                          <p:spTgt spid="225"/>
                                        </p:tgtEl>
                                      </p:cBhvr>
                                    </p:animEffect>
                                    <p:set>
                                      <p:cBhvr>
                                        <p:cTn id="652" dur="1" fill="hold">
                                          <p:stCondLst>
                                            <p:cond delay="1999"/>
                                          </p:stCondLst>
                                        </p:cTn>
                                        <p:tgtEl>
                                          <p:spTgt spid="225"/>
                                        </p:tgtEl>
                                        <p:attrNameLst>
                                          <p:attrName>style.visibility</p:attrName>
                                        </p:attrNameLst>
                                      </p:cBhvr>
                                      <p:to>
                                        <p:strVal val="hidden"/>
                                      </p:to>
                                    </p:set>
                                  </p:childTnLst>
                                </p:cTn>
                              </p:par>
                              <p:par>
                                <p:cTn id="653" presetID="6" presetClass="exit" presetSubtype="32" fill="hold" grpId="1" nodeType="withEffect">
                                  <p:stCondLst>
                                    <p:cond delay="0"/>
                                  </p:stCondLst>
                                  <p:childTnLst>
                                    <p:animEffect transition="out" filter="circle(out)">
                                      <p:cBhvr>
                                        <p:cTn id="654" dur="2000"/>
                                        <p:tgtEl>
                                          <p:spTgt spid="226"/>
                                        </p:tgtEl>
                                      </p:cBhvr>
                                    </p:animEffect>
                                    <p:set>
                                      <p:cBhvr>
                                        <p:cTn id="655" dur="1" fill="hold">
                                          <p:stCondLst>
                                            <p:cond delay="1999"/>
                                          </p:stCondLst>
                                        </p:cTn>
                                        <p:tgtEl>
                                          <p:spTgt spid="226"/>
                                        </p:tgtEl>
                                        <p:attrNameLst>
                                          <p:attrName>style.visibility</p:attrName>
                                        </p:attrNameLst>
                                      </p:cBhvr>
                                      <p:to>
                                        <p:strVal val="hidden"/>
                                      </p:to>
                                    </p:set>
                                  </p:childTnLst>
                                </p:cTn>
                              </p:par>
                              <p:par>
                                <p:cTn id="656" presetID="6" presetClass="exit" presetSubtype="32" fill="hold" grpId="1" nodeType="withEffect">
                                  <p:stCondLst>
                                    <p:cond delay="0"/>
                                  </p:stCondLst>
                                  <p:childTnLst>
                                    <p:animEffect transition="out" filter="circle(out)">
                                      <p:cBhvr>
                                        <p:cTn id="657" dur="2000"/>
                                        <p:tgtEl>
                                          <p:spTgt spid="227"/>
                                        </p:tgtEl>
                                      </p:cBhvr>
                                    </p:animEffect>
                                    <p:set>
                                      <p:cBhvr>
                                        <p:cTn id="658" dur="1" fill="hold">
                                          <p:stCondLst>
                                            <p:cond delay="1999"/>
                                          </p:stCondLst>
                                        </p:cTn>
                                        <p:tgtEl>
                                          <p:spTgt spid="227"/>
                                        </p:tgtEl>
                                        <p:attrNameLst>
                                          <p:attrName>style.visibility</p:attrName>
                                        </p:attrNameLst>
                                      </p:cBhvr>
                                      <p:to>
                                        <p:strVal val="hidden"/>
                                      </p:to>
                                    </p:set>
                                  </p:childTnLst>
                                </p:cTn>
                              </p:par>
                              <p:par>
                                <p:cTn id="659" presetID="6" presetClass="exit" presetSubtype="32" fill="hold" grpId="1" nodeType="withEffect">
                                  <p:stCondLst>
                                    <p:cond delay="0"/>
                                  </p:stCondLst>
                                  <p:childTnLst>
                                    <p:animEffect transition="out" filter="circle(out)">
                                      <p:cBhvr>
                                        <p:cTn id="660" dur="2000"/>
                                        <p:tgtEl>
                                          <p:spTgt spid="228"/>
                                        </p:tgtEl>
                                      </p:cBhvr>
                                    </p:animEffect>
                                    <p:set>
                                      <p:cBhvr>
                                        <p:cTn id="661" dur="1" fill="hold">
                                          <p:stCondLst>
                                            <p:cond delay="1999"/>
                                          </p:stCondLst>
                                        </p:cTn>
                                        <p:tgtEl>
                                          <p:spTgt spid="228"/>
                                        </p:tgtEl>
                                        <p:attrNameLst>
                                          <p:attrName>style.visibility</p:attrName>
                                        </p:attrNameLst>
                                      </p:cBhvr>
                                      <p:to>
                                        <p:strVal val="hidden"/>
                                      </p:to>
                                    </p:set>
                                  </p:childTnLst>
                                </p:cTn>
                              </p:par>
                              <p:par>
                                <p:cTn id="662" presetID="6" presetClass="exit" presetSubtype="32" fill="hold" grpId="1" nodeType="withEffect">
                                  <p:stCondLst>
                                    <p:cond delay="0"/>
                                  </p:stCondLst>
                                  <p:childTnLst>
                                    <p:animEffect transition="out" filter="circle(out)">
                                      <p:cBhvr>
                                        <p:cTn id="663" dur="2000"/>
                                        <p:tgtEl>
                                          <p:spTgt spid="229"/>
                                        </p:tgtEl>
                                      </p:cBhvr>
                                    </p:animEffect>
                                    <p:set>
                                      <p:cBhvr>
                                        <p:cTn id="664" dur="1" fill="hold">
                                          <p:stCondLst>
                                            <p:cond delay="1999"/>
                                          </p:stCondLst>
                                        </p:cTn>
                                        <p:tgtEl>
                                          <p:spTgt spid="229"/>
                                        </p:tgtEl>
                                        <p:attrNameLst>
                                          <p:attrName>style.visibility</p:attrName>
                                        </p:attrNameLst>
                                      </p:cBhvr>
                                      <p:to>
                                        <p:strVal val="hidden"/>
                                      </p:to>
                                    </p:set>
                                  </p:childTnLst>
                                </p:cTn>
                              </p:par>
                              <p:par>
                                <p:cTn id="665" presetID="6" presetClass="exit" presetSubtype="32" fill="hold" grpId="1" nodeType="withEffect">
                                  <p:stCondLst>
                                    <p:cond delay="0"/>
                                  </p:stCondLst>
                                  <p:childTnLst>
                                    <p:animEffect transition="out" filter="circle(out)">
                                      <p:cBhvr>
                                        <p:cTn id="666" dur="2000"/>
                                        <p:tgtEl>
                                          <p:spTgt spid="230"/>
                                        </p:tgtEl>
                                      </p:cBhvr>
                                    </p:animEffect>
                                    <p:set>
                                      <p:cBhvr>
                                        <p:cTn id="667" dur="1" fill="hold">
                                          <p:stCondLst>
                                            <p:cond delay="1999"/>
                                          </p:stCondLst>
                                        </p:cTn>
                                        <p:tgtEl>
                                          <p:spTgt spid="230"/>
                                        </p:tgtEl>
                                        <p:attrNameLst>
                                          <p:attrName>style.visibility</p:attrName>
                                        </p:attrNameLst>
                                      </p:cBhvr>
                                      <p:to>
                                        <p:strVal val="hidden"/>
                                      </p:to>
                                    </p:set>
                                  </p:childTnLst>
                                </p:cTn>
                              </p:par>
                              <p:par>
                                <p:cTn id="668" presetID="6" presetClass="exit" presetSubtype="32" fill="hold" grpId="1" nodeType="withEffect">
                                  <p:stCondLst>
                                    <p:cond delay="0"/>
                                  </p:stCondLst>
                                  <p:childTnLst>
                                    <p:animEffect transition="out" filter="circle(out)">
                                      <p:cBhvr>
                                        <p:cTn id="669" dur="2000"/>
                                        <p:tgtEl>
                                          <p:spTgt spid="231"/>
                                        </p:tgtEl>
                                      </p:cBhvr>
                                    </p:animEffect>
                                    <p:set>
                                      <p:cBhvr>
                                        <p:cTn id="670" dur="1" fill="hold">
                                          <p:stCondLst>
                                            <p:cond delay="1999"/>
                                          </p:stCondLst>
                                        </p:cTn>
                                        <p:tgtEl>
                                          <p:spTgt spid="231"/>
                                        </p:tgtEl>
                                        <p:attrNameLst>
                                          <p:attrName>style.visibility</p:attrName>
                                        </p:attrNameLst>
                                      </p:cBhvr>
                                      <p:to>
                                        <p:strVal val="hidden"/>
                                      </p:to>
                                    </p:set>
                                  </p:childTnLst>
                                </p:cTn>
                              </p:par>
                              <p:par>
                                <p:cTn id="671" presetID="6" presetClass="exit" presetSubtype="32" fill="hold" grpId="1" nodeType="withEffect">
                                  <p:stCondLst>
                                    <p:cond delay="0"/>
                                  </p:stCondLst>
                                  <p:childTnLst>
                                    <p:animEffect transition="out" filter="circle(out)">
                                      <p:cBhvr>
                                        <p:cTn id="672" dur="2000"/>
                                        <p:tgtEl>
                                          <p:spTgt spid="238"/>
                                        </p:tgtEl>
                                      </p:cBhvr>
                                    </p:animEffect>
                                    <p:set>
                                      <p:cBhvr>
                                        <p:cTn id="673" dur="1" fill="hold">
                                          <p:stCondLst>
                                            <p:cond delay="1999"/>
                                          </p:stCondLst>
                                        </p:cTn>
                                        <p:tgtEl>
                                          <p:spTgt spid="238"/>
                                        </p:tgtEl>
                                        <p:attrNameLst>
                                          <p:attrName>style.visibility</p:attrName>
                                        </p:attrNameLst>
                                      </p:cBhvr>
                                      <p:to>
                                        <p:strVal val="hidden"/>
                                      </p:to>
                                    </p:set>
                                  </p:childTnLst>
                                </p:cTn>
                              </p:par>
                            </p:childTnLst>
                          </p:cTn>
                        </p:par>
                      </p:childTnLst>
                    </p:cTn>
                  </p:par>
                </p:childTnLst>
              </p:cTn>
              <p:nextCondLst>
                <p:cond evt="onClick" delay="0">
                  <p:tgtEl>
                    <p:spTgt spid="71"/>
                  </p:tgtEl>
                </p:cond>
              </p:nextCondLst>
            </p:seq>
          </p:childTnLst>
        </p:cTn>
      </p:par>
    </p:tnLst>
    <p:bldLst>
      <p:bldP spid="76" grpId="0" animBg="1"/>
      <p:bldP spid="76" grpId="1" animBg="1"/>
      <p:bldP spid="148" grpId="0" animBg="1"/>
      <p:bldP spid="148"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20" grpId="0" animBg="1"/>
      <p:bldP spid="120" grpId="1" animBg="1"/>
      <p:bldP spid="121" grpId="0" animBg="1"/>
      <p:bldP spid="121" grpId="1" animBg="1"/>
      <p:bldP spid="125" grpId="0" animBg="1"/>
      <p:bldP spid="125" grpId="1" animBg="1"/>
      <p:bldP spid="126" grpId="0" animBg="1"/>
      <p:bldP spid="126" grpId="1" animBg="1"/>
      <p:bldP spid="127" grpId="0" animBg="1"/>
      <p:bldP spid="127" grpId="1" animBg="1"/>
      <p:bldP spid="128" grpId="0" animBg="1"/>
      <p:bldP spid="128" grpId="1" animBg="1"/>
      <p:bldP spid="129" grpId="0" animBg="1"/>
      <p:bldP spid="129" grpId="1" animBg="1"/>
      <p:bldP spid="130" grpId="0" animBg="1"/>
      <p:bldP spid="130" grpId="1" animBg="1"/>
      <p:bldP spid="152" grpId="0" animBg="1"/>
      <p:bldP spid="152" grpId="1" animBg="1"/>
      <p:bldP spid="155" grpId="0" animBg="1"/>
      <p:bldP spid="155"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P spid="164" grpId="0" animBg="1"/>
      <p:bldP spid="164"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P spid="173" grpId="0" animBg="1"/>
      <p:bldP spid="173" grpId="1" animBg="1"/>
      <p:bldP spid="174" grpId="0" animBg="1"/>
      <p:bldP spid="174" grpId="1" animBg="1"/>
      <p:bldP spid="175" grpId="0" animBg="1"/>
      <p:bldP spid="175" grpId="1" animBg="1"/>
      <p:bldP spid="176" grpId="0" animBg="1"/>
      <p:bldP spid="176" grpId="1" animBg="1"/>
      <p:bldP spid="177" grpId="0" animBg="1"/>
      <p:bldP spid="177" grpId="1" animBg="1"/>
      <p:bldP spid="178" grpId="0" animBg="1"/>
      <p:bldP spid="178" grpId="1" animBg="1"/>
      <p:bldP spid="179" grpId="0" animBg="1"/>
      <p:bldP spid="179" grpId="1" animBg="1"/>
      <p:bldP spid="180" grpId="0" animBg="1"/>
      <p:bldP spid="180" grpId="1" animBg="1"/>
      <p:bldP spid="181" grpId="0" animBg="1"/>
      <p:bldP spid="181" grpId="1" animBg="1"/>
      <p:bldP spid="182" grpId="0" animBg="1"/>
      <p:bldP spid="182" grpId="1" animBg="1"/>
      <p:bldP spid="183" grpId="0" animBg="1"/>
      <p:bldP spid="183" grpId="1" animBg="1"/>
      <p:bldP spid="184" grpId="0" animBg="1"/>
      <p:bldP spid="184" grpId="1" animBg="1"/>
      <p:bldP spid="210" grpId="0" animBg="1"/>
      <p:bldP spid="210" grpId="1" animBg="1"/>
      <p:bldP spid="211" grpId="0" animBg="1"/>
      <p:bldP spid="211" grpId="1" animBg="1"/>
      <p:bldP spid="212" grpId="0" animBg="1"/>
      <p:bldP spid="212" grpId="1" animBg="1"/>
      <p:bldP spid="213" grpId="0" animBg="1"/>
      <p:bldP spid="213" grpId="1" animBg="1"/>
      <p:bldP spid="214" grpId="0" animBg="1"/>
      <p:bldP spid="214" grpId="1" animBg="1"/>
      <p:bldP spid="215" grpId="0" animBg="1"/>
      <p:bldP spid="215" grpId="1" animBg="1"/>
      <p:bldP spid="216" grpId="0" animBg="1"/>
      <p:bldP spid="216" grpId="1" animBg="1"/>
      <p:bldP spid="217" grpId="0" animBg="1"/>
      <p:bldP spid="217" grpId="1" animBg="1"/>
      <p:bldP spid="218" grpId="0" animBg="1"/>
      <p:bldP spid="218" grpId="1" animBg="1"/>
      <p:bldP spid="219" grpId="0" animBg="1"/>
      <p:bldP spid="219" grpId="1" animBg="1"/>
      <p:bldP spid="220" grpId="0" animBg="1"/>
      <p:bldP spid="220" grpId="1" animBg="1"/>
      <p:bldP spid="221" grpId="0" animBg="1"/>
      <p:bldP spid="221" grpId="1" animBg="1"/>
      <p:bldP spid="222" grpId="0" animBg="1"/>
      <p:bldP spid="222" grpId="1" animBg="1"/>
      <p:bldP spid="223" grpId="0" animBg="1"/>
      <p:bldP spid="223" grpId="1" animBg="1"/>
      <p:bldP spid="224" grpId="0" animBg="1"/>
      <p:bldP spid="224" grpId="1" animBg="1"/>
      <p:bldP spid="225" grpId="0" animBg="1"/>
      <p:bldP spid="225" grpId="1" animBg="1"/>
      <p:bldP spid="226" grpId="0" animBg="1"/>
      <p:bldP spid="226" grpId="1" animBg="1"/>
      <p:bldP spid="227" grpId="0" animBg="1"/>
      <p:bldP spid="227" grpId="1" animBg="1"/>
      <p:bldP spid="228" grpId="0" animBg="1"/>
      <p:bldP spid="228" grpId="1" animBg="1"/>
      <p:bldP spid="229" grpId="0" animBg="1"/>
      <p:bldP spid="229" grpId="1" animBg="1"/>
      <p:bldP spid="230" grpId="0" animBg="1"/>
      <p:bldP spid="230" grpId="1" animBg="1"/>
      <p:bldP spid="231" grpId="0" animBg="1"/>
      <p:bldP spid="231" grpId="1" animBg="1"/>
      <p:bldP spid="232" grpId="0" animBg="1"/>
      <p:bldP spid="232" grpId="1" animBg="1"/>
      <p:bldP spid="233" grpId="0" animBg="1"/>
      <p:bldP spid="233" grpId="1" animBg="1"/>
      <p:bldP spid="234" grpId="0" animBg="1"/>
      <p:bldP spid="234" grpId="1" animBg="1"/>
      <p:bldP spid="235" grpId="0" animBg="1"/>
      <p:bldP spid="235" grpId="1" animBg="1"/>
      <p:bldP spid="236" grpId="0" animBg="1"/>
      <p:bldP spid="236" grpId="1" animBg="1"/>
      <p:bldP spid="237" grpId="0" animBg="1"/>
      <p:bldP spid="237" grpId="1" animBg="1"/>
      <p:bldP spid="238" grpId="0" animBg="1"/>
      <p:bldP spid="238"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9045AD51-4A7C-4C21-93DF-A9A2B3440E24}"/>
              </a:ext>
            </a:extLst>
          </p:cNvPr>
          <p:cNvGraphicFramePr>
            <a:graphicFrameLocks noGrp="1"/>
          </p:cNvGraphicFramePr>
          <p:nvPr>
            <p:extLst>
              <p:ext uri="{D42A27DB-BD31-4B8C-83A1-F6EECF244321}">
                <p14:modId xmlns:p14="http://schemas.microsoft.com/office/powerpoint/2010/main" val="3111430559"/>
              </p:ext>
            </p:extLst>
          </p:nvPr>
        </p:nvGraphicFramePr>
        <p:xfrm>
          <a:off x="216205" y="128820"/>
          <a:ext cx="11763596" cy="6515048"/>
        </p:xfrm>
        <a:graphic>
          <a:graphicData uri="http://schemas.openxmlformats.org/drawingml/2006/table">
            <a:tbl>
              <a:tblPr firstRow="1" firstCol="1" bandRow="1"/>
              <a:tblGrid>
                <a:gridCol w="1068707">
                  <a:extLst>
                    <a:ext uri="{9D8B030D-6E8A-4147-A177-3AD203B41FA5}">
                      <a16:colId xmlns:a16="http://schemas.microsoft.com/office/drawing/2014/main" val="2851470237"/>
                    </a:ext>
                  </a:extLst>
                </a:gridCol>
                <a:gridCol w="1068707">
                  <a:extLst>
                    <a:ext uri="{9D8B030D-6E8A-4147-A177-3AD203B41FA5}">
                      <a16:colId xmlns:a16="http://schemas.microsoft.com/office/drawing/2014/main" val="2154283047"/>
                    </a:ext>
                  </a:extLst>
                </a:gridCol>
                <a:gridCol w="1068707">
                  <a:extLst>
                    <a:ext uri="{9D8B030D-6E8A-4147-A177-3AD203B41FA5}">
                      <a16:colId xmlns:a16="http://schemas.microsoft.com/office/drawing/2014/main" val="3647057924"/>
                    </a:ext>
                  </a:extLst>
                </a:gridCol>
                <a:gridCol w="1068707">
                  <a:extLst>
                    <a:ext uri="{9D8B030D-6E8A-4147-A177-3AD203B41FA5}">
                      <a16:colId xmlns:a16="http://schemas.microsoft.com/office/drawing/2014/main" val="446130226"/>
                    </a:ext>
                  </a:extLst>
                </a:gridCol>
                <a:gridCol w="1069824">
                  <a:extLst>
                    <a:ext uri="{9D8B030D-6E8A-4147-A177-3AD203B41FA5}">
                      <a16:colId xmlns:a16="http://schemas.microsoft.com/office/drawing/2014/main" val="1632274922"/>
                    </a:ext>
                  </a:extLst>
                </a:gridCol>
                <a:gridCol w="1069824">
                  <a:extLst>
                    <a:ext uri="{9D8B030D-6E8A-4147-A177-3AD203B41FA5}">
                      <a16:colId xmlns:a16="http://schemas.microsoft.com/office/drawing/2014/main" val="884516262"/>
                    </a:ext>
                  </a:extLst>
                </a:gridCol>
                <a:gridCol w="1069824">
                  <a:extLst>
                    <a:ext uri="{9D8B030D-6E8A-4147-A177-3AD203B41FA5}">
                      <a16:colId xmlns:a16="http://schemas.microsoft.com/office/drawing/2014/main" val="1081010620"/>
                    </a:ext>
                  </a:extLst>
                </a:gridCol>
                <a:gridCol w="1069824">
                  <a:extLst>
                    <a:ext uri="{9D8B030D-6E8A-4147-A177-3AD203B41FA5}">
                      <a16:colId xmlns:a16="http://schemas.microsoft.com/office/drawing/2014/main" val="1581182532"/>
                    </a:ext>
                  </a:extLst>
                </a:gridCol>
                <a:gridCol w="1069824">
                  <a:extLst>
                    <a:ext uri="{9D8B030D-6E8A-4147-A177-3AD203B41FA5}">
                      <a16:colId xmlns:a16="http://schemas.microsoft.com/office/drawing/2014/main" val="4222770522"/>
                    </a:ext>
                  </a:extLst>
                </a:gridCol>
                <a:gridCol w="1069824">
                  <a:extLst>
                    <a:ext uri="{9D8B030D-6E8A-4147-A177-3AD203B41FA5}">
                      <a16:colId xmlns:a16="http://schemas.microsoft.com/office/drawing/2014/main" val="1428442844"/>
                    </a:ext>
                  </a:extLst>
                </a:gridCol>
                <a:gridCol w="1069824">
                  <a:extLst>
                    <a:ext uri="{9D8B030D-6E8A-4147-A177-3AD203B41FA5}">
                      <a16:colId xmlns:a16="http://schemas.microsoft.com/office/drawing/2014/main" val="406102389"/>
                    </a:ext>
                  </a:extLst>
                </a:gridCol>
              </a:tblGrid>
              <a:tr h="814381">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Q</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Ề</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814381">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R</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E</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041543499"/>
                  </a:ext>
                </a:extLst>
              </a:tr>
              <a:tr h="814381">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B</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Ô</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814381">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814381">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Ò</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814381">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Ờ</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B</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770830"/>
                  </a:ext>
                </a:extLst>
              </a:tr>
              <a:tr h="814381">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Ợ</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D</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Ẫ</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2361117"/>
                  </a:ext>
                </a:extLst>
              </a:tr>
              <a:tr h="814381">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Ẽ</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Ộ</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V</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Ề</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9371697"/>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2FF22D0E-1606-49A8-8533-9F9107975CE3}"/>
              </a:ext>
            </a:extLst>
          </p:cNvPr>
          <p:cNvGraphicFramePr>
            <a:graphicFrameLocks noGrp="1"/>
          </p:cNvGraphicFramePr>
          <p:nvPr>
            <p:extLst>
              <p:ext uri="{D42A27DB-BD31-4B8C-83A1-F6EECF244321}">
                <p14:modId xmlns:p14="http://schemas.microsoft.com/office/powerpoint/2010/main" val="3999121072"/>
              </p:ext>
            </p:extLst>
          </p:nvPr>
        </p:nvGraphicFramePr>
        <p:xfrm>
          <a:off x="216205" y="128820"/>
          <a:ext cx="11763596" cy="6515048"/>
        </p:xfrm>
        <a:graphic>
          <a:graphicData uri="http://schemas.openxmlformats.org/drawingml/2006/table">
            <a:tbl>
              <a:tblPr firstRow="1" firstCol="1" bandRow="1"/>
              <a:tblGrid>
                <a:gridCol w="1068707">
                  <a:extLst>
                    <a:ext uri="{9D8B030D-6E8A-4147-A177-3AD203B41FA5}">
                      <a16:colId xmlns:a16="http://schemas.microsoft.com/office/drawing/2014/main" val="2851470237"/>
                    </a:ext>
                  </a:extLst>
                </a:gridCol>
                <a:gridCol w="1068707">
                  <a:extLst>
                    <a:ext uri="{9D8B030D-6E8A-4147-A177-3AD203B41FA5}">
                      <a16:colId xmlns:a16="http://schemas.microsoft.com/office/drawing/2014/main" val="2154283047"/>
                    </a:ext>
                  </a:extLst>
                </a:gridCol>
                <a:gridCol w="1068707">
                  <a:extLst>
                    <a:ext uri="{9D8B030D-6E8A-4147-A177-3AD203B41FA5}">
                      <a16:colId xmlns:a16="http://schemas.microsoft.com/office/drawing/2014/main" val="3647057924"/>
                    </a:ext>
                  </a:extLst>
                </a:gridCol>
                <a:gridCol w="1068707">
                  <a:extLst>
                    <a:ext uri="{9D8B030D-6E8A-4147-A177-3AD203B41FA5}">
                      <a16:colId xmlns:a16="http://schemas.microsoft.com/office/drawing/2014/main" val="446130226"/>
                    </a:ext>
                  </a:extLst>
                </a:gridCol>
                <a:gridCol w="1069824">
                  <a:extLst>
                    <a:ext uri="{9D8B030D-6E8A-4147-A177-3AD203B41FA5}">
                      <a16:colId xmlns:a16="http://schemas.microsoft.com/office/drawing/2014/main" val="1632274922"/>
                    </a:ext>
                  </a:extLst>
                </a:gridCol>
                <a:gridCol w="1069824">
                  <a:extLst>
                    <a:ext uri="{9D8B030D-6E8A-4147-A177-3AD203B41FA5}">
                      <a16:colId xmlns:a16="http://schemas.microsoft.com/office/drawing/2014/main" val="884516262"/>
                    </a:ext>
                  </a:extLst>
                </a:gridCol>
                <a:gridCol w="1069824">
                  <a:extLst>
                    <a:ext uri="{9D8B030D-6E8A-4147-A177-3AD203B41FA5}">
                      <a16:colId xmlns:a16="http://schemas.microsoft.com/office/drawing/2014/main" val="1081010620"/>
                    </a:ext>
                  </a:extLst>
                </a:gridCol>
                <a:gridCol w="1069824">
                  <a:extLst>
                    <a:ext uri="{9D8B030D-6E8A-4147-A177-3AD203B41FA5}">
                      <a16:colId xmlns:a16="http://schemas.microsoft.com/office/drawing/2014/main" val="1581182532"/>
                    </a:ext>
                  </a:extLst>
                </a:gridCol>
                <a:gridCol w="1069824">
                  <a:extLst>
                    <a:ext uri="{9D8B030D-6E8A-4147-A177-3AD203B41FA5}">
                      <a16:colId xmlns:a16="http://schemas.microsoft.com/office/drawing/2014/main" val="4222770522"/>
                    </a:ext>
                  </a:extLst>
                </a:gridCol>
                <a:gridCol w="1069824">
                  <a:extLst>
                    <a:ext uri="{9D8B030D-6E8A-4147-A177-3AD203B41FA5}">
                      <a16:colId xmlns:a16="http://schemas.microsoft.com/office/drawing/2014/main" val="1428442844"/>
                    </a:ext>
                  </a:extLst>
                </a:gridCol>
                <a:gridCol w="1069824">
                  <a:extLst>
                    <a:ext uri="{9D8B030D-6E8A-4147-A177-3AD203B41FA5}">
                      <a16:colId xmlns:a16="http://schemas.microsoft.com/office/drawing/2014/main" val="406102389"/>
                    </a:ext>
                  </a:extLst>
                </a:gridCol>
              </a:tblGrid>
              <a:tr h="814381">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O</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Q</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Ề</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814381">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R</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Ủ</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E</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M</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041543499"/>
                  </a:ext>
                </a:extLst>
              </a:tr>
              <a:tr h="814381">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B</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L</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Y</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Ô</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73846923"/>
                  </a:ext>
                </a:extLst>
              </a:tr>
              <a:tr h="814381">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Ê</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Ú</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A</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814381">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Ò</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À</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Y</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69385001"/>
                  </a:ext>
                </a:extLst>
              </a:tr>
              <a:tr h="814381">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Ờ</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M</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B</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04770830"/>
                  </a:ext>
                </a:extLst>
              </a:tr>
              <a:tr h="814381">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Ư</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Ợ</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D</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Ẫ</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Đ</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2361117"/>
                  </a:ext>
                </a:extLst>
              </a:tr>
              <a:tr h="814381">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S</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Ẽ</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U</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rgbClr val="FF0000"/>
                          </a:solidFill>
                          <a:effectLst/>
                          <a:latin typeface="Tahoma" panose="020B0604030504040204" pitchFamily="34" charset="0"/>
                          <a:ea typeface="Tahoma" panose="020B0604030504040204" pitchFamily="34" charset="0"/>
                          <a:cs typeface="Tahoma" panose="020B0604030504040204" pitchFamily="34" charset="0"/>
                        </a:rPr>
                        <a:t>Ỗ</a:t>
                      </a:r>
                      <a:endParaRPr lang="vi-VN" sz="48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V</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r>
                        <a:rPr lang="en-US" sz="4800" b="1">
                          <a:solidFill>
                            <a:schemeClr val="bg1"/>
                          </a:solidFill>
                          <a:effectLst/>
                          <a:latin typeface="Tahoma" panose="020B0604030504040204" pitchFamily="34" charset="0"/>
                          <a:ea typeface="Tahoma" panose="020B0604030504040204" pitchFamily="34" charset="0"/>
                          <a:cs typeface="Tahoma" panose="020B0604030504040204" pitchFamily="34" charset="0"/>
                        </a:rPr>
                        <a:t>Ề</a:t>
                      </a: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bg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849371697"/>
                  </a:ext>
                </a:extLst>
              </a:tr>
            </a:tbl>
          </a:graphicData>
        </a:graphic>
      </p:graphicFrame>
    </p:spTree>
    <p:extLst>
      <p:ext uri="{BB962C8B-B14F-4D97-AF65-F5344CB8AC3E}">
        <p14:creationId xmlns:p14="http://schemas.microsoft.com/office/powerpoint/2010/main" val="8980665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2" action="ppaction://hlinksldjump"/>
          </p:cNvPr>
          <p:cNvSpPr>
            <a:spLocks noChangeArrowheads="1"/>
          </p:cNvSpPr>
          <p:nvPr/>
        </p:nvSpPr>
        <p:spPr bwMode="auto">
          <a:xfrm>
            <a:off x="1524001" y="5539206"/>
            <a:ext cx="9143999" cy="1064795"/>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9A64C799-9747-4CB5-8417-4CB53483A0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7628" y="1452943"/>
            <a:ext cx="4716743" cy="3952114"/>
          </a:xfrm>
          <a:prstGeom prst="rect">
            <a:avLst/>
          </a:prstGeom>
        </p:spPr>
      </p:pic>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4315A55-7274-42F7-AF7E-F8766496E22A}"/>
              </a:ext>
            </a:extLst>
          </p:cNvPr>
          <p:cNvSpPr>
            <a:spLocks noGrp="1"/>
          </p:cNvSpPr>
          <p:nvPr>
            <p:ph idx="1"/>
          </p:nvPr>
        </p:nvSpPr>
        <p:spPr>
          <a:xfrm>
            <a:off x="0" y="904874"/>
            <a:ext cx="12192000" cy="5953125"/>
          </a:xfrm>
        </p:spPr>
        <p:txBody>
          <a:bodyPr anchor="ctr">
            <a:noAutofit/>
          </a:bodyPr>
          <a:lstStyle/>
          <a:p>
            <a:pPr marL="0" indent="0" algn="just">
              <a:lnSpc>
                <a:spcPct val="100000"/>
              </a:lnSpc>
              <a:buNone/>
            </a:pPr>
            <a:r>
              <a:rPr lang="vi-VN" sz="6600" b="1">
                <a:solidFill>
                  <a:srgbClr val="333333"/>
                </a:solidFill>
                <a:effectLst/>
                <a:latin typeface="Verdana" panose="020B0604030504040204" pitchFamily="34" charset="0"/>
                <a:ea typeface="Times New Roman" panose="02020603050405020304" pitchFamily="18" charset="0"/>
              </a:rPr>
              <a:t>Sau khi chịu phép rửa, Đức Giê-su được đầy Thánh Thần, từ sông Gio-đan trở về. </a:t>
            </a:r>
            <a:endParaRPr lang="en-US" sz="6600" dirty="0">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53D1A515-5A14-4D60-B4DD-51DDF5EC02A1}"/>
              </a:ext>
            </a:extLst>
          </p:cNvPr>
          <p:cNvSpPr txBox="1"/>
          <p:nvPr/>
        </p:nvSpPr>
        <p:spPr>
          <a:xfrm>
            <a:off x="0" y="0"/>
            <a:ext cx="12192000" cy="1200329"/>
          </a:xfrm>
          <a:prstGeom prst="rect">
            <a:avLst/>
          </a:prstGeom>
          <a:noFill/>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KHỞI ĐẦU TIN MỪNG CHÚA GIÊ-SU KI-TÔ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THEO THÁNH </a:t>
            </a:r>
            <a:r>
              <a:rPr lang="en-US" sz="3600" b="1">
                <a:solidFill>
                  <a:srgbClr val="FF0000"/>
                </a:solidFill>
                <a:latin typeface="Times New Roman" panose="02020603050405020304" pitchFamily="18" charset="0"/>
                <a:ea typeface="Verdana" panose="020B0604030504040204" pitchFamily="34" charset="0"/>
                <a:cs typeface="Times New Roman" panose="02020603050405020304" pitchFamily="18" charset="0"/>
              </a:rPr>
              <a:t>LU-CA</a:t>
            </a:r>
            <a:r>
              <a:rPr kumimoji="0" lang="en-US" sz="3600" b="1" i="0" u="none" strike="noStrike" kern="1200" cap="none" spc="0" normalizeH="0" baseline="0" noProof="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 ✠</a:t>
            </a:r>
            <a:endParaRPr kumimoji="0" lang="en-US" sz="3600" b="0" i="0" u="none" strike="noStrike" kern="1200" cap="none" spc="0" normalizeH="0" baseline="0" noProof="0" dirty="0">
              <a:ln>
                <a:noFill/>
              </a:ln>
              <a:solidFill>
                <a:prstClr val="black"/>
              </a:solidFill>
              <a:effectLst/>
              <a:uLnTx/>
              <a:uFillTx/>
              <a:latin typeface="Times New Roman" panose="02020603050405020304" pitchFamily="18"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868264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Chúa Thánh Thần</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Chúa Cha</a:t>
              </a:r>
              <a:endPar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Chúa Con</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Ma quỷ</a:t>
              </a:r>
              <a:endPar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66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66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600" b="1" u="sng">
                <a:solidFill>
                  <a:srgbClr val="FF0000"/>
                </a:solidFill>
                <a:latin typeface="Verdana" panose="020B0604030504040204" pitchFamily="34" charset="0"/>
                <a:ea typeface="Verdana" panose="020B0604030504040204" pitchFamily="34" charset="0"/>
              </a:rPr>
              <a:t>AI</a:t>
            </a:r>
            <a:r>
              <a:rPr lang="vi-VN" sz="6600" b="1">
                <a:solidFill>
                  <a:schemeClr val="tx1"/>
                </a:solidFill>
                <a:latin typeface="Verdana" panose="020B0604030504040204" pitchFamily="34" charset="0"/>
                <a:ea typeface="Verdana" panose="020B0604030504040204" pitchFamily="34" charset="0"/>
              </a:rPr>
              <a:t> ĐÃ DẪN ĐỨC GIÊ-SU</a:t>
            </a:r>
            <a:r>
              <a:rPr lang="en-US" sz="6600" b="1">
                <a:solidFill>
                  <a:schemeClr val="tx1"/>
                </a:solidFill>
                <a:latin typeface="Verdana" panose="020B0604030504040204" pitchFamily="34" charset="0"/>
                <a:ea typeface="Verdana" panose="020B0604030504040204" pitchFamily="34" charset="0"/>
              </a:rPr>
              <a:t> </a:t>
            </a:r>
            <a:r>
              <a:rPr lang="vi-VN" sz="6600" b="1">
                <a:solidFill>
                  <a:schemeClr val="tx1"/>
                </a:solidFill>
                <a:latin typeface="Verdana" panose="020B0604030504040204" pitchFamily="34" charset="0"/>
                <a:ea typeface="Verdana" panose="020B0604030504040204" pitchFamily="34" charset="0"/>
              </a:rPr>
              <a:t>ĐI VÀO HOANG ĐỊA ?</a:t>
            </a:r>
          </a:p>
        </p:txBody>
      </p:sp>
      <p:grpSp>
        <p:nvGrpSpPr>
          <p:cNvPr id="9" name="Group 33"/>
          <p:cNvGrpSpPr>
            <a:grpSpLocks/>
          </p:cNvGrpSpPr>
          <p:nvPr/>
        </p:nvGrpSpPr>
        <p:grpSpPr bwMode="auto">
          <a:xfrm>
            <a:off x="-48988" y="5349732"/>
            <a:ext cx="12232959" cy="804643"/>
            <a:chOff x="-1896924" y="4695363"/>
            <a:chExt cx="10560089" cy="689681"/>
          </a:xfrm>
          <a:solidFill>
            <a:srgbClr val="00B0F0"/>
          </a:solidFill>
        </p:grpSpPr>
        <p:sp>
          <p:nvSpPr>
            <p:cNvPr id="33" name="Rounded Rectangle 12"/>
            <p:cNvSpPr>
              <a:spLocks noChangeArrowheads="1"/>
            </p:cNvSpPr>
            <p:nvPr/>
          </p:nvSpPr>
          <p:spPr bwMode="auto">
            <a:xfrm>
              <a:off x="-975904" y="469924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pt-BR" sz="5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Ma quỷ</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it-IT"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Chịu ma quỷ cám dỗ</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Tìm nơi thanh vắng nghỉ ngơi</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Sám hối </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Cả A, B và C</a:t>
              </a:r>
              <a:endParaRPr kumimoji="0" lang="vi-VN"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60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en-US" sz="6000" b="1">
                <a:solidFill>
                  <a:schemeClr val="tx1"/>
                </a:solidFill>
                <a:latin typeface="Verdana" panose="020B0604030504040204" pitchFamily="34" charset="0"/>
                <a:ea typeface="Verdana" panose="020B0604030504040204" pitchFamily="34" charset="0"/>
              </a:rPr>
              <a:t>CHÚA GIÊ-SU </a:t>
            </a:r>
            <a:r>
              <a:rPr lang="en-US" sz="6000" b="1" u="sng">
                <a:solidFill>
                  <a:srgbClr val="FF0000"/>
                </a:solidFill>
                <a:latin typeface="Verdana" panose="020B0604030504040204" pitchFamily="34" charset="0"/>
                <a:ea typeface="Verdana" panose="020B0604030504040204" pitchFamily="34" charset="0"/>
              </a:rPr>
              <a:t>LÀM GÌ </a:t>
            </a:r>
            <a:r>
              <a:rPr lang="en-US" sz="6000" b="1">
                <a:solidFill>
                  <a:schemeClr val="tx1"/>
                </a:solidFill>
                <a:latin typeface="Verdana" panose="020B0604030504040204" pitchFamily="34" charset="0"/>
                <a:ea typeface="Verdana" panose="020B0604030504040204" pitchFamily="34" charset="0"/>
              </a:rPr>
              <a:t>TRONG HOANG ĐỊA ?</a:t>
            </a:r>
          </a:p>
        </p:txBody>
      </p:sp>
      <p:grpSp>
        <p:nvGrpSpPr>
          <p:cNvPr id="9" name="Group 33"/>
          <p:cNvGrpSpPr>
            <a:grpSpLocks/>
          </p:cNvGrpSpPr>
          <p:nvPr/>
        </p:nvGrpSpPr>
        <p:grpSpPr bwMode="auto">
          <a:xfrm>
            <a:off x="-48988" y="4497021"/>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it-IT"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Chịu ma quỷ cám dỗ</a:t>
              </a:r>
              <a:endPar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Phải tín thác vào Thiên Chúa </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Người ta sống chỉ nhờ cơm bánh</a:t>
              </a:r>
              <a:endParaRPr kumimoji="0" lang="en-US" sz="40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ta sống không chỉ nhờ cơm bánh </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4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Chúa yêu thương hết mọi người </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TRƯỚC CÁM DỖ LÀM CHO HÒN ĐÁ</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HÓA BÁNH, ĐỨC GIÊSU </a:t>
            </a:r>
            <a:r>
              <a:rPr lang="vi-VN" sz="5400" b="1" u="sng">
                <a:solidFill>
                  <a:srgbClr val="FF0000"/>
                </a:solidFill>
                <a:latin typeface="Verdana" panose="020B0604030504040204" pitchFamily="34" charset="0"/>
                <a:ea typeface="Verdana" panose="020B0604030504040204" pitchFamily="34" charset="0"/>
              </a:rPr>
              <a:t>ĐÃ NÓI GÌ?</a:t>
            </a:r>
            <a:r>
              <a:rPr lang="en-US" sz="5400" b="1" u="sng">
                <a:solidFill>
                  <a:srgbClr val="FF0000"/>
                </a:solidFill>
                <a:latin typeface="Verdana" panose="020B0604030504040204" pitchFamily="34" charset="0"/>
                <a:ea typeface="Verdana" panose="020B0604030504040204" pitchFamily="34" charset="0"/>
              </a:rPr>
              <a:t> </a:t>
            </a:r>
            <a:endParaRPr lang="vi-VN" sz="5400" b="1" u="sng">
              <a:solidFill>
                <a:srgbClr val="FF0000"/>
              </a:solidFill>
              <a:latin typeface="Verdana" panose="020B0604030504040204" pitchFamily="34" charset="0"/>
              <a:ea typeface="Verdana" panose="020B0604030504040204" pitchFamily="34" charset="0"/>
            </a:endParaRPr>
          </a:p>
        </p:txBody>
      </p:sp>
      <p:grpSp>
        <p:nvGrpSpPr>
          <p:cNvPr id="9" name="Group 33"/>
          <p:cNvGrpSpPr>
            <a:grpSpLocks/>
          </p:cNvGrpSpPr>
          <p:nvPr/>
        </p:nvGrpSpPr>
        <p:grpSpPr bwMode="auto">
          <a:xfrm>
            <a:off x="-48988" y="3625360"/>
            <a:ext cx="12248199" cy="824666"/>
            <a:chOff x="-1896924" y="4674319"/>
            <a:chExt cx="10573245" cy="706844"/>
          </a:xfrm>
          <a:solidFill>
            <a:srgbClr val="00B0F0"/>
          </a:solidFill>
        </p:grpSpPr>
        <p:sp>
          <p:nvSpPr>
            <p:cNvPr id="33" name="Rounded Rectangle 12"/>
            <p:cNvSpPr>
              <a:spLocks noChangeArrowheads="1"/>
            </p:cNvSpPr>
            <p:nvPr/>
          </p:nvSpPr>
          <p:spPr bwMode="auto">
            <a:xfrm>
              <a:off x="-962748" y="467431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Người ta sống không chỉ nhờ cơm bánh </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Trên đỉnh tháp chuông </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Trên nóc Đền thờ </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Trên ngọn núi cao </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Trên sườn núi </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4400" b="1">
                <a:solidFill>
                  <a:schemeClr val="tx1"/>
                </a:solidFill>
                <a:latin typeface="Verdana" panose="020B0604030504040204" pitchFamily="34" charset="0"/>
                <a:ea typeface="Verdana" panose="020B0604030504040204" pitchFamily="34" charset="0"/>
                <a:cs typeface="Tahoma" panose="020B0604030504040204" pitchFamily="34" charset="0"/>
              </a:rPr>
              <a:t>4</a:t>
            </a:r>
            <a:r>
              <a:rPr kumimoji="0" lang="en-US" sz="4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400" b="1" u="sng">
                <a:solidFill>
                  <a:srgbClr val="FF0000"/>
                </a:solidFill>
                <a:latin typeface="Verdana" panose="020B0604030504040204" pitchFamily="34" charset="0"/>
                <a:ea typeface="Verdana" panose="020B0604030504040204" pitchFamily="34" charset="0"/>
              </a:rPr>
              <a:t>Ở ĐÂU</a:t>
            </a:r>
            <a:r>
              <a:rPr lang="vi-VN" sz="4400" b="1">
                <a:solidFill>
                  <a:srgbClr val="FF0000"/>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QUỶ NÓI VỚI ĐỨC GIÊSU:</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NẾU ÔNG LÀ CON THIÊN CHÚA,</a:t>
            </a:r>
            <a:r>
              <a:rPr lang="en-US" sz="4400" b="1">
                <a:solidFill>
                  <a:schemeClr val="tx1"/>
                </a:solidFill>
                <a:latin typeface="Verdana" panose="020B0604030504040204" pitchFamily="34" charset="0"/>
                <a:ea typeface="Verdana" panose="020B0604030504040204" pitchFamily="34" charset="0"/>
              </a:rPr>
              <a:t> </a:t>
            </a:r>
            <a:r>
              <a:rPr lang="vi-VN" sz="4400" b="1">
                <a:solidFill>
                  <a:schemeClr val="tx1"/>
                </a:solidFill>
                <a:latin typeface="Verdana" panose="020B0604030504040204" pitchFamily="34" charset="0"/>
                <a:ea typeface="Verdana" panose="020B0604030504040204" pitchFamily="34" charset="0"/>
              </a:rPr>
              <a:t>THÌ ĐỨNG ĐÂY MÀ GIEO MÌNH XUỐNG ĐI?</a:t>
            </a:r>
          </a:p>
        </p:txBody>
      </p:sp>
      <p:grpSp>
        <p:nvGrpSpPr>
          <p:cNvPr id="9" name="Group 33"/>
          <p:cNvGrpSpPr>
            <a:grpSpLocks/>
          </p:cNvGrpSpPr>
          <p:nvPr/>
        </p:nvGrpSpPr>
        <p:grpSpPr bwMode="auto">
          <a:xfrm>
            <a:off x="-48988" y="2751317"/>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Trên nóc Đền thờ </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Trên nóc Đền thờ </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Trên ngọn núi cao</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Trong sa mạc </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Trong đền thờ Giêrusalem </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46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46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4600" b="1" u="sng">
                <a:solidFill>
                  <a:srgbClr val="FF0000"/>
                </a:solidFill>
                <a:latin typeface="Verdana" panose="020B0604030504040204" pitchFamily="34" charset="0"/>
                <a:ea typeface="Verdana" panose="020B0604030504040204" pitchFamily="34" charset="0"/>
              </a:rPr>
              <a:t>Ở ĐÂU</a:t>
            </a:r>
            <a:r>
              <a:rPr lang="vi-VN" sz="4600" b="1">
                <a:solidFill>
                  <a:schemeClr val="tx1"/>
                </a:solidFill>
                <a:latin typeface="Verdana" panose="020B0604030504040204" pitchFamily="34" charset="0"/>
                <a:ea typeface="Verdana" panose="020B0604030504040204" pitchFamily="34" charset="0"/>
              </a:rPr>
              <a:t>, ĐỨC GIÊSU NÓI VỚI QUỶ:</a:t>
            </a:r>
          </a:p>
          <a:p>
            <a:pPr algn="just"/>
            <a:r>
              <a:rPr lang="vi-VN" sz="4600" b="1">
                <a:solidFill>
                  <a:schemeClr val="tx1"/>
                </a:solidFill>
                <a:latin typeface="Verdana" panose="020B0604030504040204" pitchFamily="34" charset="0"/>
                <a:ea typeface="Verdana" panose="020B0604030504040204" pitchFamily="34" charset="0"/>
              </a:rPr>
              <a:t>NGƯƠI CHỚ THỬ THÁCH ĐỨC CHÚA</a:t>
            </a:r>
          </a:p>
          <a:p>
            <a:pPr algn="just"/>
            <a:r>
              <a:rPr lang="vi-VN" sz="4600" b="1">
                <a:solidFill>
                  <a:schemeClr val="tx1"/>
                </a:solidFill>
                <a:latin typeface="Verdana" panose="020B0604030504040204" pitchFamily="34" charset="0"/>
                <a:ea typeface="Verdana" panose="020B0604030504040204" pitchFamily="34" charset="0"/>
              </a:rPr>
              <a:t>LÀ THIÊN CHÚA CỦA NGƯƠI ?</a:t>
            </a:r>
          </a:p>
        </p:txBody>
      </p:sp>
      <p:grpSp>
        <p:nvGrpSpPr>
          <p:cNvPr id="9" name="Group 33"/>
          <p:cNvGrpSpPr>
            <a:grpSpLocks/>
          </p:cNvGrpSpPr>
          <p:nvPr/>
        </p:nvGrpSpPr>
        <p:grpSpPr bwMode="auto">
          <a:xfrm>
            <a:off x="-48988" y="4484437"/>
            <a:ext cx="12240885" cy="806783"/>
            <a:chOff x="-1896924" y="4689645"/>
            <a:chExt cx="10566931" cy="691518"/>
          </a:xfrm>
          <a:solidFill>
            <a:srgbClr val="00B0F0"/>
          </a:solidFill>
        </p:grpSpPr>
        <p:sp>
          <p:nvSpPr>
            <p:cNvPr id="33" name="Rounded Rectangle 12"/>
            <p:cNvSpPr>
              <a:spLocks noChangeArrowheads="1"/>
            </p:cNvSpPr>
            <p:nvPr/>
          </p:nvSpPr>
          <p:spPr bwMode="auto">
            <a:xfrm>
              <a:off x="-969062" y="4689645"/>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a:t>
              </a:r>
              <a:r>
                <a:rPr kumimoji="0" lang="vi-VN" sz="54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Trên nóc Đền thờ </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par>
                                <p:cTn id="10" presetID="47" presetClass="entr" presetSubtype="0" fill="hold" nodeType="with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1000"/>
                                        <p:tgtEl>
                                          <p:spTgt spid="10">
                                            <p:txEl>
                                              <p:pRg st="1" end="1"/>
                                            </p:txEl>
                                          </p:spTgt>
                                        </p:tgtEl>
                                      </p:cBhvr>
                                    </p:animEffect>
                                    <p:anim calcmode="lin" valueType="num">
                                      <p:cBhvr>
                                        <p:cTn id="13"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
                                            <p:txEl>
                                              <p:pRg st="1" end="1"/>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2" name="voltage.wav"/>
                                        </p:tgtEl>
                                      </p:cMediaNode>
                                    </p:audio>
                                  </p:subTnLst>
                                </p:cTn>
                              </p:par>
                              <p:par>
                                <p:cTn id="15" presetID="47" presetClass="entr" presetSubtype="0" fill="hold" nodeType="with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1000"/>
                                        <p:tgtEl>
                                          <p:spTgt spid="10">
                                            <p:txEl>
                                              <p:pRg st="2" end="2"/>
                                            </p:txEl>
                                          </p:spTgt>
                                        </p:tgtEl>
                                      </p:cBhvr>
                                    </p:animEffect>
                                    <p:anim calcmode="lin" valueType="num">
                                      <p:cBhvr>
                                        <p:cTn id="18"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0">
                                            <p:txEl>
                                              <p:pRg st="2" end="2"/>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2" name="voltage.wav"/>
                                        </p:tgtEl>
                                      </p:cMediaNode>
                                    </p:audio>
                                  </p:subTnLst>
                                </p:cTn>
                              </p:par>
                            </p:childTnLst>
                          </p:cTn>
                        </p:par>
                        <p:par>
                          <p:cTn id="20" fill="hold">
                            <p:stCondLst>
                              <p:cond delay="1000"/>
                            </p:stCondLst>
                            <p:childTnLst>
                              <p:par>
                                <p:cTn id="21" presetID="4" presetClass="entr" presetSubtype="16"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ox(in)">
                                      <p:cBhvr>
                                        <p:cTn id="23" dur="1000"/>
                                        <p:tgtEl>
                                          <p:spTgt spid="2"/>
                                        </p:tgtEl>
                                      </p:cBhvr>
                                    </p:animEffect>
                                  </p:childTnLst>
                                  <p:subTnLst>
                                    <p:audio>
                                      <p:cMediaNode>
                                        <p:cTn display="0" masterRel="sameClick">
                                          <p:stCondLst>
                                            <p:cond evt="begin" delay="0">
                                              <p:tn val="21"/>
                                            </p:cond>
                                          </p:stCondLst>
                                          <p:endCondLst>
                                            <p:cond evt="onStopAudio" delay="0">
                                              <p:tgtEl>
                                                <p:sldTgt/>
                                              </p:tgtEl>
                                            </p:cond>
                                          </p:endCondLst>
                                        </p:cTn>
                                        <p:tgtEl>
                                          <p:sndTgt r:embed="rId3" name="camera.wav"/>
                                        </p:tgtEl>
                                      </p:cMediaNode>
                                    </p:audio>
                                  </p:subTnLst>
                                </p:cTn>
                              </p:par>
                            </p:childTnLst>
                          </p:cTn>
                        </p:par>
                        <p:par>
                          <p:cTn id="24" fill="hold" nodeType="afterGroup">
                            <p:stCondLst>
                              <p:cond delay="2000"/>
                            </p:stCondLst>
                            <p:childTnLst>
                              <p:par>
                                <p:cTn id="25" presetID="4" presetClass="entr" presetSubtype="16"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ox(in)">
                                      <p:cBhvr>
                                        <p:cTn id="27" dur="1000"/>
                                        <p:tgtEl>
                                          <p:spTgt spid="3"/>
                                        </p:tgtEl>
                                      </p:cBhvr>
                                    </p:animEffect>
                                  </p:childTnLst>
                                  <p:subTnLst>
                                    <p:audio>
                                      <p:cMediaNode>
                                        <p:cTn display="0" masterRel="sameClick">
                                          <p:stCondLst>
                                            <p:cond evt="begin" delay="0">
                                              <p:tn val="25"/>
                                            </p:cond>
                                          </p:stCondLst>
                                          <p:endCondLst>
                                            <p:cond evt="onStopAudio" delay="0">
                                              <p:tgtEl>
                                                <p:sldTgt/>
                                              </p:tgtEl>
                                            </p:cond>
                                          </p:endCondLst>
                                        </p:cTn>
                                        <p:tgtEl>
                                          <p:sndTgt r:embed="rId3" name="camera.wav"/>
                                        </p:tgtEl>
                                      </p:cMediaNode>
                                    </p:audio>
                                  </p:subTnLst>
                                </p:cTn>
                              </p:par>
                            </p:childTnLst>
                          </p:cTn>
                        </p:par>
                        <p:par>
                          <p:cTn id="28" fill="hold" nodeType="afterGroup">
                            <p:stCondLst>
                              <p:cond delay="3000"/>
                            </p:stCondLst>
                            <p:childTnLst>
                              <p:par>
                                <p:cTn id="29" presetID="4" presetClass="entr" presetSubtype="16"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box(in)">
                                      <p:cBhvr>
                                        <p:cTn id="31" dur="1000"/>
                                        <p:tgtEl>
                                          <p:spTgt spid="5"/>
                                        </p:tgtEl>
                                      </p:cBhvr>
                                    </p:animEffect>
                                  </p:childTnLst>
                                  <p:subTnLst>
                                    <p:audio>
                                      <p:cMediaNode>
                                        <p:cTn display="0" masterRel="sameClick">
                                          <p:stCondLst>
                                            <p:cond evt="begin" delay="0">
                                              <p:tn val="29"/>
                                            </p:cond>
                                          </p:stCondLst>
                                          <p:endCondLst>
                                            <p:cond evt="onStopAudio" delay="0">
                                              <p:tgtEl>
                                                <p:sldTgt/>
                                              </p:tgtEl>
                                            </p:cond>
                                          </p:endCondLst>
                                        </p:cTn>
                                        <p:tgtEl>
                                          <p:sndTgt r:embed="rId3" name="camera.wav"/>
                                        </p:tgtEl>
                                      </p:cMediaNode>
                                    </p:audio>
                                  </p:subTnLst>
                                </p:cTn>
                              </p:par>
                            </p:childTnLst>
                          </p:cTn>
                        </p:par>
                        <p:par>
                          <p:cTn id="32" fill="hold" nodeType="afterGroup">
                            <p:stCondLst>
                              <p:cond delay="4000"/>
                            </p:stCondLst>
                            <p:childTnLst>
                              <p:par>
                                <p:cTn id="33" presetID="4" presetClass="entr" presetSubtype="16"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box(in)">
                                      <p:cBhvr>
                                        <p:cTn id="35" dur="1000"/>
                                        <p:tgtEl>
                                          <p:spTgt spid="6"/>
                                        </p:tgtEl>
                                      </p:cBhvr>
                                    </p:animEffect>
                                  </p:childTnLst>
                                  <p:subTnLst>
                                    <p:audio>
                                      <p:cMediaNode>
                                        <p:cTn display="0" masterRel="sameClick">
                                          <p:stCondLst>
                                            <p:cond evt="begin" delay="0">
                                              <p:tn val="33"/>
                                            </p:cond>
                                          </p:stCondLst>
                                          <p:endCondLst>
                                            <p:cond evt="onStopAudio" delay="0">
                                              <p:tgtEl>
                                                <p:sldTgt/>
                                              </p:tgtEl>
                                            </p:cond>
                                          </p:endCondLst>
                                        </p:cTn>
                                        <p:tgtEl>
                                          <p:sndTgt r:embed="rId3" name="camera.wav"/>
                                        </p:tgtEl>
                                      </p:cMediaNode>
                                    </p:audio>
                                  </p:subTnLst>
                                </p:cTn>
                              </p:par>
                            </p:childTnLst>
                          </p:cTn>
                        </p:par>
                        <p:par>
                          <p:cTn id="36" fill="hold" nodeType="afterGroup">
                            <p:stCondLst>
                              <p:cond delay="5000"/>
                            </p:stCondLst>
                            <p:childTnLst>
                              <p:par>
                                <p:cTn id="37" presetID="9" presetClass="entr" presetSubtype="0" fill="hold" grpId="0"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dissolve">
                                      <p:cBhvr>
                                        <p:cTn id="3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0" restart="whenNotActive" fill="hold" evtFilter="cancelBubble" nodeType="interactiveSeq">
                <p:stCondLst>
                  <p:cond evt="onClick" delay="0">
                    <p:tgtEl>
                      <p:spTgt spid="37"/>
                    </p:tgtEl>
                  </p:cond>
                </p:stCondLst>
                <p:endSync evt="end" delay="0">
                  <p:rtn val="all"/>
                </p:endSync>
                <p:childTnLst>
                  <p:par>
                    <p:cTn id="41" fill="hold">
                      <p:stCondLst>
                        <p:cond delay="0"/>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wipe(left)">
                                      <p:cBhvr>
                                        <p:cTn id="45" dur="500"/>
                                        <p:tgtEl>
                                          <p:spTgt spid="9"/>
                                        </p:tgtEl>
                                      </p:cBhvr>
                                    </p:animEffect>
                                  </p:childTnLst>
                                  <p:subTnLst>
                                    <p:audio>
                                      <p:cMediaNode vol="100000">
                                        <p:cTn display="0" masterRel="sameClick">
                                          <p:stCondLst>
                                            <p:cond evt="begin" delay="0">
                                              <p:tn val="4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96319" y="930542"/>
            <a:ext cx="6310854" cy="4562018"/>
          </a:xfrm>
          <a:prstGeom prst="rect">
            <a:avLst/>
          </a:prstGeom>
          <a:noFill/>
        </p:spPr>
        <p:txBody>
          <a:bodyPr wrap="square">
            <a:spAutoFit/>
          </a:bodyPr>
          <a:lstStyle/>
          <a:p>
            <a:pPr lvl="0" algn="ctr">
              <a:lnSpc>
                <a:spcPct val="107000"/>
              </a:lnSpc>
              <a:spcAft>
                <a:spcPts val="800"/>
              </a:spcAft>
              <a:defRPr/>
            </a:pPr>
            <a:r>
              <a:rPr lang="en-US" sz="5400" b="1">
                <a:solidFill>
                  <a:srgbClr val="7030A0"/>
                </a:solidFill>
                <a:latin typeface="Verdana" panose="020B0604030504040204" pitchFamily="34" charset="0"/>
                <a:ea typeface="Verdana" panose="020B0604030504040204" pitchFamily="34" charset="0"/>
                <a:cs typeface="Times New Roman" panose="02020603050405020304" pitchFamily="18" charset="0"/>
              </a:rPr>
              <a:t>TRONG MÙA CHAY NÀY </a:t>
            </a:r>
          </a:p>
          <a:p>
            <a:pPr lvl="0" algn="ctr">
              <a:lnSpc>
                <a:spcPct val="107000"/>
              </a:lnSpc>
              <a:spcAft>
                <a:spcPts val="800"/>
              </a:spcAft>
              <a:defRPr/>
            </a:pPr>
            <a:r>
              <a:rPr lang="en-US" sz="5400" b="1">
                <a:solidFill>
                  <a:srgbClr val="7030A0"/>
                </a:solidFill>
                <a:latin typeface="Verdana" panose="020B0604030504040204" pitchFamily="34" charset="0"/>
                <a:ea typeface="Verdana" panose="020B0604030504040204" pitchFamily="34" charset="0"/>
                <a:cs typeface="Times New Roman" panose="02020603050405020304" pitchFamily="18" charset="0"/>
              </a:rPr>
              <a:t>EM SẼ DỐC QUYẾT SỬA MỘT TẬT XẤU</a:t>
            </a:r>
            <a:endParaRPr kumimoji="0" lang="en-US" sz="5400" b="1" i="0" u="none" strike="noStrike" kern="1200" cap="none" spc="0" normalizeH="0" baseline="0" noProof="0" dirty="0">
              <a:ln>
                <a:noFill/>
              </a:ln>
              <a:solidFill>
                <a:srgbClr val="7030A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 Suốt bốn mươi ngày, Người được Thánh Thần dẫn đi trong hoang địa và chịu quỷ cám dỗ.</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979396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solidFill>
                  <a:srgbClr val="333333"/>
                </a:solidFill>
                <a:effectLst/>
                <a:latin typeface="Verdana" panose="020B0604030504040204" pitchFamily="34" charset="0"/>
                <a:ea typeface="Times New Roman" panose="02020603050405020304" pitchFamily="18" charset="0"/>
              </a:rPr>
              <a:t>Trong những ngày ấy, Người không ăn gì cả, và khi hết thời gian đó, thì Người thấy đói. </a:t>
            </a:r>
            <a:endParaRPr lang="en-US" sz="8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375533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solidFill>
                  <a:srgbClr val="333333"/>
                </a:solidFill>
                <a:effectLst/>
                <a:latin typeface="Verdana" panose="020B0604030504040204" pitchFamily="34" charset="0"/>
                <a:ea typeface="Times New Roman" panose="02020603050405020304" pitchFamily="18" charset="0"/>
              </a:rPr>
              <a:t>Bấy giờ, quỷ nói với Người : “Nếu ông là Con Thiên Chúa thì truyền cho hòn đá này hoá bánh đi !”</a:t>
            </a:r>
            <a:endParaRPr lang="en-US" sz="8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711009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000" b="1">
                <a:solidFill>
                  <a:srgbClr val="333333"/>
                </a:solidFill>
                <a:effectLst/>
                <a:latin typeface="Verdana" panose="020B0604030504040204" pitchFamily="34" charset="0"/>
                <a:ea typeface="Times New Roman" panose="02020603050405020304" pitchFamily="18" charset="0"/>
              </a:rPr>
              <a:t>Nhưng Đức Giê-su đáp lại : “Đã có lời chép rằng : Người ta sống không chỉ nhờ cơm bánh.”</a:t>
            </a:r>
            <a:endParaRPr lang="en-US" sz="80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041577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7200" b="1">
                <a:solidFill>
                  <a:srgbClr val="333333"/>
                </a:solidFill>
                <a:effectLst/>
                <a:latin typeface="Verdana" panose="020B0604030504040204" pitchFamily="34" charset="0"/>
                <a:ea typeface="Times New Roman" panose="02020603050405020304" pitchFamily="18" charset="0"/>
              </a:rPr>
              <a:t>Sau đó, quỷ đem Đức Giê-su lên cao, và trong giây lát, chỉ cho Người thấy tất cả các nước thiên hạ. Rồi nó nói với Người :</a:t>
            </a:r>
            <a:endParaRPr lang="en-US" sz="72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605738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6600" b="1">
                <a:solidFill>
                  <a:srgbClr val="333333"/>
                </a:solidFill>
                <a:effectLst/>
                <a:latin typeface="Verdana" panose="020B0604030504040204" pitchFamily="34" charset="0"/>
                <a:ea typeface="Times New Roman" panose="02020603050405020304" pitchFamily="18" charset="0"/>
              </a:rPr>
              <a:t>“Tôi sẽ cho ông toàn quyền cai trị cùng với vinh hoa lợi lộc của các nước này, vì quyền hành ấy đã được trao cho tôi, và tôi muốn cho ai tuỳ ý. </a:t>
            </a:r>
            <a:endParaRPr lang="en-US" sz="66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752227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857999"/>
          </a:xfrm>
        </p:spPr>
        <p:txBody>
          <a:bodyPr>
            <a:noAutofit/>
          </a:bodyPr>
          <a:lstStyle/>
          <a:p>
            <a:pPr marL="0" marR="0" algn="just">
              <a:lnSpc>
                <a:spcPct val="100000"/>
              </a:lnSpc>
              <a:spcBef>
                <a:spcPts val="0"/>
              </a:spcBef>
              <a:spcAft>
                <a:spcPts val="800"/>
              </a:spcAft>
            </a:pPr>
            <a:r>
              <a:rPr lang="vi-VN" sz="8800" b="1">
                <a:solidFill>
                  <a:srgbClr val="333333"/>
                </a:solidFill>
                <a:effectLst/>
                <a:latin typeface="Verdana" panose="020B0604030504040204" pitchFamily="34" charset="0"/>
                <a:ea typeface="Times New Roman" panose="02020603050405020304" pitchFamily="18" charset="0"/>
              </a:rPr>
              <a:t>Vậy nếu ông bái lạy tôi, thì tất cả sẽ thuộc về ông.”</a:t>
            </a:r>
            <a:endParaRPr lang="en-US" sz="8800" b="1" dirty="0">
              <a:effectLst/>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41297361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376</TotalTime>
  <Words>1056</Words>
  <Application>Microsoft Office PowerPoint</Application>
  <PresentationFormat>Widescreen</PresentationFormat>
  <Paragraphs>336</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PowerPoint Presentation</vt:lpstr>
      <vt:lpstr> Suốt bốn mươi ngày, Người được Thánh Thần dẫn đi trong hoang địa và chịu quỷ cám dỗ.</vt:lpstr>
      <vt:lpstr>Trong những ngày ấy, Người không ăn gì cả, và khi hết thời gian đó, thì Người thấy đói. </vt:lpstr>
      <vt:lpstr>Bấy giờ, quỷ nói với Người : “Nếu ông là Con Thiên Chúa thì truyền cho hòn đá này hoá bánh đi !”</vt:lpstr>
      <vt:lpstr>Nhưng Đức Giê-su đáp lại : “Đã có lời chép rằng : Người ta sống không chỉ nhờ cơm bánh.”</vt:lpstr>
      <vt:lpstr>Sau đó, quỷ đem Đức Giê-su lên cao, và trong giây lát, chỉ cho Người thấy tất cả các nước thiên hạ. Rồi nó nói với Người :</vt:lpstr>
      <vt:lpstr>“Tôi sẽ cho ông toàn quyền cai trị cùng với vinh hoa lợi lộc của các nước này, vì quyền hành ấy đã được trao cho tôi, và tôi muốn cho ai tuỳ ý. </vt:lpstr>
      <vt:lpstr>Vậy nếu ông bái lạy tôi, thì tất cả sẽ thuộc về ông.”</vt:lpstr>
      <vt:lpstr>Đức Giê-su đáp lại : “Đã có lời chép rằng : Ngươi phải bái lạy Đức Chúa là Thiên Chúa của ngươi, và phải thờ phượng một mình Người mà thôi.”</vt:lpstr>
      <vt:lpstr>Quỷ lại đem Đức Giê-su đến Giê-ru-sa-lem và đặt Người trên nóc Đền Thờ, rồi nói với Người: “Nếu ông là Con Thiên Chúa, thì đứng đây mà gieo mình xuống đi !</vt:lpstr>
      <vt:lpstr>Vì đã có lời chép rằng : Thiên Chúa sẽ truyền cho thiên sứ gìn giữ bạn. Lại còn chép rằng: Thiên sứ sẽ tay đỡ tay nâng, cho bạn khỏi vấp chân vào đá.”</vt:lpstr>
      <vt:lpstr>Bấy giờ Đức Giê-su đáp lại : “Đã có lời rằng : Ngươi chớ thử thách Đức Chúa là Thiên Chúa của ngươi.”</vt:lpstr>
      <vt:lpstr>Sau khi đã xoay hết cách để cám dỗ Người, quỷ bỏ đi, chờ đợi thời cơ.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25</cp:revision>
  <dcterms:created xsi:type="dcterms:W3CDTF">2022-01-14T15:16:50Z</dcterms:created>
  <dcterms:modified xsi:type="dcterms:W3CDTF">2025-03-05T15:27:42Z</dcterms:modified>
</cp:coreProperties>
</file>