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73" r:id="rId4"/>
    <p:sldId id="374" r:id="rId5"/>
    <p:sldId id="375" r:id="rId6"/>
    <p:sldId id="376" r:id="rId7"/>
    <p:sldId id="378" r:id="rId8"/>
    <p:sldId id="381" r:id="rId9"/>
    <p:sldId id="383" r:id="rId10"/>
    <p:sldId id="293" r:id="rId11"/>
    <p:sldId id="294" r:id="rId12"/>
    <p:sldId id="327" r:id="rId13"/>
    <p:sldId id="390" r:id="rId14"/>
    <p:sldId id="260" r:id="rId15"/>
    <p:sldId id="308" r:id="rId16"/>
    <p:sldId id="386" r:id="rId17"/>
    <p:sldId id="387" r:id="rId18"/>
    <p:sldId id="388" r:id="rId19"/>
    <p:sldId id="391" r:id="rId20"/>
    <p:sldId id="296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3240" y="16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DD8-4449-423C-A639-F65BA6D75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D266-FC06-4B14-8BD7-48407419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8C45-7E4E-4866-8C82-71C166C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00-C18C-4C2D-9121-6D9F7C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BB37-8D8B-4ED6-8D94-B8E736D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7D5-5D3F-4E90-9EB1-0D94F42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2D96-5F34-4AB1-A37B-950BAE50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772E-20CA-4B33-939D-7994757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7229-AC30-41EC-B325-50DCC65C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F265-32D6-4048-A6C8-5EAF949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3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3E2C7-B8DB-416A-849C-F8727C6D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EA97-5511-461A-B619-FAC5D0F6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5E18-72A4-41BE-8D81-82879DBC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74F-521E-4FAF-8BC5-1AA6642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554A-5342-4096-8E7A-C743690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2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664-AA3B-4313-A0F2-D409A47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6BB1-E78B-4471-BE4E-53C3618C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2FC-DC52-4B3B-A666-E0F2AD2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460E-3594-4A79-9E4E-36EC7F54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A09A-40D4-46F8-8D4D-215020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C1E-0B4A-4019-8FB3-FDBACB53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D45E-ECC5-486B-A601-B03D25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F448-B65D-4523-9B12-4CDC3F8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0E6-2C86-49C5-A9CD-ACFF55D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C806-FCD8-4CA2-BC87-FA6CE17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31C-C008-41A6-B1CC-CA6C3ED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5F-9858-494A-82A4-9A7A3B54A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76A2-D46B-4F56-A21A-931B257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14988-F3CE-4174-A3EE-F8108E16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516-227C-4BC8-87E4-9ED003D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6F3F-72B1-4481-9A61-AC5C147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9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067-DD81-44FD-9BCC-D0582C65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F556-8863-4102-858F-CBCB401A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A34B-6D45-46A2-9A77-BB84800C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15220-53B4-4EDC-860F-3E64AF09D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7AF07-2A5A-452F-B6EB-FCD3E08E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C71C-673D-4186-8658-C06FA94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30F0-6E9D-4535-897B-48B2B33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3C02-94DA-4ACC-A3AE-A828F02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10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7CB9-D932-4FD4-B776-B6D34AE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2FE11-FC34-4584-87BA-22676E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8B2-2652-4757-B95D-8255071D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1F95-6F81-4FDA-B714-89F84A9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5293-DCD2-4900-97FA-755F5C6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52C3D-6041-4625-AC08-932723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C907-31D2-4439-B21C-BF8F836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4B62-2C54-4574-B543-5EB51B1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8E50-F3A2-4687-B0C9-1F0E70A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1E-E4BD-4E69-BA7D-AB7D9EB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F6E8-DF3A-4E10-99D5-E4B28F3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9D56-AA9B-48D9-A797-22DF8770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B5EE-5785-4A56-886B-75834DB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6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DF1-2E9F-4D46-9DD9-7544FFC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5455-BF2B-4E0F-88A8-C30EACBA6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77DF-EF3A-4A0C-A177-0489E1CC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553-7ED7-4561-81BF-C072759E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1194-45E8-4829-B6A3-638191F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7BEFB-5AA3-4CB9-8D66-68978144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DEA6-FF88-4323-ACF8-DACE668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C242-8DEE-41DC-A727-D8B145B3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7123-EC5E-487F-AE75-5260361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C1CA-27ED-46C1-8525-37ABE13F03B0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4BD-603F-418B-BA87-65BAF412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33B-A489-4130-9B31-902838D4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8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</a:t>
            </a:r>
            <a:r>
              <a:rPr lang="en-US" sz="4400" b="1" kern="1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VII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 THƯỜNG</a:t>
            </a:r>
            <a:r>
              <a:rPr kumimoji="0" lang="en-US" sz="44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NIÊN 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</a:t>
            </a:r>
            <a:endParaRPr kumimoji="0" lang="en-US" sz="44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44541" y="3776782"/>
            <a:ext cx="404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XÉT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MÌNH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81207" y="3776782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BIẾT MÌNH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104862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799296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95349" y="1518382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209993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911430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570443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58521" y="4229456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7D70FE-F199-4AE7-A23E-E17CA9DD67CA}"/>
              </a:ext>
            </a:extLst>
          </p:cNvPr>
          <p:cNvSpPr/>
          <p:nvPr/>
        </p:nvSpPr>
        <p:spPr>
          <a:xfrm>
            <a:off x="-1124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KẺ XẤU THÌ LẤY RA CÁI XẤU </a:t>
            </a:r>
            <a:r>
              <a:rPr lang="vi-VN" sz="5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TỪ ĐÂU ?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4EF259-C730-4A3D-93A7-49B3BA74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975561"/>
              </p:ext>
            </p:extLst>
          </p:nvPr>
        </p:nvGraphicFramePr>
        <p:xfrm>
          <a:off x="1176904" y="70948"/>
          <a:ext cx="8993253" cy="4816014"/>
        </p:xfrm>
        <a:graphic>
          <a:graphicData uri="http://schemas.openxmlformats.org/drawingml/2006/table">
            <a:tbl>
              <a:tblPr firstRow="1" firstCol="1" bandRow="1"/>
              <a:tblGrid>
                <a:gridCol w="817025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817025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817025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817025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Ẻ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Ủ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Ắ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Ợ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</a:tbl>
          </a:graphicData>
        </a:graphic>
      </p:graphicFrame>
      <p:sp>
        <p:nvSpPr>
          <p:cNvPr id="169" name="Rectangle 168">
            <a:extLst>
              <a:ext uri="{FF2B5EF4-FFF2-40B4-BE49-F238E27FC236}">
                <a16:creationId xmlns:a16="http://schemas.microsoft.com/office/drawing/2014/main" id="{B23CCBA1-B6F5-4C03-8482-5634638C45F7}"/>
              </a:ext>
            </a:extLst>
          </p:cNvPr>
          <p:cNvSpPr/>
          <p:nvPr/>
        </p:nvSpPr>
        <p:spPr>
          <a:xfrm>
            <a:off x="2000469" y="2113925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EDD8B536-03EC-4813-B21A-1A36B6525F7C}"/>
              </a:ext>
            </a:extLst>
          </p:cNvPr>
          <p:cNvSpPr/>
          <p:nvPr/>
        </p:nvSpPr>
        <p:spPr>
          <a:xfrm>
            <a:off x="2820889" y="2117989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DFD186C1-8D1B-4718-B388-55D2EBA7EC6C}"/>
              </a:ext>
            </a:extLst>
          </p:cNvPr>
          <p:cNvSpPr/>
          <p:nvPr/>
        </p:nvSpPr>
        <p:spPr>
          <a:xfrm>
            <a:off x="3638769" y="2117482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71D2766-DD85-4D7B-A002-3C75D0D2EC00}"/>
              </a:ext>
            </a:extLst>
          </p:cNvPr>
          <p:cNvSpPr/>
          <p:nvPr/>
        </p:nvSpPr>
        <p:spPr>
          <a:xfrm>
            <a:off x="4459189" y="211392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76981D10-F656-478C-B697-63CA161A35CB}"/>
              </a:ext>
            </a:extLst>
          </p:cNvPr>
          <p:cNvSpPr/>
          <p:nvPr/>
        </p:nvSpPr>
        <p:spPr>
          <a:xfrm>
            <a:off x="5270496" y="2119334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DC80C1B3-A087-4FC0-8421-331DC27463AB}"/>
              </a:ext>
            </a:extLst>
          </p:cNvPr>
          <p:cNvSpPr/>
          <p:nvPr/>
        </p:nvSpPr>
        <p:spPr>
          <a:xfrm>
            <a:off x="6088376" y="2118827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92D9406-88C9-4694-B4B7-BCC8D41EF373}"/>
              </a:ext>
            </a:extLst>
          </p:cNvPr>
          <p:cNvSpPr/>
          <p:nvPr/>
        </p:nvSpPr>
        <p:spPr>
          <a:xfrm>
            <a:off x="6908796" y="2118319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50C9D4EE-AAA1-46EF-8571-9A188ADCC086}"/>
              </a:ext>
            </a:extLst>
          </p:cNvPr>
          <p:cNvSpPr/>
          <p:nvPr/>
        </p:nvSpPr>
        <p:spPr>
          <a:xfrm>
            <a:off x="1176904" y="2114942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076CBD80-244F-4829-80A0-491C72A994B5}"/>
              </a:ext>
            </a:extLst>
          </p:cNvPr>
          <p:cNvSpPr/>
          <p:nvPr/>
        </p:nvSpPr>
        <p:spPr>
          <a:xfrm>
            <a:off x="7729068" y="2116702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88C87C6A-D263-434B-938F-244AED8F5F49}"/>
              </a:ext>
            </a:extLst>
          </p:cNvPr>
          <p:cNvSpPr/>
          <p:nvPr/>
        </p:nvSpPr>
        <p:spPr>
          <a:xfrm>
            <a:off x="8549488" y="2119242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72DF5AD-BD26-48DC-BF36-45F6FF2FBE5A}"/>
              </a:ext>
            </a:extLst>
          </p:cNvPr>
          <p:cNvSpPr/>
          <p:nvPr/>
        </p:nvSpPr>
        <p:spPr>
          <a:xfrm>
            <a:off x="9352928" y="2114691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2119883-7174-4EC0-BFF2-0F9BC8835626}"/>
              </a:ext>
            </a:extLst>
          </p:cNvPr>
          <p:cNvSpPr/>
          <p:nvPr/>
        </p:nvSpPr>
        <p:spPr>
          <a:xfrm>
            <a:off x="1999864" y="54062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8A7CEA9-82B8-4E7A-9CA3-C8637729F0D8}"/>
              </a:ext>
            </a:extLst>
          </p:cNvPr>
          <p:cNvSpPr/>
          <p:nvPr/>
        </p:nvSpPr>
        <p:spPr>
          <a:xfrm>
            <a:off x="2820284" y="5812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18B8E1F-111C-4067-B027-49B4A12C9837}"/>
              </a:ext>
            </a:extLst>
          </p:cNvPr>
          <p:cNvSpPr/>
          <p:nvPr/>
        </p:nvSpPr>
        <p:spPr>
          <a:xfrm>
            <a:off x="3638164" y="57619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E7615FC-4560-42F1-9350-B363511676BA}"/>
              </a:ext>
            </a:extLst>
          </p:cNvPr>
          <p:cNvSpPr/>
          <p:nvPr/>
        </p:nvSpPr>
        <p:spPr>
          <a:xfrm>
            <a:off x="4458584" y="54063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518D49F-7E82-445C-94C3-943E8B285F60}"/>
              </a:ext>
            </a:extLst>
          </p:cNvPr>
          <p:cNvSpPr/>
          <p:nvPr/>
        </p:nvSpPr>
        <p:spPr>
          <a:xfrm>
            <a:off x="5269891" y="59471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95D4307-2374-44EA-A194-463A6C96F0E0}"/>
              </a:ext>
            </a:extLst>
          </p:cNvPr>
          <p:cNvSpPr/>
          <p:nvPr/>
        </p:nvSpPr>
        <p:spPr>
          <a:xfrm>
            <a:off x="6087771" y="58964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CA70FE9-1879-4323-93DA-A02A3B19B434}"/>
              </a:ext>
            </a:extLst>
          </p:cNvPr>
          <p:cNvSpPr/>
          <p:nvPr/>
        </p:nvSpPr>
        <p:spPr>
          <a:xfrm>
            <a:off x="6908191" y="5845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1726965-95C5-4F97-8415-266E7FC294FC}"/>
              </a:ext>
            </a:extLst>
          </p:cNvPr>
          <p:cNvSpPr/>
          <p:nvPr/>
        </p:nvSpPr>
        <p:spPr>
          <a:xfrm>
            <a:off x="7728463" y="56839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2246C3C-1D77-4850-AAC2-A2EF7E900BBF}"/>
              </a:ext>
            </a:extLst>
          </p:cNvPr>
          <p:cNvSpPr/>
          <p:nvPr/>
        </p:nvSpPr>
        <p:spPr>
          <a:xfrm>
            <a:off x="8548883" y="59379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4AEF0CE-C0D3-4C5A-8E2B-75582E549CE3}"/>
              </a:ext>
            </a:extLst>
          </p:cNvPr>
          <p:cNvSpPr/>
          <p:nvPr/>
        </p:nvSpPr>
        <p:spPr>
          <a:xfrm>
            <a:off x="9352323" y="54828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2DA990A-38CC-40B6-B171-C601DC0961F1}"/>
              </a:ext>
            </a:extLst>
          </p:cNvPr>
          <p:cNvSpPr/>
          <p:nvPr/>
        </p:nvSpPr>
        <p:spPr>
          <a:xfrm>
            <a:off x="1991363" y="1428660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0334608-ADA7-460F-870A-286A7F1FA12D}"/>
              </a:ext>
            </a:extLst>
          </p:cNvPr>
          <p:cNvSpPr/>
          <p:nvPr/>
        </p:nvSpPr>
        <p:spPr>
          <a:xfrm>
            <a:off x="2811783" y="1432724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78DD302C-DFDF-4E08-98B1-C8B68AEDBC41}"/>
              </a:ext>
            </a:extLst>
          </p:cNvPr>
          <p:cNvSpPr/>
          <p:nvPr/>
        </p:nvSpPr>
        <p:spPr>
          <a:xfrm>
            <a:off x="3629663" y="1432217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9C41C53-DF27-4970-BF2F-9B4AF7711E13}"/>
              </a:ext>
            </a:extLst>
          </p:cNvPr>
          <p:cNvSpPr/>
          <p:nvPr/>
        </p:nvSpPr>
        <p:spPr>
          <a:xfrm>
            <a:off x="4450083" y="1428661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B542749-C2D0-4CEF-90F6-87E750A119FD}"/>
              </a:ext>
            </a:extLst>
          </p:cNvPr>
          <p:cNvSpPr/>
          <p:nvPr/>
        </p:nvSpPr>
        <p:spPr>
          <a:xfrm>
            <a:off x="5261390" y="1434069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9EC69DF-D39D-4667-970F-0E174AFADAE9}"/>
              </a:ext>
            </a:extLst>
          </p:cNvPr>
          <p:cNvSpPr/>
          <p:nvPr/>
        </p:nvSpPr>
        <p:spPr>
          <a:xfrm>
            <a:off x="6079270" y="1433562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F89A431-D0FD-4098-92BF-B06326F0BF70}"/>
              </a:ext>
            </a:extLst>
          </p:cNvPr>
          <p:cNvSpPr/>
          <p:nvPr/>
        </p:nvSpPr>
        <p:spPr>
          <a:xfrm>
            <a:off x="6899690" y="1433054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62E6A45-9FE8-4221-9D8A-A1EBBEACEFDC}"/>
              </a:ext>
            </a:extLst>
          </p:cNvPr>
          <p:cNvSpPr/>
          <p:nvPr/>
        </p:nvSpPr>
        <p:spPr>
          <a:xfrm>
            <a:off x="7719962" y="1431437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50D7BAF-CEAB-4522-8144-939FD3DD522E}"/>
              </a:ext>
            </a:extLst>
          </p:cNvPr>
          <p:cNvSpPr/>
          <p:nvPr/>
        </p:nvSpPr>
        <p:spPr>
          <a:xfrm>
            <a:off x="8540382" y="1433977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B678F68-DEAA-42B8-A730-E169142F787F}"/>
              </a:ext>
            </a:extLst>
          </p:cNvPr>
          <p:cNvSpPr/>
          <p:nvPr/>
        </p:nvSpPr>
        <p:spPr>
          <a:xfrm>
            <a:off x="9343822" y="142942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EECBFB0-1BBA-4B19-9996-759F59C98976}"/>
              </a:ext>
            </a:extLst>
          </p:cNvPr>
          <p:cNvSpPr/>
          <p:nvPr/>
        </p:nvSpPr>
        <p:spPr>
          <a:xfrm>
            <a:off x="1991363" y="3511850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C68458F-BCEE-4405-8BEF-31BE4F44CB4D}"/>
              </a:ext>
            </a:extLst>
          </p:cNvPr>
          <p:cNvSpPr/>
          <p:nvPr/>
        </p:nvSpPr>
        <p:spPr>
          <a:xfrm>
            <a:off x="2811783" y="3515914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B4B0924-0C26-40B4-AAE7-0E5A657672EC}"/>
              </a:ext>
            </a:extLst>
          </p:cNvPr>
          <p:cNvSpPr/>
          <p:nvPr/>
        </p:nvSpPr>
        <p:spPr>
          <a:xfrm>
            <a:off x="3629663" y="3515407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CBBC3123-2AE1-43B1-85C4-7ACDB3F685B1}"/>
              </a:ext>
            </a:extLst>
          </p:cNvPr>
          <p:cNvSpPr/>
          <p:nvPr/>
        </p:nvSpPr>
        <p:spPr>
          <a:xfrm>
            <a:off x="4450083" y="3511851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00E9619-C6FC-4B93-9B2E-A19C3BAD34E9}"/>
              </a:ext>
            </a:extLst>
          </p:cNvPr>
          <p:cNvSpPr/>
          <p:nvPr/>
        </p:nvSpPr>
        <p:spPr>
          <a:xfrm>
            <a:off x="5261390" y="3517259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28085EB-8D71-4F1B-9AE8-70C751AB4CF0}"/>
              </a:ext>
            </a:extLst>
          </p:cNvPr>
          <p:cNvSpPr/>
          <p:nvPr/>
        </p:nvSpPr>
        <p:spPr>
          <a:xfrm>
            <a:off x="6079270" y="3516752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F84DCF0-3682-453A-878A-A8521DA18989}"/>
              </a:ext>
            </a:extLst>
          </p:cNvPr>
          <p:cNvSpPr/>
          <p:nvPr/>
        </p:nvSpPr>
        <p:spPr>
          <a:xfrm>
            <a:off x="6899690" y="3516244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E9CCE7E-7AB6-424F-86B4-FE9716128165}"/>
              </a:ext>
            </a:extLst>
          </p:cNvPr>
          <p:cNvSpPr/>
          <p:nvPr/>
        </p:nvSpPr>
        <p:spPr>
          <a:xfrm>
            <a:off x="7719962" y="3514627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DC9417F-7DCC-4B92-820C-277B70897EE2}"/>
              </a:ext>
            </a:extLst>
          </p:cNvPr>
          <p:cNvSpPr/>
          <p:nvPr/>
        </p:nvSpPr>
        <p:spPr>
          <a:xfrm>
            <a:off x="8540382" y="3517167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053B12A-E480-4823-9502-821C1D887551}"/>
              </a:ext>
            </a:extLst>
          </p:cNvPr>
          <p:cNvSpPr/>
          <p:nvPr/>
        </p:nvSpPr>
        <p:spPr>
          <a:xfrm>
            <a:off x="9343822" y="351261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F42576D-1FF0-4A48-BF7D-810003ABAF00}"/>
              </a:ext>
            </a:extLst>
          </p:cNvPr>
          <p:cNvSpPr/>
          <p:nvPr/>
        </p:nvSpPr>
        <p:spPr>
          <a:xfrm>
            <a:off x="1989704" y="280886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B45C9E9-6761-4D85-A47A-724558724B42}"/>
              </a:ext>
            </a:extLst>
          </p:cNvPr>
          <p:cNvSpPr/>
          <p:nvPr/>
        </p:nvSpPr>
        <p:spPr>
          <a:xfrm>
            <a:off x="2810124" y="2812930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8D8FB68E-2FA2-4D4D-8B34-D67E515C3046}"/>
              </a:ext>
            </a:extLst>
          </p:cNvPr>
          <p:cNvSpPr/>
          <p:nvPr/>
        </p:nvSpPr>
        <p:spPr>
          <a:xfrm>
            <a:off x="3628004" y="2812423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6EC8251-D290-493F-AEBC-6FD068CC7210}"/>
              </a:ext>
            </a:extLst>
          </p:cNvPr>
          <p:cNvSpPr/>
          <p:nvPr/>
        </p:nvSpPr>
        <p:spPr>
          <a:xfrm>
            <a:off x="4448424" y="2808867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07E9A8A9-23EE-4815-8251-35BE0FBF177C}"/>
              </a:ext>
            </a:extLst>
          </p:cNvPr>
          <p:cNvSpPr/>
          <p:nvPr/>
        </p:nvSpPr>
        <p:spPr>
          <a:xfrm>
            <a:off x="5259731" y="2814275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0A04C66C-9D3A-4264-97BC-9F3B057EDAA4}"/>
              </a:ext>
            </a:extLst>
          </p:cNvPr>
          <p:cNvSpPr/>
          <p:nvPr/>
        </p:nvSpPr>
        <p:spPr>
          <a:xfrm>
            <a:off x="6077611" y="2813768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D445D6EC-7EE6-47CF-B6F7-001CEDF2A6D0}"/>
              </a:ext>
            </a:extLst>
          </p:cNvPr>
          <p:cNvSpPr/>
          <p:nvPr/>
        </p:nvSpPr>
        <p:spPr>
          <a:xfrm>
            <a:off x="6898031" y="2813260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AA3A4C54-728A-49C8-998A-984E9E68BE65}"/>
              </a:ext>
            </a:extLst>
          </p:cNvPr>
          <p:cNvSpPr/>
          <p:nvPr/>
        </p:nvSpPr>
        <p:spPr>
          <a:xfrm>
            <a:off x="7718303" y="2811643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85EEE441-59FF-4055-9831-2DAAE73D7401}"/>
              </a:ext>
            </a:extLst>
          </p:cNvPr>
          <p:cNvSpPr/>
          <p:nvPr/>
        </p:nvSpPr>
        <p:spPr>
          <a:xfrm>
            <a:off x="8538723" y="2814183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D4053720-9ECC-4548-AB8C-33FC54E5E008}"/>
              </a:ext>
            </a:extLst>
          </p:cNvPr>
          <p:cNvSpPr/>
          <p:nvPr/>
        </p:nvSpPr>
        <p:spPr>
          <a:xfrm>
            <a:off x="1994738" y="4192699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B5E63D96-01A9-4D1C-9290-3BAC076F0618}"/>
              </a:ext>
            </a:extLst>
          </p:cNvPr>
          <p:cNvSpPr/>
          <p:nvPr/>
        </p:nvSpPr>
        <p:spPr>
          <a:xfrm>
            <a:off x="2815158" y="4196763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EF89555C-466E-4244-9125-08DB4BE301A5}"/>
              </a:ext>
            </a:extLst>
          </p:cNvPr>
          <p:cNvSpPr/>
          <p:nvPr/>
        </p:nvSpPr>
        <p:spPr>
          <a:xfrm>
            <a:off x="3633038" y="419625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64483F64-FE6C-4352-BBAE-E1981DE35963}"/>
              </a:ext>
            </a:extLst>
          </p:cNvPr>
          <p:cNvSpPr/>
          <p:nvPr/>
        </p:nvSpPr>
        <p:spPr>
          <a:xfrm>
            <a:off x="4453458" y="4192700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D59F55D3-F875-4372-9FF4-0D77A94AD11B}"/>
              </a:ext>
            </a:extLst>
          </p:cNvPr>
          <p:cNvSpPr/>
          <p:nvPr/>
        </p:nvSpPr>
        <p:spPr>
          <a:xfrm>
            <a:off x="5264765" y="4198108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F448DDFA-02FD-4747-8D14-1740FAC327A6}"/>
              </a:ext>
            </a:extLst>
          </p:cNvPr>
          <p:cNvSpPr/>
          <p:nvPr/>
        </p:nvSpPr>
        <p:spPr>
          <a:xfrm>
            <a:off x="6082645" y="4197601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83036B44-AFEB-4E5A-8E11-8AE168756030}"/>
              </a:ext>
            </a:extLst>
          </p:cNvPr>
          <p:cNvSpPr/>
          <p:nvPr/>
        </p:nvSpPr>
        <p:spPr>
          <a:xfrm>
            <a:off x="6903065" y="4197093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89E3395F-E4F2-464E-9CF2-E407D4EF9408}"/>
              </a:ext>
            </a:extLst>
          </p:cNvPr>
          <p:cNvSpPr/>
          <p:nvPr/>
        </p:nvSpPr>
        <p:spPr>
          <a:xfrm>
            <a:off x="7723337" y="419547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EF6F4FA5-6471-4BC9-B53A-DEF622865A52}"/>
              </a:ext>
            </a:extLst>
          </p:cNvPr>
          <p:cNvSpPr/>
          <p:nvPr/>
        </p:nvSpPr>
        <p:spPr>
          <a:xfrm>
            <a:off x="8543757" y="419801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822FCF4F-B481-47FE-A4E6-D6E8D2121C95}"/>
              </a:ext>
            </a:extLst>
          </p:cNvPr>
          <p:cNvSpPr/>
          <p:nvPr/>
        </p:nvSpPr>
        <p:spPr>
          <a:xfrm>
            <a:off x="1992244" y="745110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66919AC8-AED8-4326-9A14-CD8C5C9106CE}"/>
              </a:ext>
            </a:extLst>
          </p:cNvPr>
          <p:cNvSpPr/>
          <p:nvPr/>
        </p:nvSpPr>
        <p:spPr>
          <a:xfrm>
            <a:off x="2812664" y="749174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E6A3C16A-2CBF-4C9C-B552-A037B5A08863}"/>
              </a:ext>
            </a:extLst>
          </p:cNvPr>
          <p:cNvSpPr/>
          <p:nvPr/>
        </p:nvSpPr>
        <p:spPr>
          <a:xfrm>
            <a:off x="3630544" y="748667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52DE337C-D7E8-478D-B31F-DBD0E57EDBFA}"/>
              </a:ext>
            </a:extLst>
          </p:cNvPr>
          <p:cNvSpPr/>
          <p:nvPr/>
        </p:nvSpPr>
        <p:spPr>
          <a:xfrm>
            <a:off x="4450964" y="745111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7771BE9D-ECDC-4F98-8182-BF909933983E}"/>
              </a:ext>
            </a:extLst>
          </p:cNvPr>
          <p:cNvSpPr/>
          <p:nvPr/>
        </p:nvSpPr>
        <p:spPr>
          <a:xfrm>
            <a:off x="5262271" y="750519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265AD56C-1107-49DA-88CB-00121550A279}"/>
              </a:ext>
            </a:extLst>
          </p:cNvPr>
          <p:cNvSpPr/>
          <p:nvPr/>
        </p:nvSpPr>
        <p:spPr>
          <a:xfrm>
            <a:off x="6080151" y="750012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9B15DAFC-AA12-4DBF-B736-B16F8C281217}"/>
              </a:ext>
            </a:extLst>
          </p:cNvPr>
          <p:cNvSpPr/>
          <p:nvPr/>
        </p:nvSpPr>
        <p:spPr>
          <a:xfrm>
            <a:off x="6900571" y="749504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ED6CE68-1F09-4DFB-98A0-EF0E15CACD4F}"/>
              </a:ext>
            </a:extLst>
          </p:cNvPr>
          <p:cNvSpPr/>
          <p:nvPr/>
        </p:nvSpPr>
        <p:spPr>
          <a:xfrm>
            <a:off x="7720843" y="747887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9FAA7F63-A000-4D93-8685-3637068582D1}"/>
              </a:ext>
            </a:extLst>
          </p:cNvPr>
          <p:cNvSpPr/>
          <p:nvPr/>
        </p:nvSpPr>
        <p:spPr>
          <a:xfrm>
            <a:off x="-19240" y="5025841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“Ở BỤI GAI, </a:t>
            </a:r>
            <a:r>
              <a:rPr lang="vi-VN" sz="4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... ... ...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ĐƯỢC VẢ, TRONG BỤI RẬM, LÀM GÌ HÁI ĐƯỢC NHO!”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568E6B38-0790-4B1F-942D-18DBBA283A0B}"/>
              </a:ext>
            </a:extLst>
          </p:cNvPr>
          <p:cNvSpPr/>
          <p:nvPr/>
        </p:nvSpPr>
        <p:spPr>
          <a:xfrm>
            <a:off x="-8193" y="5022363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CHẲNG CÓ CÂY NÀO SÂU MÀ LẠI </a:t>
            </a:r>
            <a:r>
              <a:rPr lang="vi-VN" sz="5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THẾ NÀO ?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EFA349D4-8B4E-4DD6-A53B-485A9EDBAE97}"/>
              </a:ext>
            </a:extLst>
          </p:cNvPr>
          <p:cNvSpPr/>
          <p:nvPr/>
        </p:nvSpPr>
        <p:spPr>
          <a:xfrm>
            <a:off x="-11240" y="5028179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LẤY CÁI XÀ RA KHỎI MẮT NGƯƠI TRƯỚC ĐÃ, RỒI SẼ THẤY RÕ, ĐỂ LẤY CÁI RÁC Ở </a:t>
            </a:r>
            <a:r>
              <a:rPr lang="vi-VN" sz="4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CHỖ NÀO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CỦA NGƯỜI ANH EM ?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45AA7CD-2CF3-42B0-97D5-1B99B1C4A4C2}"/>
              </a:ext>
            </a:extLst>
          </p:cNvPr>
          <p:cNvSpPr/>
          <p:nvPr/>
        </p:nvSpPr>
        <p:spPr>
          <a:xfrm>
            <a:off x="-12896" y="5055111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“HỠI KẺ </a:t>
            </a:r>
            <a:r>
              <a:rPr lang="vi-VN" sz="4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... ... ...!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LẤY CÁI CÁI XÀ RA KHỏI MẮT NGƯƠI TRƯỚC ĐÃ”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9036DF47-9058-44C5-B8F1-8EAB7F7C0530}"/>
              </a:ext>
            </a:extLst>
          </p:cNvPr>
          <p:cNvSpPr/>
          <p:nvPr/>
        </p:nvSpPr>
        <p:spPr>
          <a:xfrm>
            <a:off x="-7816" y="5044479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“Ở BỤI GAI, LÀM SAO BẺ ĐƯỢC VẢ,</a:t>
            </a:r>
          </a:p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TRONG BỤI RẬM, </a:t>
            </a:r>
            <a:r>
              <a:rPr lang="vi-VN" sz="4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GÌ ... ... ...”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BD3B2F5-7EAD-4703-A303-531FE7A4FDB4}"/>
              </a:ext>
            </a:extLst>
          </p:cNvPr>
          <p:cNvSpPr/>
          <p:nvPr/>
        </p:nvSpPr>
        <p:spPr>
          <a:xfrm>
            <a:off x="7047" y="5030050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6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 MÙ MÀ LẠI DẮT MÙ THÌ CẢ HAI SẼ BỊ </a:t>
            </a:r>
            <a:r>
              <a:rPr lang="vi-VN" sz="6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SAO ?</a:t>
            </a:r>
          </a:p>
        </p:txBody>
      </p:sp>
    </p:spTree>
    <p:extLst>
      <p:ext uri="{BB962C8B-B14F-4D97-AF65-F5344CB8AC3E}">
        <p14:creationId xmlns:p14="http://schemas.microsoft.com/office/powerpoint/2010/main" val="9585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2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5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8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1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4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7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0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3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0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3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9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2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5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8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1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7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4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3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6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9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2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5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8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1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4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0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6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3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2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5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8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1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4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0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3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6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9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2" fill="hold">
                      <p:stCondLst>
                        <p:cond delay="0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6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0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6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2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5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8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1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4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0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6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9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5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8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1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4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7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0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3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71" grpId="0" animBg="1"/>
      <p:bldP spid="71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3" grpId="0" animBg="1"/>
      <p:bldP spid="153" grpId="1" animBg="1"/>
      <p:bldP spid="154" grpId="0" animBg="1"/>
      <p:bldP spid="154" grpId="1" animBg="1"/>
      <p:bldP spid="156" grpId="0" animBg="1"/>
      <p:bldP spid="156" grpId="1" animBg="1"/>
      <p:bldP spid="157" grpId="0" animBg="1"/>
      <p:bldP spid="157" grpId="1" animBg="1"/>
      <p:bldP spid="168" grpId="0" animBg="1"/>
      <p:bldP spid="16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7ADBFF-9F58-48DC-B9F6-A979F670D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856801"/>
              </p:ext>
            </p:extLst>
          </p:nvPr>
        </p:nvGraphicFramePr>
        <p:xfrm>
          <a:off x="125344" y="208108"/>
          <a:ext cx="11883778" cy="6482252"/>
        </p:xfrm>
        <a:graphic>
          <a:graphicData uri="http://schemas.openxmlformats.org/drawingml/2006/table">
            <a:tbl>
              <a:tblPr firstRow="1" firstCol="1" bandRow="1"/>
              <a:tblGrid>
                <a:gridCol w="1079625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1079625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1079625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1079625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1080754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1080754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1080754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1080754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1080754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1080754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1080754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92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92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Ẻ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92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Ủ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92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Ắ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92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92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Ợ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92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FB6C42-F5AA-4E46-A4CC-27C7F4284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5134"/>
              </p:ext>
            </p:extLst>
          </p:nvPr>
        </p:nvGraphicFramePr>
        <p:xfrm>
          <a:off x="125344" y="208108"/>
          <a:ext cx="11883778" cy="6482252"/>
        </p:xfrm>
        <a:graphic>
          <a:graphicData uri="http://schemas.openxmlformats.org/drawingml/2006/table">
            <a:tbl>
              <a:tblPr firstRow="1" firstCol="1" bandRow="1"/>
              <a:tblGrid>
                <a:gridCol w="1079625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1079625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1079625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1079625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1080754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1080754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1080754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1080754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1080754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1080754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1080754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92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vi-VN" sz="6000" b="1"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92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92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Ủ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92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000" b="1"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Ắ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92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92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Ợ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92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45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Sa xuống hố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Được s</a:t>
              </a: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ự giúp đỡ của mọi người </a:t>
              </a: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Bị thú dữ ăn thịt 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Chết đuối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72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MÙ MÀ LẠI DẮT MÙ, HỌ SẼ </a:t>
            </a:r>
            <a:r>
              <a:rPr lang="vi-VN" sz="72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SAO?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09599"/>
            <a:ext cx="12232959" cy="804643"/>
            <a:chOff x="-1896924" y="4695363"/>
            <a:chExt cx="10560089" cy="689681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5904" y="4699244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Sa xuống hố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Thuyết phục anh em nghe lời mình 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Cầu nguyện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Ăn chay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Lấy cái xà ra khỏi mắt mình trước đã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MUỐN LẤY CÁI RÁC TRONG MẮT ANH EM THÌ PHẢI </a:t>
            </a:r>
            <a:r>
              <a:rPr lang="vi-VN" sz="5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GÌ TRƯỚC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51041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Lấy cái xà ra khỏi mắt mình trước đã 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6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Quả sâu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Quả chua</a:t>
              </a: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Quả tốt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Quả xấu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66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CÂY TỐT SẼ CHO </a:t>
            </a:r>
            <a:r>
              <a:rPr lang="vi-VN" sz="66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QUẢ GÌ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19960"/>
            <a:ext cx="12248199" cy="824666"/>
            <a:chOff x="-1896924" y="4674319"/>
            <a:chExt cx="10573245" cy="70684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2748" y="4674319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Quả tốt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9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Chuối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Vả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Nho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Mít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60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Ở TRONG BỤI GAI, LÀM SAO NGƯỜI TA BẺ ĐƯỢC </a:t>
            </a:r>
            <a:r>
              <a:rPr lang="vi-VN" sz="6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QUẢ GÌ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46496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Vả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5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Kho tàng tốt của lòng mình 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Người khôn ngoan 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Kinh Thánh 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Các sách thánh hiển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66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 TỐT THÌ LẤY CÁI TỐT TỪ ĐÂU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14336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Kho tàng tốt của lòng mình 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9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66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Khi ấy, Đức Giê-su kể cho môn đệ dụ ngôn này : “Mù mà lại dắt mù được sao ? Lẽ nào cả hai lại không sa xuống hố ?</a:t>
            </a:r>
            <a:endParaRPr lang="en-US" sz="6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KHỞI ĐẦU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THÁNH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LU-CA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8684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100492" y="836170"/>
            <a:ext cx="6310854" cy="4764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4800" b="1" noProof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ĐỂ SỐNG TỐT MỖI NGÀY, THIẾU NHI CẦN PHẢI LÀM GÌ TRƯỚC KHI ĐI NGỦ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8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Học trò không hơn thầy, có học hết chữ cũng chỉ bằng thầy mà thôi.</a:t>
            </a:r>
            <a:endParaRPr lang="en-US" sz="8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9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Sao anh thấy cái rác trong con mắt của người anh em, mà cái xà trong con mắt của chính mình thì lại không để ý tới ?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3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6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Sao anh lại có thể nói với người anh em : ‘Này anh, hãy để tôi lấy cái rác trong con mắt anh ra’, trong khi chính mình lại không thấy cái xà trong con mắt của mình ?</a:t>
            </a:r>
            <a:endParaRPr lang="en-US" sz="6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0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Hỡi kẻ đạo đức giả ! Lấy cái xà ra khỏi mắt ngươi trước đã, rồi sẽ thấy rõ, để lấy cái rác trong con mắt người anh em !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7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“Không có cây nào tốt mà lại sinh quả sâu, cũng chẳng có cây nào sâu mà lại sinh quả tốt. Thật vậy, xem quả thì biết cây.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3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8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Ở bụi gai, làm sao bẻ được vả, trong bụi rậm, làm gì hái được nho !</a:t>
            </a:r>
            <a:endParaRPr lang="en-US" sz="8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2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6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Người tốt thì lấy ra cái tốt từ kho tàng tốt của lòng mình ; kẻ xấu thì lấy ra cái xấu từ kho tàng xấu. Vì lòng có đầy, miệng mới nói ra.” </a:t>
            </a:r>
            <a:r>
              <a:rPr lang="vi-VN" sz="66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 LÀ LỜI CHÚA</a:t>
            </a:r>
            <a:endParaRPr lang="en-US" sz="6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77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858</Words>
  <Application>Microsoft Office PowerPoint</Application>
  <PresentationFormat>Widescreen</PresentationFormat>
  <Paragraphs>309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Học trò không hơn thầy, có học hết chữ cũng chỉ bằng thầy mà thôi.</vt:lpstr>
      <vt:lpstr>Sao anh thấy cái rác trong con mắt của người anh em, mà cái xà trong con mắt của chính mình thì lại không để ý tới ? </vt:lpstr>
      <vt:lpstr>Sao anh lại có thể nói với người anh em : ‘Này anh, hãy để tôi lấy cái rác trong con mắt anh ra’, trong khi chính mình lại không thấy cái xà trong con mắt của mình ?</vt:lpstr>
      <vt:lpstr>Hỡi kẻ đạo đức giả ! Lấy cái xà ra khỏi mắt ngươi trước đã, rồi sẽ thấy rõ, để lấy cái rác trong con mắt người anh em !</vt:lpstr>
      <vt:lpstr>“Không có cây nào tốt mà lại sinh quả sâu, cũng chẳng có cây nào sâu mà lại sinh quả tốt. Thật vậy, xem quả thì biết cây.</vt:lpstr>
      <vt:lpstr>Ở bụi gai, làm sao bẻ được vả, trong bụi rậm, làm gì hái được nho !</vt:lpstr>
      <vt:lpstr>Người tốt thì lấy ra cái tốt từ kho tàng tốt của lòng mình ; kẻ xấu thì lấy ra cái xấu từ kho tàng xấu. Vì lòng có đầy, miệng mới nói ra.”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28</cp:revision>
  <dcterms:created xsi:type="dcterms:W3CDTF">2022-01-14T15:16:50Z</dcterms:created>
  <dcterms:modified xsi:type="dcterms:W3CDTF">2025-02-28T23:47:26Z</dcterms:modified>
</cp:coreProperties>
</file>