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16" r:id="rId4"/>
    <p:sldId id="315" r:id="rId5"/>
    <p:sldId id="317" r:id="rId6"/>
    <p:sldId id="320" r:id="rId7"/>
    <p:sldId id="318" r:id="rId8"/>
    <p:sldId id="321" r:id="rId9"/>
    <p:sldId id="319" r:id="rId10"/>
    <p:sldId id="322" r:id="rId11"/>
    <p:sldId id="323" r:id="rId12"/>
    <p:sldId id="324" r:id="rId13"/>
    <p:sldId id="331" r:id="rId14"/>
    <p:sldId id="325" r:id="rId15"/>
    <p:sldId id="293" r:id="rId16"/>
    <p:sldId id="294" r:id="rId17"/>
    <p:sldId id="330" r:id="rId18"/>
    <p:sldId id="260" r:id="rId19"/>
    <p:sldId id="308" r:id="rId20"/>
    <p:sldId id="327" r:id="rId21"/>
    <p:sldId id="328" r:id="rId22"/>
    <p:sldId id="329" r:id="rId23"/>
    <p:sldId id="29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24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A1DB5-45FC-423A-9936-F911AB0E83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C7316F-1C13-4FA5-9D73-3314EE8939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FDB4D8-208D-4A94-A620-44C17351C202}"/>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5" name="Footer Placeholder 4">
            <a:extLst>
              <a:ext uri="{FF2B5EF4-FFF2-40B4-BE49-F238E27FC236}">
                <a16:creationId xmlns:a16="http://schemas.microsoft.com/office/drawing/2014/main" id="{F81DD22A-652F-4274-8EEA-694F323674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325DF-D35D-4EC8-B583-9BE38779E7F5}"/>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293280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40A77-9001-444D-81C4-459B1B7816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DF2D97-6F57-475C-A7B3-5B06544424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46FB10-96B5-4520-8200-70DA090A56CA}"/>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5" name="Footer Placeholder 4">
            <a:extLst>
              <a:ext uri="{FF2B5EF4-FFF2-40B4-BE49-F238E27FC236}">
                <a16:creationId xmlns:a16="http://schemas.microsoft.com/office/drawing/2014/main" id="{0CC442DA-50F8-44D1-BC62-02188ED90F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AFA0D-0F51-4DD6-9DD3-99434D1FE6FE}"/>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215180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746F8E-E6D7-45BF-99C0-61EABF9EFD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EF7126-2367-414A-98D5-CB58DAABD4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5FB03-A7BC-49D7-8B12-6D8382A0DC1B}"/>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5" name="Footer Placeholder 4">
            <a:extLst>
              <a:ext uri="{FF2B5EF4-FFF2-40B4-BE49-F238E27FC236}">
                <a16:creationId xmlns:a16="http://schemas.microsoft.com/office/drawing/2014/main" id="{2049FF0D-5ACA-4EDB-BF3A-444989EA3F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EF499-DAD5-48B1-9F8C-284F34FAA4E5}"/>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203169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09C02-7E89-4DE1-A620-7CB24C1D4B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A716A4-B3D5-441D-9E67-777CC4D82C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86026-78C9-4827-808F-E8AB22433DBF}"/>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5" name="Footer Placeholder 4">
            <a:extLst>
              <a:ext uri="{FF2B5EF4-FFF2-40B4-BE49-F238E27FC236}">
                <a16:creationId xmlns:a16="http://schemas.microsoft.com/office/drawing/2014/main" id="{5CA32608-CAB7-44A5-9D8F-C5FE725CFA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530A87-4E31-4F21-AB9B-2EBB44115175}"/>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349283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D1F13-7EE9-414B-8DF9-AACC68A705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E41E60-9704-470B-971A-CFDE5B2DF1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81743B-B3E2-444D-BCC9-6A1D94EC4402}"/>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5" name="Footer Placeholder 4">
            <a:extLst>
              <a:ext uri="{FF2B5EF4-FFF2-40B4-BE49-F238E27FC236}">
                <a16:creationId xmlns:a16="http://schemas.microsoft.com/office/drawing/2014/main" id="{0BA46136-1688-44B2-8F90-AC0559F14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9B7D56-1C60-40BF-8E69-4C3273671EF3}"/>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16513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A98A-776F-4091-B1D7-5287858535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60C3F5-89BB-4EAB-BD5C-C232551C3F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C1095-F929-4CE3-B499-BB48440653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97A20B-1F5C-4EA9-8EDB-8D8822B3E422}"/>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6" name="Footer Placeholder 5">
            <a:extLst>
              <a:ext uri="{FF2B5EF4-FFF2-40B4-BE49-F238E27FC236}">
                <a16:creationId xmlns:a16="http://schemas.microsoft.com/office/drawing/2014/main" id="{036B4BA2-7FD7-435C-9660-06A66267CB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DD7E14-658B-47D2-A409-4E55F13E0B20}"/>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294655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F99B8-8F20-40BF-8351-AE7290F0EB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2E31DD-430C-4000-B588-67420F3204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18BDBF-BB77-479E-9352-54818FDF0C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BBDF87-689B-4D0A-8B69-5467566CEE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0B323E-22C6-4311-B32A-AF2CAB7218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BC66EA-C6CF-44F4-913D-C5C50F465D5B}"/>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8" name="Footer Placeholder 7">
            <a:extLst>
              <a:ext uri="{FF2B5EF4-FFF2-40B4-BE49-F238E27FC236}">
                <a16:creationId xmlns:a16="http://schemas.microsoft.com/office/drawing/2014/main" id="{065D353B-E24A-409C-A34F-D11338891A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BECE0A-1BC1-48D2-95F2-9F54FA566280}"/>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370681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6C696-0118-44C9-87E4-5499410E5C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E3328C-4D18-41E9-AC66-F7BCA1692DA6}"/>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4" name="Footer Placeholder 3">
            <a:extLst>
              <a:ext uri="{FF2B5EF4-FFF2-40B4-BE49-F238E27FC236}">
                <a16:creationId xmlns:a16="http://schemas.microsoft.com/office/drawing/2014/main" id="{7B2E9A51-62A6-4670-B15A-E6FBEBF246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BDBDB2-2481-4BA7-922E-D75D7A08DAF1}"/>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34898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435245-A780-42C5-BF94-1ABA93FA5BB2}"/>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3" name="Footer Placeholder 2">
            <a:extLst>
              <a:ext uri="{FF2B5EF4-FFF2-40B4-BE49-F238E27FC236}">
                <a16:creationId xmlns:a16="http://schemas.microsoft.com/office/drawing/2014/main" id="{894A942D-EB81-4302-BFB6-E8B37A9DD4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B880BF-49C8-4E5B-924B-12E1337FEDF7}"/>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2151186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74B5D-B8AE-4024-B2A3-BF8F45B4E4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3CA0D2-1E8C-49CF-84DE-CE0CE607B7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8B839E-10A1-4A2D-94BF-DA992C9C7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2A54DA-6F40-4FA6-BF5A-A06A4987BDDD}"/>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6" name="Footer Placeholder 5">
            <a:extLst>
              <a:ext uri="{FF2B5EF4-FFF2-40B4-BE49-F238E27FC236}">
                <a16:creationId xmlns:a16="http://schemas.microsoft.com/office/drawing/2014/main" id="{A8E26F6F-2780-4B6D-ACEB-665E348719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F7EC18-FBE2-4053-B688-B02DBF30CA23}"/>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1181800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81D3-E4A9-4DD8-AE17-8EA0C703E7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6C4457-F127-4AB5-A782-C1125EFBAE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CD4315-3B30-4A40-B39E-53AC5E8C7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A46AC-6CBD-427B-BE9E-0A4185121ADF}"/>
              </a:ext>
            </a:extLst>
          </p:cNvPr>
          <p:cNvSpPr>
            <a:spLocks noGrp="1"/>
          </p:cNvSpPr>
          <p:nvPr>
            <p:ph type="dt" sz="half" idx="10"/>
          </p:nvPr>
        </p:nvSpPr>
        <p:spPr/>
        <p:txBody>
          <a:bodyPr/>
          <a:lstStyle/>
          <a:p>
            <a:fld id="{7FC6014B-3464-44AF-8599-7AC4EB1D36DF}" type="datetimeFigureOut">
              <a:rPr lang="en-US" smtClean="0"/>
              <a:t>2/22/2025</a:t>
            </a:fld>
            <a:endParaRPr lang="en-US"/>
          </a:p>
        </p:txBody>
      </p:sp>
      <p:sp>
        <p:nvSpPr>
          <p:cNvPr id="6" name="Footer Placeholder 5">
            <a:extLst>
              <a:ext uri="{FF2B5EF4-FFF2-40B4-BE49-F238E27FC236}">
                <a16:creationId xmlns:a16="http://schemas.microsoft.com/office/drawing/2014/main" id="{ED46845B-E0B9-4CF2-BA34-D11FCEC4DE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33ADB1-5511-4AA9-A242-25D652B38772}"/>
              </a:ext>
            </a:extLst>
          </p:cNvPr>
          <p:cNvSpPr>
            <a:spLocks noGrp="1"/>
          </p:cNvSpPr>
          <p:nvPr>
            <p:ph type="sldNum" sz="quarter" idx="12"/>
          </p:nvPr>
        </p:nvSpPr>
        <p:spPr/>
        <p:txBody>
          <a:bodyPr/>
          <a:lstStyle/>
          <a:p>
            <a:fld id="{9F2F1EB1-44E1-4FBB-87B5-91D4064BBEB3}" type="slidenum">
              <a:rPr lang="en-US" smtClean="0"/>
              <a:t>‹#›</a:t>
            </a:fld>
            <a:endParaRPr lang="en-US"/>
          </a:p>
        </p:txBody>
      </p:sp>
    </p:spTree>
    <p:extLst>
      <p:ext uri="{BB962C8B-B14F-4D97-AF65-F5344CB8AC3E}">
        <p14:creationId xmlns:p14="http://schemas.microsoft.com/office/powerpoint/2010/main" val="188301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E2A7F5-1AC0-439C-8D3D-1A29ED4631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52E2C-7487-4465-86BC-A6435765C7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45FBA0-7F3D-4FDC-988A-828FA3BD10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6014B-3464-44AF-8599-7AC4EB1D36DF}" type="datetimeFigureOut">
              <a:rPr lang="en-US" smtClean="0"/>
              <a:t>2/22/2025</a:t>
            </a:fld>
            <a:endParaRPr lang="en-US"/>
          </a:p>
        </p:txBody>
      </p:sp>
      <p:sp>
        <p:nvSpPr>
          <p:cNvPr id="5" name="Footer Placeholder 4">
            <a:extLst>
              <a:ext uri="{FF2B5EF4-FFF2-40B4-BE49-F238E27FC236}">
                <a16:creationId xmlns:a16="http://schemas.microsoft.com/office/drawing/2014/main" id="{BABE56B3-6EBF-4CE0-871C-1179461E79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DBBBBE-ACCE-4CF7-8B19-C13F89829A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F1EB1-44E1-4FBB-87B5-91D4064BBEB3}" type="slidenum">
              <a:rPr lang="en-US" smtClean="0"/>
              <a:t>‹#›</a:t>
            </a:fld>
            <a:endParaRPr lang="en-US"/>
          </a:p>
        </p:txBody>
      </p:sp>
    </p:spTree>
    <p:extLst>
      <p:ext uri="{BB962C8B-B14F-4D97-AF65-F5344CB8AC3E}">
        <p14:creationId xmlns:p14="http://schemas.microsoft.com/office/powerpoint/2010/main" val="2411030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THÁNH</a:t>
            </a: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 </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NHẬT </a:t>
            </a:r>
            <a:r>
              <a:rPr lang="en-US" sz="4400" b="1" kern="10">
                <a:ln w="9525">
                  <a:noFill/>
                  <a:prstDash val="solid"/>
                </a:ln>
                <a:solidFill>
                  <a:srgbClr val="00B050"/>
                </a:solidFill>
                <a:effectLst>
                  <a:outerShdw blurRad="12700" dist="38100" dir="2700000" algn="tl" rotWithShape="0">
                    <a:srgbClr val="5B9BD5">
                      <a:lumMod val="60000"/>
                      <a:lumOff val="40000"/>
                    </a:srgbClr>
                  </a:outerShdw>
                </a:effectLst>
                <a:latin typeface="Times New Roman" panose="02020603050405020304" pitchFamily="18" charset="0"/>
              </a:rPr>
              <a:t>VI</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I </a:t>
            </a:r>
            <a:r>
              <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THƯỜNG NIÊN - </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NĂM C</a:t>
            </a:r>
            <a:endPar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780746" y="3775114"/>
            <a:ext cx="3503812"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Tahoma" panose="020B0604030504040204" pitchFamily="34" charset="0"/>
                <a:ea typeface="Tahoma" panose="020B0604030504040204" pitchFamily="34" charset="0"/>
                <a:cs typeface="Tahoma" panose="020B0604030504040204" pitchFamily="34" charset="0"/>
              </a:rPr>
              <a:t>YÊU NGƯỜI</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92558" y="3775114"/>
            <a:ext cx="3829051"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Tahoma" panose="020B0604030504040204" pitchFamily="34" charset="0"/>
                <a:ea typeface="Tahoma" panose="020B0604030504040204" pitchFamily="34" charset="0"/>
                <a:cs typeface="Tahoma" panose="020B0604030504040204" pitchFamily="34" charset="0"/>
              </a:rPr>
              <a:t>MẾN CHÚA</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300" b="1">
                <a:latin typeface="Verdana" panose="020B0604030504040204" pitchFamily="34" charset="0"/>
                <a:ea typeface="Verdana" panose="020B0604030504040204" pitchFamily="34" charset="0"/>
                <a:cs typeface="Times New Roman" panose="02020603050405020304" pitchFamily="18" charset="0"/>
              </a:rPr>
              <a:t>Như vậy, phần thưởng dành cho anh em sẽ lớn lao, và anh em sẽ là con Đấng Tối Cao, vì Người vẫn nhân hậu với cả phường vô ân và quân độc ác.</a:t>
            </a:r>
            <a:endParaRPr lang="en-US" sz="63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109280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000" b="1">
                <a:latin typeface="Verdana" panose="020B0604030504040204" pitchFamily="34" charset="0"/>
                <a:ea typeface="Verdana" panose="020B0604030504040204" pitchFamily="34" charset="0"/>
                <a:cs typeface="Times New Roman" panose="02020603050405020304" pitchFamily="18" charset="0"/>
              </a:rPr>
              <a:t>“Anh em hãy có lòng nhân từ, như Cha anh em là Đấng nhân từ. 37 Anh em đừng xét đoán, thì anh em sẽ không bị Thiên Chúa xét đoán.</a:t>
            </a:r>
            <a:endParaRPr lang="en-US" sz="7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3328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Anh em đừng lên án, thì sẽ không bị Thiên Chúa lên án. Anh em hãy tha thứ, thì sẽ được Thiên Chúa thứ tha.</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056522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Anh em hãy cho, thì sẽ được Thiên Chúa cho lại. Người sẽ đong cho anh em đấu đủ lượng đã dằn, đã lắc và đầy tràn, mà đổ vào vạt áo anh em.</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45362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525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Vì anh em đong bằng đấu nào, thì Thiên Chúa sẽ đong lại cho anh em bằng đấu ấy.”</a:t>
            </a:r>
            <a:r>
              <a:rPr lang="en-US" sz="7200" b="1">
                <a:latin typeface="Verdana" panose="020B0604030504040204" pitchFamily="34" charset="0"/>
                <a:ea typeface="Verdana" panose="020B0604030504040204" pitchFamily="34" charset="0"/>
                <a:cs typeface="Times New Roman" panose="02020603050405020304" pitchFamily="18" charset="0"/>
              </a:rPr>
              <a:t> </a:t>
            </a:r>
            <a:r>
              <a:rPr lang="en-US" sz="72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72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87465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63905" y="111747"/>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3635" y="657396"/>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4" y="1220015"/>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1191" y="1714516"/>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49969" y="2280646"/>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63905" y="2843265"/>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097C7FC0-C08C-4021-8C15-46A1A44D1BA3}"/>
              </a:ext>
            </a:extLst>
          </p:cNvPr>
          <p:cNvSpPr/>
          <p:nvPr/>
        </p:nvSpPr>
        <p:spPr>
          <a:xfrm>
            <a:off x="349358" y="3367967"/>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FF0000"/>
                </a:solidFill>
                <a:latin typeface="Calibri" panose="020F0502020204030204"/>
              </a:rPr>
              <a:t>7</a:t>
            </a: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graphicFrame>
        <p:nvGraphicFramePr>
          <p:cNvPr id="5" name="Table 4">
            <a:extLst>
              <a:ext uri="{FF2B5EF4-FFF2-40B4-BE49-F238E27FC236}">
                <a16:creationId xmlns:a16="http://schemas.microsoft.com/office/drawing/2014/main" id="{E9FC15F6-47D2-42C3-AEA6-CF0704052778}"/>
              </a:ext>
            </a:extLst>
          </p:cNvPr>
          <p:cNvGraphicFramePr>
            <a:graphicFrameLocks noGrp="1"/>
          </p:cNvGraphicFramePr>
          <p:nvPr>
            <p:extLst>
              <p:ext uri="{D42A27DB-BD31-4B8C-83A1-F6EECF244321}">
                <p14:modId xmlns:p14="http://schemas.microsoft.com/office/powerpoint/2010/main" val="2310902272"/>
              </p:ext>
            </p:extLst>
          </p:nvPr>
        </p:nvGraphicFramePr>
        <p:xfrm>
          <a:off x="1586230" y="101273"/>
          <a:ext cx="9825791" cy="4861251"/>
        </p:xfrm>
        <a:graphic>
          <a:graphicData uri="http://schemas.openxmlformats.org/drawingml/2006/table">
            <a:tbl>
              <a:tblPr firstRow="1" firstCol="1" bandRow="1"/>
              <a:tblGrid>
                <a:gridCol w="818336">
                  <a:extLst>
                    <a:ext uri="{9D8B030D-6E8A-4147-A177-3AD203B41FA5}">
                      <a16:colId xmlns:a16="http://schemas.microsoft.com/office/drawing/2014/main" val="2026432420"/>
                    </a:ext>
                  </a:extLst>
                </a:gridCol>
                <a:gridCol w="819296">
                  <a:extLst>
                    <a:ext uri="{9D8B030D-6E8A-4147-A177-3AD203B41FA5}">
                      <a16:colId xmlns:a16="http://schemas.microsoft.com/office/drawing/2014/main" val="3206486953"/>
                    </a:ext>
                  </a:extLst>
                </a:gridCol>
                <a:gridCol w="819296">
                  <a:extLst>
                    <a:ext uri="{9D8B030D-6E8A-4147-A177-3AD203B41FA5}">
                      <a16:colId xmlns:a16="http://schemas.microsoft.com/office/drawing/2014/main" val="3702840623"/>
                    </a:ext>
                  </a:extLst>
                </a:gridCol>
                <a:gridCol w="821217">
                  <a:extLst>
                    <a:ext uri="{9D8B030D-6E8A-4147-A177-3AD203B41FA5}">
                      <a16:colId xmlns:a16="http://schemas.microsoft.com/office/drawing/2014/main" val="2046017135"/>
                    </a:ext>
                  </a:extLst>
                </a:gridCol>
                <a:gridCol w="819296">
                  <a:extLst>
                    <a:ext uri="{9D8B030D-6E8A-4147-A177-3AD203B41FA5}">
                      <a16:colId xmlns:a16="http://schemas.microsoft.com/office/drawing/2014/main" val="2843183471"/>
                    </a:ext>
                  </a:extLst>
                </a:gridCol>
                <a:gridCol w="819296">
                  <a:extLst>
                    <a:ext uri="{9D8B030D-6E8A-4147-A177-3AD203B41FA5}">
                      <a16:colId xmlns:a16="http://schemas.microsoft.com/office/drawing/2014/main" val="4268592947"/>
                    </a:ext>
                  </a:extLst>
                </a:gridCol>
                <a:gridCol w="819296">
                  <a:extLst>
                    <a:ext uri="{9D8B030D-6E8A-4147-A177-3AD203B41FA5}">
                      <a16:colId xmlns:a16="http://schemas.microsoft.com/office/drawing/2014/main" val="1740713423"/>
                    </a:ext>
                  </a:extLst>
                </a:gridCol>
                <a:gridCol w="819296">
                  <a:extLst>
                    <a:ext uri="{9D8B030D-6E8A-4147-A177-3AD203B41FA5}">
                      <a16:colId xmlns:a16="http://schemas.microsoft.com/office/drawing/2014/main" val="3758085625"/>
                    </a:ext>
                  </a:extLst>
                </a:gridCol>
                <a:gridCol w="821217">
                  <a:extLst>
                    <a:ext uri="{9D8B030D-6E8A-4147-A177-3AD203B41FA5}">
                      <a16:colId xmlns:a16="http://schemas.microsoft.com/office/drawing/2014/main" val="242656210"/>
                    </a:ext>
                  </a:extLst>
                </a:gridCol>
                <a:gridCol w="816415">
                  <a:extLst>
                    <a:ext uri="{9D8B030D-6E8A-4147-A177-3AD203B41FA5}">
                      <a16:colId xmlns:a16="http://schemas.microsoft.com/office/drawing/2014/main" val="1340386586"/>
                    </a:ext>
                  </a:extLst>
                </a:gridCol>
                <a:gridCol w="816415">
                  <a:extLst>
                    <a:ext uri="{9D8B030D-6E8A-4147-A177-3AD203B41FA5}">
                      <a16:colId xmlns:a16="http://schemas.microsoft.com/office/drawing/2014/main" val="2222128038"/>
                    </a:ext>
                  </a:extLst>
                </a:gridCol>
                <a:gridCol w="816415">
                  <a:extLst>
                    <a:ext uri="{9D8B030D-6E8A-4147-A177-3AD203B41FA5}">
                      <a16:colId xmlns:a16="http://schemas.microsoft.com/office/drawing/2014/main" val="1861182812"/>
                    </a:ext>
                  </a:extLst>
                </a:gridCol>
              </a:tblGrid>
              <a:tr h="540139">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36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Ề</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1095531"/>
                  </a:ext>
                </a:extLst>
              </a:tr>
              <a:tr h="540139">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Ẻ</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Ù</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3626833"/>
                  </a:ext>
                </a:extLst>
              </a:tr>
              <a:tr h="540139">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À</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3465714"/>
                  </a:ext>
                </a:extLst>
              </a:tr>
              <a:tr h="540139">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4676384"/>
                  </a:ext>
                </a:extLst>
              </a:tr>
              <a:tr h="540139">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Ậ</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9130448"/>
                  </a:ext>
                </a:extLst>
              </a:tr>
              <a:tr h="540139">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Ệ</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3866554"/>
                  </a:ext>
                </a:extLst>
              </a:tr>
              <a:tr h="540139">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É</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9427550"/>
                  </a:ext>
                </a:extLst>
              </a:tr>
              <a:tr h="540139">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03530177"/>
                  </a:ext>
                </a:extLst>
              </a:tr>
              <a:tr h="540139">
                <a:tc>
                  <a:txBody>
                    <a:bodyPr/>
                    <a:lstStyle/>
                    <a:p>
                      <a:pPr marL="0" marR="0" algn="ctr">
                        <a:lnSpc>
                          <a:spcPct val="107000"/>
                        </a:lnSpc>
                        <a:spcBef>
                          <a:spcPts val="0"/>
                        </a:spcBef>
                        <a:spcAft>
                          <a:spcPts val="0"/>
                        </a:spcAft>
                      </a:pPr>
                      <a:endPar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3200" b="1">
                          <a:solidFill>
                            <a:srgbClr val="333333"/>
                          </a:solidFill>
                          <a:effectLst/>
                          <a:latin typeface="Tahoma" panose="020B0604030504040204" pitchFamily="34" charset="0"/>
                          <a:ea typeface="Tahoma" panose="020B0604030504040204" pitchFamily="34" charset="0"/>
                          <a:cs typeface="Tahoma" panose="020B0604030504040204" pitchFamily="34" charset="0"/>
                        </a:rPr>
                        <a:t>Ừ</a:t>
                      </a: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32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0815996"/>
                  </a:ext>
                </a:extLst>
              </a:tr>
            </a:tbl>
          </a:graphicData>
        </a:graphic>
      </p:graphicFrame>
      <p:sp>
        <p:nvSpPr>
          <p:cNvPr id="6" name="Star: 10 Points 5">
            <a:extLst>
              <a:ext uri="{FF2B5EF4-FFF2-40B4-BE49-F238E27FC236}">
                <a16:creationId xmlns:a16="http://schemas.microsoft.com/office/drawing/2014/main" id="{F7463085-95FA-4D07-B33B-30FECAF055AD}"/>
              </a:ext>
            </a:extLst>
          </p:cNvPr>
          <p:cNvSpPr/>
          <p:nvPr/>
        </p:nvSpPr>
        <p:spPr>
          <a:xfrm>
            <a:off x="358524" y="3928685"/>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8" name="Star: 10 Points 7">
            <a:extLst>
              <a:ext uri="{FF2B5EF4-FFF2-40B4-BE49-F238E27FC236}">
                <a16:creationId xmlns:a16="http://schemas.microsoft.com/office/drawing/2014/main" id="{73498601-4146-4827-B75B-F110E8344636}"/>
              </a:ext>
            </a:extLst>
          </p:cNvPr>
          <p:cNvSpPr/>
          <p:nvPr/>
        </p:nvSpPr>
        <p:spPr>
          <a:xfrm>
            <a:off x="358524" y="4474263"/>
            <a:ext cx="508252" cy="47319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9</a:t>
            </a:r>
          </a:p>
        </p:txBody>
      </p:sp>
      <p:sp>
        <p:nvSpPr>
          <p:cNvPr id="76" name="Rectangle 75">
            <a:extLst>
              <a:ext uri="{FF2B5EF4-FFF2-40B4-BE49-F238E27FC236}">
                <a16:creationId xmlns:a16="http://schemas.microsoft.com/office/drawing/2014/main" id="{8C6F2E7D-AD86-428E-99D7-DA78449D8896}"/>
              </a:ext>
            </a:extLst>
          </p:cNvPr>
          <p:cNvSpPr/>
          <p:nvPr/>
        </p:nvSpPr>
        <p:spPr>
          <a:xfrm>
            <a:off x="0" y="501984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vi-VN" sz="4400" b="1" dirty="0">
                <a:solidFill>
                  <a:srgbClr val="FF0000"/>
                </a:solidFill>
                <a:latin typeface="Tahoma" panose="020B0604030504040204" pitchFamily="34" charset="0"/>
                <a:ea typeface="Tahoma" panose="020B0604030504040204" pitchFamily="34" charset="0"/>
                <a:cs typeface="Tahoma" panose="020B0604030504040204" pitchFamily="34" charset="0"/>
              </a:rPr>
              <a:t>1.</a:t>
            </a:r>
            <a:r>
              <a:rPr lang="vi-VN" sz="44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400" b="1">
                <a:solidFill>
                  <a:schemeClr val="tx1"/>
                </a:solidFill>
                <a:latin typeface="Tahoma" panose="020B0604030504040204" pitchFamily="34" charset="0"/>
                <a:ea typeface="Tahoma" panose="020B0604030504040204" pitchFamily="34" charset="0"/>
                <a:cs typeface="Tahoma" panose="020B0604030504040204" pitchFamily="34" charset="0"/>
              </a:rPr>
              <a:t>ĐỨC GIÊSU DẠY ANH EM HÃY CHÚC LÀNH </a:t>
            </a:r>
            <a:r>
              <a:rPr lang="vi-VN" sz="4400" b="1">
                <a:solidFill>
                  <a:srgbClr val="FF0000"/>
                </a:solidFill>
                <a:latin typeface="Tahoma" panose="020B0604030504040204" pitchFamily="34" charset="0"/>
                <a:ea typeface="Tahoma" panose="020B0604030504040204" pitchFamily="34" charset="0"/>
                <a:cs typeface="Tahoma" panose="020B0604030504040204" pitchFamily="34" charset="0"/>
              </a:rPr>
              <a:t>CHO KẺ NÀO</a:t>
            </a:r>
            <a:r>
              <a:rPr lang="vi-VN" sz="4400" b="1">
                <a:solidFill>
                  <a:schemeClr val="tx1"/>
                </a:solidFill>
                <a:latin typeface="Tahoma" panose="020B0604030504040204" pitchFamily="34" charset="0"/>
                <a:ea typeface="Tahoma" panose="020B0604030504040204" pitchFamily="34" charset="0"/>
                <a:cs typeface="Tahoma" panose="020B0604030504040204" pitchFamily="34" charset="0"/>
              </a:rPr>
              <a:t>?</a:t>
            </a:r>
            <a:endParaRPr kumimoji="0" lang="vi-VN" sz="44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11" name="Rectangle 110">
            <a:extLst>
              <a:ext uri="{FF2B5EF4-FFF2-40B4-BE49-F238E27FC236}">
                <a16:creationId xmlns:a16="http://schemas.microsoft.com/office/drawing/2014/main" id="{C1B60253-7D0B-4077-808D-591EC534F805}"/>
              </a:ext>
            </a:extLst>
          </p:cNvPr>
          <p:cNvSpPr/>
          <p:nvPr/>
        </p:nvSpPr>
        <p:spPr>
          <a:xfrm>
            <a:off x="1583786"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66020CBB-5894-4D90-91EB-EC45F81B4955}"/>
              </a:ext>
            </a:extLst>
          </p:cNvPr>
          <p:cNvSpPr/>
          <p:nvPr/>
        </p:nvSpPr>
        <p:spPr>
          <a:xfrm>
            <a:off x="2406746"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7BA20BD8-7BB1-4A5D-9834-EA65063F638C}"/>
              </a:ext>
            </a:extLst>
          </p:cNvPr>
          <p:cNvSpPr/>
          <p:nvPr/>
        </p:nvSpPr>
        <p:spPr>
          <a:xfrm>
            <a:off x="3223610"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7973B4F9-8196-407C-862B-C7D9C76A287C}"/>
              </a:ext>
            </a:extLst>
          </p:cNvPr>
          <p:cNvSpPr/>
          <p:nvPr/>
        </p:nvSpPr>
        <p:spPr>
          <a:xfrm>
            <a:off x="4046570"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CAF13DE3-A3D4-4E4C-B8AE-2869CD7D3357}"/>
              </a:ext>
            </a:extLst>
          </p:cNvPr>
          <p:cNvSpPr/>
          <p:nvPr/>
        </p:nvSpPr>
        <p:spPr>
          <a:xfrm>
            <a:off x="4863436"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87F0803D-1F98-4ABF-B7D3-BA967413FA65}"/>
              </a:ext>
            </a:extLst>
          </p:cNvPr>
          <p:cNvSpPr/>
          <p:nvPr/>
        </p:nvSpPr>
        <p:spPr>
          <a:xfrm>
            <a:off x="5686396"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343E1833-8170-4783-959E-D0801F845DEE}"/>
              </a:ext>
            </a:extLst>
          </p:cNvPr>
          <p:cNvSpPr/>
          <p:nvPr/>
        </p:nvSpPr>
        <p:spPr>
          <a:xfrm>
            <a:off x="6503260"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4B91654F-4777-4D3A-B8C4-2A7565139F39}"/>
              </a:ext>
            </a:extLst>
          </p:cNvPr>
          <p:cNvSpPr/>
          <p:nvPr/>
        </p:nvSpPr>
        <p:spPr>
          <a:xfrm>
            <a:off x="7326220" y="17206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69BAF9DF-22AC-4058-A66F-73DF68CC5A9D}"/>
              </a:ext>
            </a:extLst>
          </p:cNvPr>
          <p:cNvSpPr/>
          <p:nvPr/>
        </p:nvSpPr>
        <p:spPr>
          <a:xfrm>
            <a:off x="8142996" y="171675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13542AE-D698-4E12-A451-71CF6EB387BE}"/>
              </a:ext>
            </a:extLst>
          </p:cNvPr>
          <p:cNvSpPr/>
          <p:nvPr/>
        </p:nvSpPr>
        <p:spPr>
          <a:xfrm>
            <a:off x="8965956" y="171675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5CFF3DAC-E92D-475B-8F10-9FD4F1B57613}"/>
              </a:ext>
            </a:extLst>
          </p:cNvPr>
          <p:cNvSpPr/>
          <p:nvPr/>
        </p:nvSpPr>
        <p:spPr>
          <a:xfrm>
            <a:off x="1585200"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E1E93BA3-1E88-4E31-9A33-03B048D5E97D}"/>
              </a:ext>
            </a:extLst>
          </p:cNvPr>
          <p:cNvSpPr/>
          <p:nvPr/>
        </p:nvSpPr>
        <p:spPr>
          <a:xfrm>
            <a:off x="2408160"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079D5494-A603-448C-954C-F8D902DFDF1E}"/>
              </a:ext>
            </a:extLst>
          </p:cNvPr>
          <p:cNvSpPr/>
          <p:nvPr/>
        </p:nvSpPr>
        <p:spPr>
          <a:xfrm>
            <a:off x="3225024"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18BD62E2-6EB1-472C-8DB0-78912F31D167}"/>
              </a:ext>
            </a:extLst>
          </p:cNvPr>
          <p:cNvSpPr/>
          <p:nvPr/>
        </p:nvSpPr>
        <p:spPr>
          <a:xfrm>
            <a:off x="4047984"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028100DA-3F52-4646-9E5A-C3BB8AEA8938}"/>
              </a:ext>
            </a:extLst>
          </p:cNvPr>
          <p:cNvSpPr/>
          <p:nvPr/>
        </p:nvSpPr>
        <p:spPr>
          <a:xfrm>
            <a:off x="4864850"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9B7A0227-27BB-457C-9A7B-D9551A033BC0}"/>
              </a:ext>
            </a:extLst>
          </p:cNvPr>
          <p:cNvSpPr/>
          <p:nvPr/>
        </p:nvSpPr>
        <p:spPr>
          <a:xfrm>
            <a:off x="5687810"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32AF8E5B-EEFC-4D1D-B17D-A4047EDE2B1F}"/>
              </a:ext>
            </a:extLst>
          </p:cNvPr>
          <p:cNvSpPr/>
          <p:nvPr/>
        </p:nvSpPr>
        <p:spPr>
          <a:xfrm>
            <a:off x="6504674" y="2268735"/>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104DF14B-1B2C-4674-854B-2908CA98FB09}"/>
              </a:ext>
            </a:extLst>
          </p:cNvPr>
          <p:cNvSpPr/>
          <p:nvPr/>
        </p:nvSpPr>
        <p:spPr>
          <a:xfrm>
            <a:off x="3217736"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7D246C61-7F45-482F-B4C2-986E2B605A76}"/>
              </a:ext>
            </a:extLst>
          </p:cNvPr>
          <p:cNvSpPr/>
          <p:nvPr/>
        </p:nvSpPr>
        <p:spPr>
          <a:xfrm>
            <a:off x="4040696"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282BBEF5-941D-4776-A6F2-A3BC9F218E9A}"/>
              </a:ext>
            </a:extLst>
          </p:cNvPr>
          <p:cNvSpPr/>
          <p:nvPr/>
        </p:nvSpPr>
        <p:spPr>
          <a:xfrm>
            <a:off x="4857560"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0C4A16E8-E21A-4F19-9883-69D056F91BAD}"/>
              </a:ext>
            </a:extLst>
          </p:cNvPr>
          <p:cNvSpPr/>
          <p:nvPr/>
        </p:nvSpPr>
        <p:spPr>
          <a:xfrm>
            <a:off x="5680520"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2E463DB7-AB32-40A5-A890-E30CA8F6A3A6}"/>
              </a:ext>
            </a:extLst>
          </p:cNvPr>
          <p:cNvSpPr/>
          <p:nvPr/>
        </p:nvSpPr>
        <p:spPr>
          <a:xfrm>
            <a:off x="6497386"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97441C82-C612-4197-9D34-B0DCE443D4EF}"/>
              </a:ext>
            </a:extLst>
          </p:cNvPr>
          <p:cNvSpPr/>
          <p:nvPr/>
        </p:nvSpPr>
        <p:spPr>
          <a:xfrm>
            <a:off x="7320346"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EBCB1739-818E-4C5E-B5C0-3508F289B097}"/>
              </a:ext>
            </a:extLst>
          </p:cNvPr>
          <p:cNvSpPr/>
          <p:nvPr/>
        </p:nvSpPr>
        <p:spPr>
          <a:xfrm>
            <a:off x="8137210"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872F89D3-9390-4E6A-B1A2-26DAEED243A2}"/>
              </a:ext>
            </a:extLst>
          </p:cNvPr>
          <p:cNvSpPr/>
          <p:nvPr/>
        </p:nvSpPr>
        <p:spPr>
          <a:xfrm>
            <a:off x="8960170" y="28047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764CA2F3-D601-4A15-932B-D2D0F53AB96F}"/>
              </a:ext>
            </a:extLst>
          </p:cNvPr>
          <p:cNvSpPr/>
          <p:nvPr/>
        </p:nvSpPr>
        <p:spPr>
          <a:xfrm>
            <a:off x="9776946" y="280091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C769A5B9-F2F6-42D4-A088-989FD7DD4D2B}"/>
              </a:ext>
            </a:extLst>
          </p:cNvPr>
          <p:cNvSpPr/>
          <p:nvPr/>
        </p:nvSpPr>
        <p:spPr>
          <a:xfrm>
            <a:off x="1579931"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DD4EC4-531B-4A7F-A5DB-46053AB26D61}"/>
              </a:ext>
            </a:extLst>
          </p:cNvPr>
          <p:cNvSpPr/>
          <p:nvPr/>
        </p:nvSpPr>
        <p:spPr>
          <a:xfrm>
            <a:off x="2402891"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2EC447DD-6B41-4878-9533-E03A66EA205B}"/>
              </a:ext>
            </a:extLst>
          </p:cNvPr>
          <p:cNvSpPr/>
          <p:nvPr/>
        </p:nvSpPr>
        <p:spPr>
          <a:xfrm>
            <a:off x="3219755"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94C76F2-8FD0-459B-AC02-F428C62B2A1C}"/>
              </a:ext>
            </a:extLst>
          </p:cNvPr>
          <p:cNvSpPr/>
          <p:nvPr/>
        </p:nvSpPr>
        <p:spPr>
          <a:xfrm>
            <a:off x="4042715"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387B4A3A-C400-4BD2-A650-CD6417A98730}"/>
              </a:ext>
            </a:extLst>
          </p:cNvPr>
          <p:cNvSpPr/>
          <p:nvPr/>
        </p:nvSpPr>
        <p:spPr>
          <a:xfrm>
            <a:off x="4859581"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30C95C39-0D83-49F9-8711-8960E04AADE1}"/>
              </a:ext>
            </a:extLst>
          </p:cNvPr>
          <p:cNvSpPr/>
          <p:nvPr/>
        </p:nvSpPr>
        <p:spPr>
          <a:xfrm>
            <a:off x="5682541"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AB40EDDD-2408-4CB7-BC24-BAA6D2F82B28}"/>
              </a:ext>
            </a:extLst>
          </p:cNvPr>
          <p:cNvSpPr/>
          <p:nvPr/>
        </p:nvSpPr>
        <p:spPr>
          <a:xfrm>
            <a:off x="6499405" y="334299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EA36AC8E-705B-40D1-A751-85BFB405ED45}"/>
              </a:ext>
            </a:extLst>
          </p:cNvPr>
          <p:cNvSpPr/>
          <p:nvPr/>
        </p:nvSpPr>
        <p:spPr>
          <a:xfrm>
            <a:off x="3219571"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219939A5-9FF4-451E-86DA-DF620ED18EC9}"/>
              </a:ext>
            </a:extLst>
          </p:cNvPr>
          <p:cNvSpPr/>
          <p:nvPr/>
        </p:nvSpPr>
        <p:spPr>
          <a:xfrm>
            <a:off x="4042531"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CB371268-AFF5-483D-BB27-820F9EF12570}"/>
              </a:ext>
            </a:extLst>
          </p:cNvPr>
          <p:cNvSpPr/>
          <p:nvPr/>
        </p:nvSpPr>
        <p:spPr>
          <a:xfrm>
            <a:off x="4859395"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EEB4902C-2356-4018-B4D6-E919124B0C6F}"/>
              </a:ext>
            </a:extLst>
          </p:cNvPr>
          <p:cNvSpPr/>
          <p:nvPr/>
        </p:nvSpPr>
        <p:spPr>
          <a:xfrm>
            <a:off x="5682355"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4D52F20A-60DB-4C9F-A6B1-1FA6A027F6A6}"/>
              </a:ext>
            </a:extLst>
          </p:cNvPr>
          <p:cNvSpPr/>
          <p:nvPr/>
        </p:nvSpPr>
        <p:spPr>
          <a:xfrm>
            <a:off x="6499221"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97622A5-E20A-4342-8CD1-B03205FD324B}"/>
              </a:ext>
            </a:extLst>
          </p:cNvPr>
          <p:cNvSpPr/>
          <p:nvPr/>
        </p:nvSpPr>
        <p:spPr>
          <a:xfrm>
            <a:off x="7322181"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a:extLst>
              <a:ext uri="{FF2B5EF4-FFF2-40B4-BE49-F238E27FC236}">
                <a16:creationId xmlns:a16="http://schemas.microsoft.com/office/drawing/2014/main" id="{3D1390C1-8098-4BE2-8FDE-AAE86B199324}"/>
              </a:ext>
            </a:extLst>
          </p:cNvPr>
          <p:cNvSpPr/>
          <p:nvPr/>
        </p:nvSpPr>
        <p:spPr>
          <a:xfrm>
            <a:off x="8139045"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84AB9883-61DF-45DD-AF42-EC18F97D7682}"/>
              </a:ext>
            </a:extLst>
          </p:cNvPr>
          <p:cNvSpPr/>
          <p:nvPr/>
        </p:nvSpPr>
        <p:spPr>
          <a:xfrm>
            <a:off x="8962005" y="3881209"/>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a:extLst>
              <a:ext uri="{FF2B5EF4-FFF2-40B4-BE49-F238E27FC236}">
                <a16:creationId xmlns:a16="http://schemas.microsoft.com/office/drawing/2014/main" id="{E8C5EE8B-84D5-4759-B7BA-D54495E63872}"/>
              </a:ext>
            </a:extLst>
          </p:cNvPr>
          <p:cNvSpPr/>
          <p:nvPr/>
        </p:nvSpPr>
        <p:spPr>
          <a:xfrm>
            <a:off x="9778781" y="387735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A962A19-A390-4A23-A2EC-091E4C23245C}"/>
              </a:ext>
            </a:extLst>
          </p:cNvPr>
          <p:cNvSpPr/>
          <p:nvPr/>
        </p:nvSpPr>
        <p:spPr>
          <a:xfrm>
            <a:off x="10601741" y="3877351"/>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4D95C67B-17E1-409A-A76E-31C71C55C7F9}"/>
              </a:ext>
            </a:extLst>
          </p:cNvPr>
          <p:cNvSpPr/>
          <p:nvPr/>
        </p:nvSpPr>
        <p:spPr>
          <a:xfrm>
            <a:off x="2399126"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B0E8ED30-00A8-45BF-AD6E-F43D8A590B81}"/>
              </a:ext>
            </a:extLst>
          </p:cNvPr>
          <p:cNvSpPr/>
          <p:nvPr/>
        </p:nvSpPr>
        <p:spPr>
          <a:xfrm>
            <a:off x="3222086"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2407C56F-4AE1-4ECF-94C7-CA90A01DF9D1}"/>
              </a:ext>
            </a:extLst>
          </p:cNvPr>
          <p:cNvSpPr/>
          <p:nvPr/>
        </p:nvSpPr>
        <p:spPr>
          <a:xfrm>
            <a:off x="4038950"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a:extLst>
              <a:ext uri="{FF2B5EF4-FFF2-40B4-BE49-F238E27FC236}">
                <a16:creationId xmlns:a16="http://schemas.microsoft.com/office/drawing/2014/main" id="{AB669FA5-66CD-434D-A5B9-E57EF4A1A7FB}"/>
              </a:ext>
            </a:extLst>
          </p:cNvPr>
          <p:cNvSpPr/>
          <p:nvPr/>
        </p:nvSpPr>
        <p:spPr>
          <a:xfrm>
            <a:off x="4861910"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a:extLst>
              <a:ext uri="{FF2B5EF4-FFF2-40B4-BE49-F238E27FC236}">
                <a16:creationId xmlns:a16="http://schemas.microsoft.com/office/drawing/2014/main" id="{829778C4-0CD0-42D5-96D5-8004FD9DDD16}"/>
              </a:ext>
            </a:extLst>
          </p:cNvPr>
          <p:cNvSpPr/>
          <p:nvPr/>
        </p:nvSpPr>
        <p:spPr>
          <a:xfrm>
            <a:off x="5678776"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C589DAF3-61F0-420B-84BF-B74D67DAE03D}"/>
              </a:ext>
            </a:extLst>
          </p:cNvPr>
          <p:cNvSpPr/>
          <p:nvPr/>
        </p:nvSpPr>
        <p:spPr>
          <a:xfrm>
            <a:off x="6501736"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a:extLst>
              <a:ext uri="{FF2B5EF4-FFF2-40B4-BE49-F238E27FC236}">
                <a16:creationId xmlns:a16="http://schemas.microsoft.com/office/drawing/2014/main" id="{3F81F35B-9DD2-4C11-80FB-DEE3601A5452}"/>
              </a:ext>
            </a:extLst>
          </p:cNvPr>
          <p:cNvSpPr/>
          <p:nvPr/>
        </p:nvSpPr>
        <p:spPr>
          <a:xfrm>
            <a:off x="7318600"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EFCBC769-4A04-461A-9B11-BAD37B1A940B}"/>
              </a:ext>
            </a:extLst>
          </p:cNvPr>
          <p:cNvSpPr/>
          <p:nvPr/>
        </p:nvSpPr>
        <p:spPr>
          <a:xfrm>
            <a:off x="8141560" y="442571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CA69B5FB-2ED1-4171-BFD9-5184341C2068}"/>
              </a:ext>
            </a:extLst>
          </p:cNvPr>
          <p:cNvSpPr/>
          <p:nvPr/>
        </p:nvSpPr>
        <p:spPr>
          <a:xfrm>
            <a:off x="8958336" y="443201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994DFC98-9AAD-4303-98FA-E09260F6B177}"/>
              </a:ext>
            </a:extLst>
          </p:cNvPr>
          <p:cNvSpPr/>
          <p:nvPr/>
        </p:nvSpPr>
        <p:spPr>
          <a:xfrm>
            <a:off x="9781296" y="443201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a:extLst>
              <a:ext uri="{FF2B5EF4-FFF2-40B4-BE49-F238E27FC236}">
                <a16:creationId xmlns:a16="http://schemas.microsoft.com/office/drawing/2014/main" id="{E1950794-A19C-4E86-9685-C8D1EFC85BD3}"/>
              </a:ext>
            </a:extLst>
          </p:cNvPr>
          <p:cNvSpPr/>
          <p:nvPr/>
        </p:nvSpPr>
        <p:spPr>
          <a:xfrm>
            <a:off x="3223610" y="11719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a:extLst>
              <a:ext uri="{FF2B5EF4-FFF2-40B4-BE49-F238E27FC236}">
                <a16:creationId xmlns:a16="http://schemas.microsoft.com/office/drawing/2014/main" id="{DE2669A6-8C44-449E-B6C8-89BB43D5CC05}"/>
              </a:ext>
            </a:extLst>
          </p:cNvPr>
          <p:cNvSpPr/>
          <p:nvPr/>
        </p:nvSpPr>
        <p:spPr>
          <a:xfrm>
            <a:off x="4046570" y="11719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a:extLst>
              <a:ext uri="{FF2B5EF4-FFF2-40B4-BE49-F238E27FC236}">
                <a16:creationId xmlns:a16="http://schemas.microsoft.com/office/drawing/2014/main" id="{EA20253E-35EA-4753-9A81-045A1C1F63B2}"/>
              </a:ext>
            </a:extLst>
          </p:cNvPr>
          <p:cNvSpPr/>
          <p:nvPr/>
        </p:nvSpPr>
        <p:spPr>
          <a:xfrm>
            <a:off x="4863436" y="11719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a:extLst>
              <a:ext uri="{FF2B5EF4-FFF2-40B4-BE49-F238E27FC236}">
                <a16:creationId xmlns:a16="http://schemas.microsoft.com/office/drawing/2014/main" id="{E2B2AD92-D8DA-4CA3-BE8B-4CFF02243118}"/>
              </a:ext>
            </a:extLst>
          </p:cNvPr>
          <p:cNvSpPr/>
          <p:nvPr/>
        </p:nvSpPr>
        <p:spPr>
          <a:xfrm>
            <a:off x="5686396" y="11719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a:extLst>
              <a:ext uri="{FF2B5EF4-FFF2-40B4-BE49-F238E27FC236}">
                <a16:creationId xmlns:a16="http://schemas.microsoft.com/office/drawing/2014/main" id="{FF391D8E-B554-463E-9AA4-9056F6B789C3}"/>
              </a:ext>
            </a:extLst>
          </p:cNvPr>
          <p:cNvSpPr/>
          <p:nvPr/>
        </p:nvSpPr>
        <p:spPr>
          <a:xfrm>
            <a:off x="6503260" y="11719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Rectangle 206">
            <a:extLst>
              <a:ext uri="{FF2B5EF4-FFF2-40B4-BE49-F238E27FC236}">
                <a16:creationId xmlns:a16="http://schemas.microsoft.com/office/drawing/2014/main" id="{B5C8D13B-D2A5-4B35-9D0E-CE3883EE3428}"/>
              </a:ext>
            </a:extLst>
          </p:cNvPr>
          <p:cNvSpPr/>
          <p:nvPr/>
        </p:nvSpPr>
        <p:spPr>
          <a:xfrm>
            <a:off x="7326220" y="11719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a:extLst>
              <a:ext uri="{FF2B5EF4-FFF2-40B4-BE49-F238E27FC236}">
                <a16:creationId xmlns:a16="http://schemas.microsoft.com/office/drawing/2014/main" id="{1DA5800D-0EA0-4BB5-A8D0-05ADF807CEB1}"/>
              </a:ext>
            </a:extLst>
          </p:cNvPr>
          <p:cNvSpPr/>
          <p:nvPr/>
        </p:nvSpPr>
        <p:spPr>
          <a:xfrm>
            <a:off x="8142996" y="116811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Rectangle 208">
            <a:extLst>
              <a:ext uri="{FF2B5EF4-FFF2-40B4-BE49-F238E27FC236}">
                <a16:creationId xmlns:a16="http://schemas.microsoft.com/office/drawing/2014/main" id="{0FDBD781-6DA0-4CE1-A37B-F4E8A91174FD}"/>
              </a:ext>
            </a:extLst>
          </p:cNvPr>
          <p:cNvSpPr/>
          <p:nvPr/>
        </p:nvSpPr>
        <p:spPr>
          <a:xfrm>
            <a:off x="8965956" y="116811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Rectangle 221">
            <a:extLst>
              <a:ext uri="{FF2B5EF4-FFF2-40B4-BE49-F238E27FC236}">
                <a16:creationId xmlns:a16="http://schemas.microsoft.com/office/drawing/2014/main" id="{8EC5DCEA-8FA0-41D3-80CF-780E1D8FF8BB}"/>
              </a:ext>
            </a:extLst>
          </p:cNvPr>
          <p:cNvSpPr/>
          <p:nvPr/>
        </p:nvSpPr>
        <p:spPr>
          <a:xfrm>
            <a:off x="4040474" y="63552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Rectangle 222">
            <a:extLst>
              <a:ext uri="{FF2B5EF4-FFF2-40B4-BE49-F238E27FC236}">
                <a16:creationId xmlns:a16="http://schemas.microsoft.com/office/drawing/2014/main" id="{F7670B1A-70D4-4E9D-8D8C-74F6795FA514}"/>
              </a:ext>
            </a:extLst>
          </p:cNvPr>
          <p:cNvSpPr/>
          <p:nvPr/>
        </p:nvSpPr>
        <p:spPr>
          <a:xfrm>
            <a:off x="4863434" y="63552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a:extLst>
              <a:ext uri="{FF2B5EF4-FFF2-40B4-BE49-F238E27FC236}">
                <a16:creationId xmlns:a16="http://schemas.microsoft.com/office/drawing/2014/main" id="{B1462C1E-A770-440A-81D1-8685B0EDCDF5}"/>
              </a:ext>
            </a:extLst>
          </p:cNvPr>
          <p:cNvSpPr/>
          <p:nvPr/>
        </p:nvSpPr>
        <p:spPr>
          <a:xfrm>
            <a:off x="5680300" y="63552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Rectangle 224">
            <a:extLst>
              <a:ext uri="{FF2B5EF4-FFF2-40B4-BE49-F238E27FC236}">
                <a16:creationId xmlns:a16="http://schemas.microsoft.com/office/drawing/2014/main" id="{E692642B-7B92-4C82-A5CB-8A2F021B4748}"/>
              </a:ext>
            </a:extLst>
          </p:cNvPr>
          <p:cNvSpPr/>
          <p:nvPr/>
        </p:nvSpPr>
        <p:spPr>
          <a:xfrm>
            <a:off x="6503260" y="63552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a:extLst>
              <a:ext uri="{FF2B5EF4-FFF2-40B4-BE49-F238E27FC236}">
                <a16:creationId xmlns:a16="http://schemas.microsoft.com/office/drawing/2014/main" id="{910CC403-77A7-4942-8F38-718FE66C504E}"/>
              </a:ext>
            </a:extLst>
          </p:cNvPr>
          <p:cNvSpPr/>
          <p:nvPr/>
        </p:nvSpPr>
        <p:spPr>
          <a:xfrm>
            <a:off x="7320124" y="63552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Rectangle 226">
            <a:extLst>
              <a:ext uri="{FF2B5EF4-FFF2-40B4-BE49-F238E27FC236}">
                <a16:creationId xmlns:a16="http://schemas.microsoft.com/office/drawing/2014/main" id="{91429FE9-B35B-402E-B10A-AC23906692D6}"/>
              </a:ext>
            </a:extLst>
          </p:cNvPr>
          <p:cNvSpPr/>
          <p:nvPr/>
        </p:nvSpPr>
        <p:spPr>
          <a:xfrm>
            <a:off x="8143084" y="63552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a:extLst>
              <a:ext uri="{FF2B5EF4-FFF2-40B4-BE49-F238E27FC236}">
                <a16:creationId xmlns:a16="http://schemas.microsoft.com/office/drawing/2014/main" id="{B35BAF44-FC19-4C61-B70F-94E7AE66A09D}"/>
              </a:ext>
            </a:extLst>
          </p:cNvPr>
          <p:cNvSpPr/>
          <p:nvPr/>
        </p:nvSpPr>
        <p:spPr>
          <a:xfrm>
            <a:off x="8959860" y="631666"/>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ectangle 228">
            <a:extLst>
              <a:ext uri="{FF2B5EF4-FFF2-40B4-BE49-F238E27FC236}">
                <a16:creationId xmlns:a16="http://schemas.microsoft.com/office/drawing/2014/main" id="{E88556A8-332A-460D-8E41-8D5BC0D90234}"/>
              </a:ext>
            </a:extLst>
          </p:cNvPr>
          <p:cNvSpPr/>
          <p:nvPr/>
        </p:nvSpPr>
        <p:spPr>
          <a:xfrm>
            <a:off x="9782820" y="640387"/>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a:extLst>
              <a:ext uri="{FF2B5EF4-FFF2-40B4-BE49-F238E27FC236}">
                <a16:creationId xmlns:a16="http://schemas.microsoft.com/office/drawing/2014/main" id="{85B2A2A2-C99F-406B-94F9-7C0ED614A79B}"/>
              </a:ext>
            </a:extLst>
          </p:cNvPr>
          <p:cNvSpPr/>
          <p:nvPr/>
        </p:nvSpPr>
        <p:spPr>
          <a:xfrm>
            <a:off x="2400650"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Rectangle 230">
            <a:extLst>
              <a:ext uri="{FF2B5EF4-FFF2-40B4-BE49-F238E27FC236}">
                <a16:creationId xmlns:a16="http://schemas.microsoft.com/office/drawing/2014/main" id="{93C02E21-A74F-4C44-9962-8B795125CB33}"/>
              </a:ext>
            </a:extLst>
          </p:cNvPr>
          <p:cNvSpPr/>
          <p:nvPr/>
        </p:nvSpPr>
        <p:spPr>
          <a:xfrm>
            <a:off x="3223610"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231">
            <a:extLst>
              <a:ext uri="{FF2B5EF4-FFF2-40B4-BE49-F238E27FC236}">
                <a16:creationId xmlns:a16="http://schemas.microsoft.com/office/drawing/2014/main" id="{E333FF44-3314-4AC7-8235-605006A474D5}"/>
              </a:ext>
            </a:extLst>
          </p:cNvPr>
          <p:cNvSpPr/>
          <p:nvPr/>
        </p:nvSpPr>
        <p:spPr>
          <a:xfrm>
            <a:off x="4040474"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Rectangle 232">
            <a:extLst>
              <a:ext uri="{FF2B5EF4-FFF2-40B4-BE49-F238E27FC236}">
                <a16:creationId xmlns:a16="http://schemas.microsoft.com/office/drawing/2014/main" id="{E0A2670A-C51B-4722-8920-CEE94EA84984}"/>
              </a:ext>
            </a:extLst>
          </p:cNvPr>
          <p:cNvSpPr/>
          <p:nvPr/>
        </p:nvSpPr>
        <p:spPr>
          <a:xfrm>
            <a:off x="4863434"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a:extLst>
              <a:ext uri="{FF2B5EF4-FFF2-40B4-BE49-F238E27FC236}">
                <a16:creationId xmlns:a16="http://schemas.microsoft.com/office/drawing/2014/main" id="{DA13E971-5005-4739-88FF-C5C9E8A6DFEC}"/>
              </a:ext>
            </a:extLst>
          </p:cNvPr>
          <p:cNvSpPr/>
          <p:nvPr/>
        </p:nvSpPr>
        <p:spPr>
          <a:xfrm>
            <a:off x="5680300"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Rectangle 234">
            <a:extLst>
              <a:ext uri="{FF2B5EF4-FFF2-40B4-BE49-F238E27FC236}">
                <a16:creationId xmlns:a16="http://schemas.microsoft.com/office/drawing/2014/main" id="{E0277173-57FE-4A6B-B6A7-8484E4033AA8}"/>
              </a:ext>
            </a:extLst>
          </p:cNvPr>
          <p:cNvSpPr/>
          <p:nvPr/>
        </p:nvSpPr>
        <p:spPr>
          <a:xfrm>
            <a:off x="6503260"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Rectangle 235">
            <a:extLst>
              <a:ext uri="{FF2B5EF4-FFF2-40B4-BE49-F238E27FC236}">
                <a16:creationId xmlns:a16="http://schemas.microsoft.com/office/drawing/2014/main" id="{A62DE559-8E47-4DFD-A9CD-C6D3CF7E4483}"/>
              </a:ext>
            </a:extLst>
          </p:cNvPr>
          <p:cNvSpPr/>
          <p:nvPr/>
        </p:nvSpPr>
        <p:spPr>
          <a:xfrm>
            <a:off x="7320124"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Rectangle 236">
            <a:extLst>
              <a:ext uri="{FF2B5EF4-FFF2-40B4-BE49-F238E27FC236}">
                <a16:creationId xmlns:a16="http://schemas.microsoft.com/office/drawing/2014/main" id="{68477B69-E990-4DD7-91C1-F653F54F6830}"/>
              </a:ext>
            </a:extLst>
          </p:cNvPr>
          <p:cNvSpPr/>
          <p:nvPr/>
        </p:nvSpPr>
        <p:spPr>
          <a:xfrm>
            <a:off x="8143084" y="105172"/>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Rectangle 237">
            <a:extLst>
              <a:ext uri="{FF2B5EF4-FFF2-40B4-BE49-F238E27FC236}">
                <a16:creationId xmlns:a16="http://schemas.microsoft.com/office/drawing/2014/main" id="{8F6D9641-54C6-4A9E-8C11-C98BA804C86B}"/>
              </a:ext>
            </a:extLst>
          </p:cNvPr>
          <p:cNvSpPr/>
          <p:nvPr/>
        </p:nvSpPr>
        <p:spPr>
          <a:xfrm>
            <a:off x="8959860" y="101314"/>
            <a:ext cx="818038" cy="5394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Rectangle 238">
            <a:extLst>
              <a:ext uri="{FF2B5EF4-FFF2-40B4-BE49-F238E27FC236}">
                <a16:creationId xmlns:a16="http://schemas.microsoft.com/office/drawing/2014/main" id="{ADF06C45-9184-4F73-BA9B-C1BE83411E05}"/>
              </a:ext>
            </a:extLst>
          </p:cNvPr>
          <p:cNvSpPr/>
          <p:nvPr/>
        </p:nvSpPr>
        <p:spPr>
          <a:xfrm>
            <a:off x="10160" y="500968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400" b="1">
                <a:solidFill>
                  <a:srgbClr val="FF0000"/>
                </a:solidFill>
                <a:latin typeface="Tahoma" panose="020B0604030504040204" pitchFamily="34" charset="0"/>
                <a:ea typeface="Tahoma" panose="020B0604030504040204" pitchFamily="34" charset="0"/>
                <a:cs typeface="Tahoma" panose="020B0604030504040204" pitchFamily="34" charset="0"/>
              </a:rPr>
              <a:t>2</a:t>
            </a:r>
            <a:r>
              <a:rPr lang="vi-VN" sz="44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400" b="1">
                <a:solidFill>
                  <a:schemeClr val="tx1"/>
                </a:solidFill>
                <a:latin typeface="Tahoma" panose="020B0604030504040204" pitchFamily="34" charset="0"/>
                <a:ea typeface="Tahoma" panose="020B0604030504040204" pitchFamily="34" charset="0"/>
                <a:cs typeface="Tahoma" panose="020B0604030504040204" pitchFamily="34" charset="0"/>
              </a:rPr>
              <a:t>VỚI KẺ THÙ, ĐỨC GIÊSU DẠY ANH EM </a:t>
            </a:r>
            <a:r>
              <a:rPr lang="vi-VN" sz="4400" b="1">
                <a:solidFill>
                  <a:srgbClr val="FF0000"/>
                </a:solidFill>
                <a:latin typeface="Tahoma" panose="020B0604030504040204" pitchFamily="34" charset="0"/>
                <a:ea typeface="Tahoma" panose="020B0604030504040204" pitchFamily="34" charset="0"/>
                <a:cs typeface="Tahoma" panose="020B0604030504040204" pitchFamily="34" charset="0"/>
              </a:rPr>
              <a:t>HÃY LÀM GÌ</a:t>
            </a:r>
            <a:r>
              <a:rPr lang="en-US" sz="4400" b="1">
                <a:solidFill>
                  <a:schemeClr val="tx1"/>
                </a:solidFill>
                <a:latin typeface="Tahoma" panose="020B0604030504040204" pitchFamily="34" charset="0"/>
                <a:ea typeface="Tahoma" panose="020B0604030504040204" pitchFamily="34" charset="0"/>
                <a:cs typeface="Tahoma" panose="020B0604030504040204" pitchFamily="34" charset="0"/>
              </a:rPr>
              <a:t>?</a:t>
            </a:r>
            <a:endParaRPr kumimoji="0" lang="vi-VN" sz="44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0" name="Rectangle 239">
            <a:extLst>
              <a:ext uri="{FF2B5EF4-FFF2-40B4-BE49-F238E27FC236}">
                <a16:creationId xmlns:a16="http://schemas.microsoft.com/office/drawing/2014/main" id="{0884F553-CA63-4778-8498-9AF566D8F47F}"/>
              </a:ext>
            </a:extLst>
          </p:cNvPr>
          <p:cNvSpPr/>
          <p:nvPr/>
        </p:nvSpPr>
        <p:spPr>
          <a:xfrm>
            <a:off x="0" y="501984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400" b="1">
                <a:solidFill>
                  <a:srgbClr val="FF0000"/>
                </a:solidFill>
                <a:latin typeface="Tahoma" panose="020B0604030504040204" pitchFamily="34" charset="0"/>
                <a:ea typeface="Tahoma" panose="020B0604030504040204" pitchFamily="34" charset="0"/>
                <a:cs typeface="Tahoma" panose="020B0604030504040204" pitchFamily="34" charset="0"/>
              </a:rPr>
              <a:t>3</a:t>
            </a:r>
            <a:r>
              <a:rPr lang="vi-VN" sz="44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400" b="1">
                <a:solidFill>
                  <a:schemeClr val="tx1"/>
                </a:solidFill>
                <a:latin typeface="Tahoma" panose="020B0604030504040204" pitchFamily="34" charset="0"/>
                <a:ea typeface="Tahoma" panose="020B0604030504040204" pitchFamily="34" charset="0"/>
                <a:cs typeface="Tahoma" panose="020B0604030504040204" pitchFamily="34" charset="0"/>
              </a:rPr>
              <a:t>VỚI KẺ NGUYỀN RỦA ANH EM, ANH EM </a:t>
            </a:r>
            <a:r>
              <a:rPr lang="vi-VN" sz="4400" b="1">
                <a:solidFill>
                  <a:srgbClr val="FF0000"/>
                </a:solidFill>
                <a:latin typeface="Tahoma" panose="020B0604030504040204" pitchFamily="34" charset="0"/>
                <a:ea typeface="Tahoma" panose="020B0604030504040204" pitchFamily="34" charset="0"/>
                <a:cs typeface="Tahoma" panose="020B0604030504040204" pitchFamily="34" charset="0"/>
              </a:rPr>
              <a:t>HÃY LÀM GÌ </a:t>
            </a:r>
            <a:r>
              <a:rPr lang="vi-VN" sz="4400" b="1">
                <a:solidFill>
                  <a:schemeClr val="tx1"/>
                </a:solidFill>
                <a:latin typeface="Tahoma" panose="020B0604030504040204" pitchFamily="34" charset="0"/>
                <a:ea typeface="Tahoma" panose="020B0604030504040204" pitchFamily="34" charset="0"/>
                <a:cs typeface="Tahoma" panose="020B0604030504040204" pitchFamily="34" charset="0"/>
              </a:rPr>
              <a:t>CHO HỌ?</a:t>
            </a:r>
            <a:endParaRPr kumimoji="0" lang="vi-VN" sz="44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1" name="Rectangle 240">
            <a:extLst>
              <a:ext uri="{FF2B5EF4-FFF2-40B4-BE49-F238E27FC236}">
                <a16:creationId xmlns:a16="http://schemas.microsoft.com/office/drawing/2014/main" id="{36240992-89DB-4AAF-A2CF-E144D5E169EA}"/>
              </a:ext>
            </a:extLst>
          </p:cNvPr>
          <p:cNvSpPr/>
          <p:nvPr/>
        </p:nvSpPr>
        <p:spPr>
          <a:xfrm>
            <a:off x="0" y="500968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4</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EM HÃY YÊU KẺ THÙ, HÃY LÀM ƠN VÀ CHO VAY MÀ CHẲNG HỀ HY VỌNG ĐƯỢC ĐỀN TRẢ THÌ ANH EM SẼ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ĐƯỢC ĐIỀU GÌ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LỚN LAO?</a:t>
            </a:r>
            <a:endParaRPr kumimoji="0" lang="vi-VN" sz="40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2" name="Rectangle 241">
            <a:extLst>
              <a:ext uri="{FF2B5EF4-FFF2-40B4-BE49-F238E27FC236}">
                <a16:creationId xmlns:a16="http://schemas.microsoft.com/office/drawing/2014/main" id="{A2CEDB11-0B04-4AAD-A8B5-CC23F15D6831}"/>
              </a:ext>
            </a:extLst>
          </p:cNvPr>
          <p:cNvSpPr/>
          <p:nvPr/>
        </p:nvSpPr>
        <p:spPr>
          <a:xfrm>
            <a:off x="0" y="500968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5</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EM SẼ LÀ CON ĐẤNG TỐI CAO, VÌ NGƯỜI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VẪN LÀ GÌ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VỚI CẢ PHƯỜNG VÔ ÂN VÀ QUÂN ĐỘC ÁC? </a:t>
            </a:r>
            <a:endParaRPr kumimoji="0" lang="vi-VN" sz="40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3" name="Rectangle 242">
            <a:extLst>
              <a:ext uri="{FF2B5EF4-FFF2-40B4-BE49-F238E27FC236}">
                <a16:creationId xmlns:a16="http://schemas.microsoft.com/office/drawing/2014/main" id="{265E1881-099F-4DAD-9970-995BED679185}"/>
              </a:ext>
            </a:extLst>
          </p:cNvPr>
          <p:cNvSpPr/>
          <p:nvPr/>
        </p:nvSpPr>
        <p:spPr>
          <a:xfrm>
            <a:off x="0" y="501984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6</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VỚI NHỮNG NGƯỜI VU KHỐNG, ANH EM HÃY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LÀM GÌ CHO HỌ</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t>
            </a:r>
            <a:endParaRPr kumimoji="0" lang="vi-VN" sz="40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5" name="Rectangle 244">
            <a:extLst>
              <a:ext uri="{FF2B5EF4-FFF2-40B4-BE49-F238E27FC236}">
                <a16:creationId xmlns:a16="http://schemas.microsoft.com/office/drawing/2014/main" id="{2B7C9FF9-9458-4AE3-9CFD-B76ADCDB3754}"/>
              </a:ext>
            </a:extLst>
          </p:cNvPr>
          <p:cNvSpPr/>
          <p:nvPr/>
        </p:nvSpPr>
        <p:spPr>
          <a:xfrm>
            <a:off x="0" y="499952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7</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EM ĐỪNG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THÌ ANH EM SẼ KHÔNG BỊ THIÊN CHÚA XÉT ĐOÁN </a:t>
            </a:r>
            <a:endParaRPr kumimoji="0" lang="vi-VN" sz="40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6" name="Rectangle 245">
            <a:extLst>
              <a:ext uri="{FF2B5EF4-FFF2-40B4-BE49-F238E27FC236}">
                <a16:creationId xmlns:a16="http://schemas.microsoft.com/office/drawing/2014/main" id="{7F88F9D3-447B-4242-B5EC-9F581A57098C}"/>
              </a:ext>
            </a:extLst>
          </p:cNvPr>
          <p:cNvSpPr/>
          <p:nvPr/>
        </p:nvSpPr>
        <p:spPr>
          <a:xfrm>
            <a:off x="0" y="499952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8</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EM HÃY YÊU KẺ THÙ, HÃY LÀM ƠN VÀ CHO VAY MÀ CHẲNG HỀ HY VỌNG ĐƯỢC ĐỀN TRẢ, THÌ ANH EM ĐƯỢC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GỌI LÀ CON CỦA AI</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t>
            </a:r>
            <a:endParaRPr kumimoji="0" lang="vi-VN" sz="40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7" name="Rectangle 246">
            <a:extLst>
              <a:ext uri="{FF2B5EF4-FFF2-40B4-BE49-F238E27FC236}">
                <a16:creationId xmlns:a16="http://schemas.microsoft.com/office/drawing/2014/main" id="{12F72F14-AD1A-4B17-A246-B8AFB6AECE8D}"/>
              </a:ext>
            </a:extLst>
          </p:cNvPr>
          <p:cNvSpPr/>
          <p:nvPr/>
        </p:nvSpPr>
        <p:spPr>
          <a:xfrm>
            <a:off x="0" y="4999522"/>
            <a:ext cx="12192000" cy="1848442"/>
          </a:xfrm>
          <a:prstGeom prst="rect">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9</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ĐỨC GIÊSU DẠY ANH EM HÃY CÓ LÒNG NHÂN TỪ NHƯ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CHA ANH EM LÀ AI</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t>
            </a:r>
            <a:endParaRPr kumimoji="0" lang="vi-VN" sz="40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249573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2000"/>
                                        <p:tgtEl>
                                          <p:spTgt spid="7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230"/>
                                        </p:tgtEl>
                                        <p:attrNameLst>
                                          <p:attrName>style.color</p:attrName>
                                        </p:attrNameLst>
                                      </p:cBhvr>
                                      <p:to>
                                        <a:schemeClr val="accent2"/>
                                      </p:to>
                                    </p:animClr>
                                    <p:animClr clrSpc="rgb" dir="cw">
                                      <p:cBhvr>
                                        <p:cTn id="10" dur="500" fill="hold"/>
                                        <p:tgtEl>
                                          <p:spTgt spid="230"/>
                                        </p:tgtEl>
                                        <p:attrNameLst>
                                          <p:attrName>fillcolor</p:attrName>
                                        </p:attrNameLst>
                                      </p:cBhvr>
                                      <p:to>
                                        <a:schemeClr val="accent2"/>
                                      </p:to>
                                    </p:animClr>
                                    <p:set>
                                      <p:cBhvr>
                                        <p:cTn id="11" dur="500" fill="hold"/>
                                        <p:tgtEl>
                                          <p:spTgt spid="230"/>
                                        </p:tgtEl>
                                        <p:attrNameLst>
                                          <p:attrName>fill.type</p:attrName>
                                        </p:attrNameLst>
                                      </p:cBhvr>
                                      <p:to>
                                        <p:strVal val="solid"/>
                                      </p:to>
                                    </p:set>
                                    <p:set>
                                      <p:cBhvr>
                                        <p:cTn id="12" dur="500" fill="hold"/>
                                        <p:tgtEl>
                                          <p:spTgt spid="230"/>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231"/>
                                        </p:tgtEl>
                                        <p:attrNameLst>
                                          <p:attrName>style.color</p:attrName>
                                        </p:attrNameLst>
                                      </p:cBhvr>
                                      <p:to>
                                        <a:schemeClr val="accent2"/>
                                      </p:to>
                                    </p:animClr>
                                    <p:animClr clrSpc="rgb" dir="cw">
                                      <p:cBhvr>
                                        <p:cTn id="15" dur="500" fill="hold"/>
                                        <p:tgtEl>
                                          <p:spTgt spid="231"/>
                                        </p:tgtEl>
                                        <p:attrNameLst>
                                          <p:attrName>fillcolor</p:attrName>
                                        </p:attrNameLst>
                                      </p:cBhvr>
                                      <p:to>
                                        <a:schemeClr val="accent2"/>
                                      </p:to>
                                    </p:animClr>
                                    <p:set>
                                      <p:cBhvr>
                                        <p:cTn id="16" dur="500" fill="hold"/>
                                        <p:tgtEl>
                                          <p:spTgt spid="231"/>
                                        </p:tgtEl>
                                        <p:attrNameLst>
                                          <p:attrName>fill.type</p:attrName>
                                        </p:attrNameLst>
                                      </p:cBhvr>
                                      <p:to>
                                        <p:strVal val="solid"/>
                                      </p:to>
                                    </p:set>
                                    <p:set>
                                      <p:cBhvr>
                                        <p:cTn id="17" dur="500" fill="hold"/>
                                        <p:tgtEl>
                                          <p:spTgt spid="231"/>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232"/>
                                        </p:tgtEl>
                                        <p:attrNameLst>
                                          <p:attrName>style.color</p:attrName>
                                        </p:attrNameLst>
                                      </p:cBhvr>
                                      <p:to>
                                        <a:schemeClr val="accent2"/>
                                      </p:to>
                                    </p:animClr>
                                    <p:animClr clrSpc="rgb" dir="cw">
                                      <p:cBhvr>
                                        <p:cTn id="20" dur="500" fill="hold"/>
                                        <p:tgtEl>
                                          <p:spTgt spid="232"/>
                                        </p:tgtEl>
                                        <p:attrNameLst>
                                          <p:attrName>fillcolor</p:attrName>
                                        </p:attrNameLst>
                                      </p:cBhvr>
                                      <p:to>
                                        <a:schemeClr val="accent2"/>
                                      </p:to>
                                    </p:animClr>
                                    <p:set>
                                      <p:cBhvr>
                                        <p:cTn id="21" dur="500" fill="hold"/>
                                        <p:tgtEl>
                                          <p:spTgt spid="232"/>
                                        </p:tgtEl>
                                        <p:attrNameLst>
                                          <p:attrName>fill.type</p:attrName>
                                        </p:attrNameLst>
                                      </p:cBhvr>
                                      <p:to>
                                        <p:strVal val="solid"/>
                                      </p:to>
                                    </p:set>
                                    <p:set>
                                      <p:cBhvr>
                                        <p:cTn id="22" dur="500" fill="hold"/>
                                        <p:tgtEl>
                                          <p:spTgt spid="232"/>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233"/>
                                        </p:tgtEl>
                                        <p:attrNameLst>
                                          <p:attrName>style.color</p:attrName>
                                        </p:attrNameLst>
                                      </p:cBhvr>
                                      <p:to>
                                        <a:schemeClr val="accent2"/>
                                      </p:to>
                                    </p:animClr>
                                    <p:animClr clrSpc="rgb" dir="cw">
                                      <p:cBhvr>
                                        <p:cTn id="25" dur="500" fill="hold"/>
                                        <p:tgtEl>
                                          <p:spTgt spid="233"/>
                                        </p:tgtEl>
                                        <p:attrNameLst>
                                          <p:attrName>fillcolor</p:attrName>
                                        </p:attrNameLst>
                                      </p:cBhvr>
                                      <p:to>
                                        <a:schemeClr val="accent2"/>
                                      </p:to>
                                    </p:animClr>
                                    <p:set>
                                      <p:cBhvr>
                                        <p:cTn id="26" dur="500" fill="hold"/>
                                        <p:tgtEl>
                                          <p:spTgt spid="233"/>
                                        </p:tgtEl>
                                        <p:attrNameLst>
                                          <p:attrName>fill.type</p:attrName>
                                        </p:attrNameLst>
                                      </p:cBhvr>
                                      <p:to>
                                        <p:strVal val="solid"/>
                                      </p:to>
                                    </p:set>
                                    <p:set>
                                      <p:cBhvr>
                                        <p:cTn id="27" dur="500" fill="hold"/>
                                        <p:tgtEl>
                                          <p:spTgt spid="233"/>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234"/>
                                        </p:tgtEl>
                                        <p:attrNameLst>
                                          <p:attrName>style.color</p:attrName>
                                        </p:attrNameLst>
                                      </p:cBhvr>
                                      <p:to>
                                        <a:schemeClr val="accent2"/>
                                      </p:to>
                                    </p:animClr>
                                    <p:animClr clrSpc="rgb" dir="cw">
                                      <p:cBhvr>
                                        <p:cTn id="30" dur="500" fill="hold"/>
                                        <p:tgtEl>
                                          <p:spTgt spid="234"/>
                                        </p:tgtEl>
                                        <p:attrNameLst>
                                          <p:attrName>fillcolor</p:attrName>
                                        </p:attrNameLst>
                                      </p:cBhvr>
                                      <p:to>
                                        <a:schemeClr val="accent2"/>
                                      </p:to>
                                    </p:animClr>
                                    <p:set>
                                      <p:cBhvr>
                                        <p:cTn id="31" dur="500" fill="hold"/>
                                        <p:tgtEl>
                                          <p:spTgt spid="234"/>
                                        </p:tgtEl>
                                        <p:attrNameLst>
                                          <p:attrName>fill.type</p:attrName>
                                        </p:attrNameLst>
                                      </p:cBhvr>
                                      <p:to>
                                        <p:strVal val="solid"/>
                                      </p:to>
                                    </p:set>
                                    <p:set>
                                      <p:cBhvr>
                                        <p:cTn id="32" dur="500" fill="hold"/>
                                        <p:tgtEl>
                                          <p:spTgt spid="234"/>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235"/>
                                        </p:tgtEl>
                                        <p:attrNameLst>
                                          <p:attrName>style.color</p:attrName>
                                        </p:attrNameLst>
                                      </p:cBhvr>
                                      <p:to>
                                        <a:schemeClr val="accent2"/>
                                      </p:to>
                                    </p:animClr>
                                    <p:animClr clrSpc="rgb" dir="cw">
                                      <p:cBhvr>
                                        <p:cTn id="35" dur="500" fill="hold"/>
                                        <p:tgtEl>
                                          <p:spTgt spid="235"/>
                                        </p:tgtEl>
                                        <p:attrNameLst>
                                          <p:attrName>fillcolor</p:attrName>
                                        </p:attrNameLst>
                                      </p:cBhvr>
                                      <p:to>
                                        <a:schemeClr val="accent2"/>
                                      </p:to>
                                    </p:animClr>
                                    <p:set>
                                      <p:cBhvr>
                                        <p:cTn id="36" dur="500" fill="hold"/>
                                        <p:tgtEl>
                                          <p:spTgt spid="235"/>
                                        </p:tgtEl>
                                        <p:attrNameLst>
                                          <p:attrName>fill.type</p:attrName>
                                        </p:attrNameLst>
                                      </p:cBhvr>
                                      <p:to>
                                        <p:strVal val="solid"/>
                                      </p:to>
                                    </p:set>
                                    <p:set>
                                      <p:cBhvr>
                                        <p:cTn id="37" dur="500" fill="hold"/>
                                        <p:tgtEl>
                                          <p:spTgt spid="235"/>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236"/>
                                        </p:tgtEl>
                                        <p:attrNameLst>
                                          <p:attrName>style.color</p:attrName>
                                        </p:attrNameLst>
                                      </p:cBhvr>
                                      <p:to>
                                        <a:schemeClr val="accent2"/>
                                      </p:to>
                                    </p:animClr>
                                    <p:animClr clrSpc="rgb" dir="cw">
                                      <p:cBhvr>
                                        <p:cTn id="40" dur="500" fill="hold"/>
                                        <p:tgtEl>
                                          <p:spTgt spid="236"/>
                                        </p:tgtEl>
                                        <p:attrNameLst>
                                          <p:attrName>fillcolor</p:attrName>
                                        </p:attrNameLst>
                                      </p:cBhvr>
                                      <p:to>
                                        <a:schemeClr val="accent2"/>
                                      </p:to>
                                    </p:animClr>
                                    <p:set>
                                      <p:cBhvr>
                                        <p:cTn id="41" dur="500" fill="hold"/>
                                        <p:tgtEl>
                                          <p:spTgt spid="236"/>
                                        </p:tgtEl>
                                        <p:attrNameLst>
                                          <p:attrName>fill.type</p:attrName>
                                        </p:attrNameLst>
                                      </p:cBhvr>
                                      <p:to>
                                        <p:strVal val="solid"/>
                                      </p:to>
                                    </p:set>
                                    <p:set>
                                      <p:cBhvr>
                                        <p:cTn id="42" dur="500" fill="hold"/>
                                        <p:tgtEl>
                                          <p:spTgt spid="236"/>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237"/>
                                        </p:tgtEl>
                                        <p:attrNameLst>
                                          <p:attrName>style.color</p:attrName>
                                        </p:attrNameLst>
                                      </p:cBhvr>
                                      <p:to>
                                        <a:schemeClr val="accent2"/>
                                      </p:to>
                                    </p:animClr>
                                    <p:animClr clrSpc="rgb" dir="cw">
                                      <p:cBhvr>
                                        <p:cTn id="45" dur="500" fill="hold"/>
                                        <p:tgtEl>
                                          <p:spTgt spid="237"/>
                                        </p:tgtEl>
                                        <p:attrNameLst>
                                          <p:attrName>fillcolor</p:attrName>
                                        </p:attrNameLst>
                                      </p:cBhvr>
                                      <p:to>
                                        <a:schemeClr val="accent2"/>
                                      </p:to>
                                    </p:animClr>
                                    <p:set>
                                      <p:cBhvr>
                                        <p:cTn id="46" dur="500" fill="hold"/>
                                        <p:tgtEl>
                                          <p:spTgt spid="237"/>
                                        </p:tgtEl>
                                        <p:attrNameLst>
                                          <p:attrName>fill.type</p:attrName>
                                        </p:attrNameLst>
                                      </p:cBhvr>
                                      <p:to>
                                        <p:strVal val="solid"/>
                                      </p:to>
                                    </p:set>
                                    <p:set>
                                      <p:cBhvr>
                                        <p:cTn id="47" dur="500" fill="hold"/>
                                        <p:tgtEl>
                                          <p:spTgt spid="237"/>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238"/>
                                        </p:tgtEl>
                                        <p:attrNameLst>
                                          <p:attrName>style.color</p:attrName>
                                        </p:attrNameLst>
                                      </p:cBhvr>
                                      <p:to>
                                        <a:schemeClr val="accent2"/>
                                      </p:to>
                                    </p:animClr>
                                    <p:animClr clrSpc="rgb" dir="cw">
                                      <p:cBhvr>
                                        <p:cTn id="50" dur="500" fill="hold"/>
                                        <p:tgtEl>
                                          <p:spTgt spid="238"/>
                                        </p:tgtEl>
                                        <p:attrNameLst>
                                          <p:attrName>fillcolor</p:attrName>
                                        </p:attrNameLst>
                                      </p:cBhvr>
                                      <p:to>
                                        <a:schemeClr val="accent2"/>
                                      </p:to>
                                    </p:animClr>
                                    <p:set>
                                      <p:cBhvr>
                                        <p:cTn id="51" dur="500" fill="hold"/>
                                        <p:tgtEl>
                                          <p:spTgt spid="238"/>
                                        </p:tgtEl>
                                        <p:attrNameLst>
                                          <p:attrName>fill.type</p:attrName>
                                        </p:attrNameLst>
                                      </p:cBhvr>
                                      <p:to>
                                        <p:strVal val="solid"/>
                                      </p:to>
                                    </p:set>
                                    <p:set>
                                      <p:cBhvr>
                                        <p:cTn id="52" dur="500" fill="hold"/>
                                        <p:tgtEl>
                                          <p:spTgt spid="238"/>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6" presetClass="exit" presetSubtype="32" fill="hold" grpId="1" nodeType="clickEffect">
                                  <p:stCondLst>
                                    <p:cond delay="0"/>
                                  </p:stCondLst>
                                  <p:childTnLst>
                                    <p:animEffect transition="out" filter="circle(out)">
                                      <p:cBhvr>
                                        <p:cTn id="56" dur="2000"/>
                                        <p:tgtEl>
                                          <p:spTgt spid="230"/>
                                        </p:tgtEl>
                                      </p:cBhvr>
                                    </p:animEffect>
                                    <p:set>
                                      <p:cBhvr>
                                        <p:cTn id="57" dur="1" fill="hold">
                                          <p:stCondLst>
                                            <p:cond delay="1999"/>
                                          </p:stCondLst>
                                        </p:cTn>
                                        <p:tgtEl>
                                          <p:spTgt spid="230"/>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231"/>
                                        </p:tgtEl>
                                      </p:cBhvr>
                                    </p:animEffect>
                                    <p:set>
                                      <p:cBhvr>
                                        <p:cTn id="60" dur="1" fill="hold">
                                          <p:stCondLst>
                                            <p:cond delay="1999"/>
                                          </p:stCondLst>
                                        </p:cTn>
                                        <p:tgtEl>
                                          <p:spTgt spid="231"/>
                                        </p:tgtEl>
                                        <p:attrNameLst>
                                          <p:attrName>style.visibility</p:attrName>
                                        </p:attrNameLst>
                                      </p:cBhvr>
                                      <p:to>
                                        <p:strVal val="hidden"/>
                                      </p:to>
                                    </p:set>
                                  </p:childTnLst>
                                </p:cTn>
                              </p:par>
                              <p:par>
                                <p:cTn id="61" presetID="6" presetClass="exit" presetSubtype="32" fill="hold" grpId="1" nodeType="withEffect">
                                  <p:stCondLst>
                                    <p:cond delay="0"/>
                                  </p:stCondLst>
                                  <p:childTnLst>
                                    <p:animEffect transition="out" filter="circle(out)">
                                      <p:cBhvr>
                                        <p:cTn id="62" dur="2000"/>
                                        <p:tgtEl>
                                          <p:spTgt spid="232"/>
                                        </p:tgtEl>
                                      </p:cBhvr>
                                    </p:animEffect>
                                    <p:set>
                                      <p:cBhvr>
                                        <p:cTn id="63" dur="1" fill="hold">
                                          <p:stCondLst>
                                            <p:cond delay="1999"/>
                                          </p:stCondLst>
                                        </p:cTn>
                                        <p:tgtEl>
                                          <p:spTgt spid="232"/>
                                        </p:tgtEl>
                                        <p:attrNameLst>
                                          <p:attrName>style.visibility</p:attrName>
                                        </p:attrNameLst>
                                      </p:cBhvr>
                                      <p:to>
                                        <p:strVal val="hidden"/>
                                      </p:to>
                                    </p:set>
                                  </p:childTnLst>
                                </p:cTn>
                              </p:par>
                              <p:par>
                                <p:cTn id="64" presetID="6" presetClass="exit" presetSubtype="32" fill="hold" grpId="1" nodeType="withEffect">
                                  <p:stCondLst>
                                    <p:cond delay="0"/>
                                  </p:stCondLst>
                                  <p:childTnLst>
                                    <p:animEffect transition="out" filter="circle(out)">
                                      <p:cBhvr>
                                        <p:cTn id="65" dur="2000"/>
                                        <p:tgtEl>
                                          <p:spTgt spid="233"/>
                                        </p:tgtEl>
                                      </p:cBhvr>
                                    </p:animEffect>
                                    <p:set>
                                      <p:cBhvr>
                                        <p:cTn id="66" dur="1" fill="hold">
                                          <p:stCondLst>
                                            <p:cond delay="1999"/>
                                          </p:stCondLst>
                                        </p:cTn>
                                        <p:tgtEl>
                                          <p:spTgt spid="233"/>
                                        </p:tgtEl>
                                        <p:attrNameLst>
                                          <p:attrName>style.visibility</p:attrName>
                                        </p:attrNameLst>
                                      </p:cBhvr>
                                      <p:to>
                                        <p:strVal val="hidden"/>
                                      </p:to>
                                    </p:set>
                                  </p:childTnLst>
                                </p:cTn>
                              </p:par>
                              <p:par>
                                <p:cTn id="67" presetID="6" presetClass="exit" presetSubtype="32" fill="hold" grpId="1" nodeType="withEffect">
                                  <p:stCondLst>
                                    <p:cond delay="0"/>
                                  </p:stCondLst>
                                  <p:childTnLst>
                                    <p:animEffect transition="out" filter="circle(out)">
                                      <p:cBhvr>
                                        <p:cTn id="68" dur="2000"/>
                                        <p:tgtEl>
                                          <p:spTgt spid="234"/>
                                        </p:tgtEl>
                                      </p:cBhvr>
                                    </p:animEffect>
                                    <p:set>
                                      <p:cBhvr>
                                        <p:cTn id="69" dur="1" fill="hold">
                                          <p:stCondLst>
                                            <p:cond delay="1999"/>
                                          </p:stCondLst>
                                        </p:cTn>
                                        <p:tgtEl>
                                          <p:spTgt spid="234"/>
                                        </p:tgtEl>
                                        <p:attrNameLst>
                                          <p:attrName>style.visibility</p:attrName>
                                        </p:attrNameLst>
                                      </p:cBhvr>
                                      <p:to>
                                        <p:strVal val="hidden"/>
                                      </p:to>
                                    </p:set>
                                  </p:childTnLst>
                                </p:cTn>
                              </p:par>
                              <p:par>
                                <p:cTn id="70" presetID="6" presetClass="exit" presetSubtype="32" fill="hold" grpId="1" nodeType="withEffect">
                                  <p:stCondLst>
                                    <p:cond delay="0"/>
                                  </p:stCondLst>
                                  <p:childTnLst>
                                    <p:animEffect transition="out" filter="circle(out)">
                                      <p:cBhvr>
                                        <p:cTn id="71" dur="2000"/>
                                        <p:tgtEl>
                                          <p:spTgt spid="235"/>
                                        </p:tgtEl>
                                      </p:cBhvr>
                                    </p:animEffect>
                                    <p:set>
                                      <p:cBhvr>
                                        <p:cTn id="72" dur="1" fill="hold">
                                          <p:stCondLst>
                                            <p:cond delay="1999"/>
                                          </p:stCondLst>
                                        </p:cTn>
                                        <p:tgtEl>
                                          <p:spTgt spid="235"/>
                                        </p:tgtEl>
                                        <p:attrNameLst>
                                          <p:attrName>style.visibility</p:attrName>
                                        </p:attrNameLst>
                                      </p:cBhvr>
                                      <p:to>
                                        <p:strVal val="hidden"/>
                                      </p:to>
                                    </p:set>
                                  </p:childTnLst>
                                </p:cTn>
                              </p:par>
                              <p:par>
                                <p:cTn id="73" presetID="6" presetClass="exit" presetSubtype="32" fill="hold" grpId="1" nodeType="withEffect">
                                  <p:stCondLst>
                                    <p:cond delay="0"/>
                                  </p:stCondLst>
                                  <p:childTnLst>
                                    <p:animEffect transition="out" filter="circle(out)">
                                      <p:cBhvr>
                                        <p:cTn id="74" dur="2000"/>
                                        <p:tgtEl>
                                          <p:spTgt spid="236"/>
                                        </p:tgtEl>
                                      </p:cBhvr>
                                    </p:animEffect>
                                    <p:set>
                                      <p:cBhvr>
                                        <p:cTn id="75" dur="1" fill="hold">
                                          <p:stCondLst>
                                            <p:cond delay="1999"/>
                                          </p:stCondLst>
                                        </p:cTn>
                                        <p:tgtEl>
                                          <p:spTgt spid="236"/>
                                        </p:tgtEl>
                                        <p:attrNameLst>
                                          <p:attrName>style.visibility</p:attrName>
                                        </p:attrNameLst>
                                      </p:cBhvr>
                                      <p:to>
                                        <p:strVal val="hidden"/>
                                      </p:to>
                                    </p:set>
                                  </p:childTnLst>
                                </p:cTn>
                              </p:par>
                              <p:par>
                                <p:cTn id="76" presetID="6" presetClass="exit" presetSubtype="32" fill="hold" grpId="1" nodeType="withEffect">
                                  <p:stCondLst>
                                    <p:cond delay="0"/>
                                  </p:stCondLst>
                                  <p:childTnLst>
                                    <p:animEffect transition="out" filter="circle(out)">
                                      <p:cBhvr>
                                        <p:cTn id="77" dur="2000"/>
                                        <p:tgtEl>
                                          <p:spTgt spid="237"/>
                                        </p:tgtEl>
                                      </p:cBhvr>
                                    </p:animEffect>
                                    <p:set>
                                      <p:cBhvr>
                                        <p:cTn id="78" dur="1" fill="hold">
                                          <p:stCondLst>
                                            <p:cond delay="1999"/>
                                          </p:stCondLst>
                                        </p:cTn>
                                        <p:tgtEl>
                                          <p:spTgt spid="237"/>
                                        </p:tgtEl>
                                        <p:attrNameLst>
                                          <p:attrName>style.visibility</p:attrName>
                                        </p:attrNameLst>
                                      </p:cBhvr>
                                      <p:to>
                                        <p:strVal val="hidden"/>
                                      </p:to>
                                    </p:set>
                                  </p:childTnLst>
                                </p:cTn>
                              </p:par>
                              <p:par>
                                <p:cTn id="79" presetID="6" presetClass="exit" presetSubtype="32" fill="hold" grpId="1" nodeType="withEffect">
                                  <p:stCondLst>
                                    <p:cond delay="0"/>
                                  </p:stCondLst>
                                  <p:childTnLst>
                                    <p:animEffect transition="out" filter="circle(out)">
                                      <p:cBhvr>
                                        <p:cTn id="80" dur="2000"/>
                                        <p:tgtEl>
                                          <p:spTgt spid="238"/>
                                        </p:tgtEl>
                                      </p:cBhvr>
                                    </p:animEffect>
                                    <p:set>
                                      <p:cBhvr>
                                        <p:cTn id="81" dur="1" fill="hold">
                                          <p:stCondLst>
                                            <p:cond delay="1999"/>
                                          </p:stCondLst>
                                        </p:cTn>
                                        <p:tgtEl>
                                          <p:spTgt spid="238"/>
                                        </p:tgtEl>
                                        <p:attrNameLst>
                                          <p:attrName>style.visibility</p:attrName>
                                        </p:attrNameLst>
                                      </p:cBhvr>
                                      <p:to>
                                        <p:strVal val="hidden"/>
                                      </p:to>
                                    </p:set>
                                  </p:childTnLst>
                                </p:cTn>
                              </p:par>
                              <p:par>
                                <p:cTn id="82" presetID="6" presetClass="exit" presetSubtype="32" fill="hold" grpId="1" nodeType="withEffect">
                                  <p:stCondLst>
                                    <p:cond delay="0"/>
                                  </p:stCondLst>
                                  <p:childTnLst>
                                    <p:animEffect transition="out" filter="circle(out)">
                                      <p:cBhvr>
                                        <p:cTn id="83" dur="2000"/>
                                        <p:tgtEl>
                                          <p:spTgt spid="76"/>
                                        </p:tgtEl>
                                      </p:cBhvr>
                                    </p:animEffect>
                                    <p:set>
                                      <p:cBhvr>
                                        <p:cTn id="84"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5" restart="whenNotActive" fill="hold" evtFilter="cancelBubble" nodeType="interactiveSeq">
                <p:stCondLst>
                  <p:cond evt="onClick" delay="0">
                    <p:tgtEl>
                      <p:spTgt spid="20"/>
                    </p:tgtEl>
                  </p:cond>
                </p:stCondLst>
                <p:endSync evt="end" delay="0">
                  <p:rtn val="all"/>
                </p:endSync>
                <p:childTnLst>
                  <p:par>
                    <p:cTn id="86" fill="hold">
                      <p:stCondLst>
                        <p:cond delay="0"/>
                      </p:stCondLst>
                      <p:childTnLst>
                        <p:par>
                          <p:cTn id="87" fill="hold">
                            <p:stCondLst>
                              <p:cond delay="0"/>
                            </p:stCondLst>
                            <p:childTnLst>
                              <p:par>
                                <p:cTn id="88" presetID="6" presetClass="entr" presetSubtype="16" fill="hold" grpId="0" nodeType="withEffect">
                                  <p:stCondLst>
                                    <p:cond delay="0"/>
                                  </p:stCondLst>
                                  <p:childTnLst>
                                    <p:set>
                                      <p:cBhvr>
                                        <p:cTn id="89" dur="1" fill="hold">
                                          <p:stCondLst>
                                            <p:cond delay="0"/>
                                          </p:stCondLst>
                                        </p:cTn>
                                        <p:tgtEl>
                                          <p:spTgt spid="239"/>
                                        </p:tgtEl>
                                        <p:attrNameLst>
                                          <p:attrName>style.visibility</p:attrName>
                                        </p:attrNameLst>
                                      </p:cBhvr>
                                      <p:to>
                                        <p:strVal val="visible"/>
                                      </p:to>
                                    </p:set>
                                    <p:animEffect transition="in" filter="circle(in)">
                                      <p:cBhvr>
                                        <p:cTn id="90" dur="2000"/>
                                        <p:tgtEl>
                                          <p:spTgt spid="239"/>
                                        </p:tgtEl>
                                      </p:cBhvr>
                                    </p:animEffect>
                                  </p:childTnLst>
                                </p:cTn>
                              </p:par>
                              <p:par>
                                <p:cTn id="91" presetID="19" presetClass="emph" presetSubtype="0" fill="hold" grpId="0" nodeType="withEffect">
                                  <p:stCondLst>
                                    <p:cond delay="0"/>
                                  </p:stCondLst>
                                  <p:childTnLst>
                                    <p:animClr clrSpc="rgb" dir="cw">
                                      <p:cBhvr override="childStyle">
                                        <p:cTn id="92" dur="500" fill="hold"/>
                                        <p:tgtEl>
                                          <p:spTgt spid="222"/>
                                        </p:tgtEl>
                                        <p:attrNameLst>
                                          <p:attrName>style.color</p:attrName>
                                        </p:attrNameLst>
                                      </p:cBhvr>
                                      <p:to>
                                        <a:schemeClr val="accent2"/>
                                      </p:to>
                                    </p:animClr>
                                    <p:animClr clrSpc="rgb" dir="cw">
                                      <p:cBhvr>
                                        <p:cTn id="93" dur="500" fill="hold"/>
                                        <p:tgtEl>
                                          <p:spTgt spid="222"/>
                                        </p:tgtEl>
                                        <p:attrNameLst>
                                          <p:attrName>fillcolor</p:attrName>
                                        </p:attrNameLst>
                                      </p:cBhvr>
                                      <p:to>
                                        <a:schemeClr val="accent2"/>
                                      </p:to>
                                    </p:animClr>
                                    <p:set>
                                      <p:cBhvr>
                                        <p:cTn id="94" dur="500" fill="hold"/>
                                        <p:tgtEl>
                                          <p:spTgt spid="222"/>
                                        </p:tgtEl>
                                        <p:attrNameLst>
                                          <p:attrName>fill.type</p:attrName>
                                        </p:attrNameLst>
                                      </p:cBhvr>
                                      <p:to>
                                        <p:strVal val="solid"/>
                                      </p:to>
                                    </p:set>
                                    <p:set>
                                      <p:cBhvr>
                                        <p:cTn id="95" dur="500" fill="hold"/>
                                        <p:tgtEl>
                                          <p:spTgt spid="222"/>
                                        </p:tgtEl>
                                        <p:attrNameLst>
                                          <p:attrName>fill.on</p:attrName>
                                        </p:attrNameLst>
                                      </p:cBhvr>
                                      <p:to>
                                        <p:strVal val="true"/>
                                      </p:to>
                                    </p:set>
                                  </p:childTnLst>
                                </p:cTn>
                              </p:par>
                              <p:par>
                                <p:cTn id="96" presetID="19" presetClass="emph" presetSubtype="0" fill="hold" grpId="0" nodeType="withEffect">
                                  <p:stCondLst>
                                    <p:cond delay="0"/>
                                  </p:stCondLst>
                                  <p:childTnLst>
                                    <p:animClr clrSpc="rgb" dir="cw">
                                      <p:cBhvr override="childStyle">
                                        <p:cTn id="97" dur="500" fill="hold"/>
                                        <p:tgtEl>
                                          <p:spTgt spid="223"/>
                                        </p:tgtEl>
                                        <p:attrNameLst>
                                          <p:attrName>style.color</p:attrName>
                                        </p:attrNameLst>
                                      </p:cBhvr>
                                      <p:to>
                                        <a:schemeClr val="accent2"/>
                                      </p:to>
                                    </p:animClr>
                                    <p:animClr clrSpc="rgb" dir="cw">
                                      <p:cBhvr>
                                        <p:cTn id="98" dur="500" fill="hold"/>
                                        <p:tgtEl>
                                          <p:spTgt spid="223"/>
                                        </p:tgtEl>
                                        <p:attrNameLst>
                                          <p:attrName>fillcolor</p:attrName>
                                        </p:attrNameLst>
                                      </p:cBhvr>
                                      <p:to>
                                        <a:schemeClr val="accent2"/>
                                      </p:to>
                                    </p:animClr>
                                    <p:set>
                                      <p:cBhvr>
                                        <p:cTn id="99" dur="500" fill="hold"/>
                                        <p:tgtEl>
                                          <p:spTgt spid="223"/>
                                        </p:tgtEl>
                                        <p:attrNameLst>
                                          <p:attrName>fill.type</p:attrName>
                                        </p:attrNameLst>
                                      </p:cBhvr>
                                      <p:to>
                                        <p:strVal val="solid"/>
                                      </p:to>
                                    </p:set>
                                    <p:set>
                                      <p:cBhvr>
                                        <p:cTn id="100" dur="500" fill="hold"/>
                                        <p:tgtEl>
                                          <p:spTgt spid="223"/>
                                        </p:tgtEl>
                                        <p:attrNameLst>
                                          <p:attrName>fill.on</p:attrName>
                                        </p:attrNameLst>
                                      </p:cBhvr>
                                      <p:to>
                                        <p:strVal val="true"/>
                                      </p:to>
                                    </p:set>
                                  </p:childTnLst>
                                </p:cTn>
                              </p:par>
                              <p:par>
                                <p:cTn id="101" presetID="19" presetClass="emph" presetSubtype="0" fill="hold" grpId="0" nodeType="withEffect">
                                  <p:stCondLst>
                                    <p:cond delay="0"/>
                                  </p:stCondLst>
                                  <p:childTnLst>
                                    <p:animClr clrSpc="rgb" dir="cw">
                                      <p:cBhvr override="childStyle">
                                        <p:cTn id="102" dur="500" fill="hold"/>
                                        <p:tgtEl>
                                          <p:spTgt spid="224"/>
                                        </p:tgtEl>
                                        <p:attrNameLst>
                                          <p:attrName>style.color</p:attrName>
                                        </p:attrNameLst>
                                      </p:cBhvr>
                                      <p:to>
                                        <a:schemeClr val="accent2"/>
                                      </p:to>
                                    </p:animClr>
                                    <p:animClr clrSpc="rgb" dir="cw">
                                      <p:cBhvr>
                                        <p:cTn id="103" dur="500" fill="hold"/>
                                        <p:tgtEl>
                                          <p:spTgt spid="224"/>
                                        </p:tgtEl>
                                        <p:attrNameLst>
                                          <p:attrName>fillcolor</p:attrName>
                                        </p:attrNameLst>
                                      </p:cBhvr>
                                      <p:to>
                                        <a:schemeClr val="accent2"/>
                                      </p:to>
                                    </p:animClr>
                                    <p:set>
                                      <p:cBhvr>
                                        <p:cTn id="104" dur="500" fill="hold"/>
                                        <p:tgtEl>
                                          <p:spTgt spid="224"/>
                                        </p:tgtEl>
                                        <p:attrNameLst>
                                          <p:attrName>fill.type</p:attrName>
                                        </p:attrNameLst>
                                      </p:cBhvr>
                                      <p:to>
                                        <p:strVal val="solid"/>
                                      </p:to>
                                    </p:set>
                                    <p:set>
                                      <p:cBhvr>
                                        <p:cTn id="105" dur="500" fill="hold"/>
                                        <p:tgtEl>
                                          <p:spTgt spid="224"/>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225"/>
                                        </p:tgtEl>
                                        <p:attrNameLst>
                                          <p:attrName>style.color</p:attrName>
                                        </p:attrNameLst>
                                      </p:cBhvr>
                                      <p:to>
                                        <a:schemeClr val="accent2"/>
                                      </p:to>
                                    </p:animClr>
                                    <p:animClr clrSpc="rgb" dir="cw">
                                      <p:cBhvr>
                                        <p:cTn id="108" dur="500" fill="hold"/>
                                        <p:tgtEl>
                                          <p:spTgt spid="225"/>
                                        </p:tgtEl>
                                        <p:attrNameLst>
                                          <p:attrName>fillcolor</p:attrName>
                                        </p:attrNameLst>
                                      </p:cBhvr>
                                      <p:to>
                                        <a:schemeClr val="accent2"/>
                                      </p:to>
                                    </p:animClr>
                                    <p:set>
                                      <p:cBhvr>
                                        <p:cTn id="109" dur="500" fill="hold"/>
                                        <p:tgtEl>
                                          <p:spTgt spid="225"/>
                                        </p:tgtEl>
                                        <p:attrNameLst>
                                          <p:attrName>fill.type</p:attrName>
                                        </p:attrNameLst>
                                      </p:cBhvr>
                                      <p:to>
                                        <p:strVal val="solid"/>
                                      </p:to>
                                    </p:set>
                                    <p:set>
                                      <p:cBhvr>
                                        <p:cTn id="110" dur="500" fill="hold"/>
                                        <p:tgtEl>
                                          <p:spTgt spid="225"/>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226"/>
                                        </p:tgtEl>
                                        <p:attrNameLst>
                                          <p:attrName>style.color</p:attrName>
                                        </p:attrNameLst>
                                      </p:cBhvr>
                                      <p:to>
                                        <a:schemeClr val="accent2"/>
                                      </p:to>
                                    </p:animClr>
                                    <p:animClr clrSpc="rgb" dir="cw">
                                      <p:cBhvr>
                                        <p:cTn id="113" dur="500" fill="hold"/>
                                        <p:tgtEl>
                                          <p:spTgt spid="226"/>
                                        </p:tgtEl>
                                        <p:attrNameLst>
                                          <p:attrName>fillcolor</p:attrName>
                                        </p:attrNameLst>
                                      </p:cBhvr>
                                      <p:to>
                                        <a:schemeClr val="accent2"/>
                                      </p:to>
                                    </p:animClr>
                                    <p:set>
                                      <p:cBhvr>
                                        <p:cTn id="114" dur="500" fill="hold"/>
                                        <p:tgtEl>
                                          <p:spTgt spid="226"/>
                                        </p:tgtEl>
                                        <p:attrNameLst>
                                          <p:attrName>fill.type</p:attrName>
                                        </p:attrNameLst>
                                      </p:cBhvr>
                                      <p:to>
                                        <p:strVal val="solid"/>
                                      </p:to>
                                    </p:set>
                                    <p:set>
                                      <p:cBhvr>
                                        <p:cTn id="115" dur="500" fill="hold"/>
                                        <p:tgtEl>
                                          <p:spTgt spid="226"/>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227"/>
                                        </p:tgtEl>
                                        <p:attrNameLst>
                                          <p:attrName>style.color</p:attrName>
                                        </p:attrNameLst>
                                      </p:cBhvr>
                                      <p:to>
                                        <a:schemeClr val="accent2"/>
                                      </p:to>
                                    </p:animClr>
                                    <p:animClr clrSpc="rgb" dir="cw">
                                      <p:cBhvr>
                                        <p:cTn id="118" dur="500" fill="hold"/>
                                        <p:tgtEl>
                                          <p:spTgt spid="227"/>
                                        </p:tgtEl>
                                        <p:attrNameLst>
                                          <p:attrName>fillcolor</p:attrName>
                                        </p:attrNameLst>
                                      </p:cBhvr>
                                      <p:to>
                                        <a:schemeClr val="accent2"/>
                                      </p:to>
                                    </p:animClr>
                                    <p:set>
                                      <p:cBhvr>
                                        <p:cTn id="119" dur="500" fill="hold"/>
                                        <p:tgtEl>
                                          <p:spTgt spid="227"/>
                                        </p:tgtEl>
                                        <p:attrNameLst>
                                          <p:attrName>fill.type</p:attrName>
                                        </p:attrNameLst>
                                      </p:cBhvr>
                                      <p:to>
                                        <p:strVal val="solid"/>
                                      </p:to>
                                    </p:set>
                                    <p:set>
                                      <p:cBhvr>
                                        <p:cTn id="120" dur="500" fill="hold"/>
                                        <p:tgtEl>
                                          <p:spTgt spid="227"/>
                                        </p:tgtEl>
                                        <p:attrNameLst>
                                          <p:attrName>fill.on</p:attrName>
                                        </p:attrNameLst>
                                      </p:cBhvr>
                                      <p:to>
                                        <p:strVal val="true"/>
                                      </p:to>
                                    </p:set>
                                  </p:childTnLst>
                                </p:cTn>
                              </p:par>
                              <p:par>
                                <p:cTn id="121" presetID="19" presetClass="emph" presetSubtype="0" fill="hold" grpId="0" nodeType="withEffect">
                                  <p:stCondLst>
                                    <p:cond delay="0"/>
                                  </p:stCondLst>
                                  <p:childTnLst>
                                    <p:animClr clrSpc="rgb" dir="cw">
                                      <p:cBhvr override="childStyle">
                                        <p:cTn id="122" dur="500" fill="hold"/>
                                        <p:tgtEl>
                                          <p:spTgt spid="228"/>
                                        </p:tgtEl>
                                        <p:attrNameLst>
                                          <p:attrName>style.color</p:attrName>
                                        </p:attrNameLst>
                                      </p:cBhvr>
                                      <p:to>
                                        <a:schemeClr val="accent2"/>
                                      </p:to>
                                    </p:animClr>
                                    <p:animClr clrSpc="rgb" dir="cw">
                                      <p:cBhvr>
                                        <p:cTn id="123" dur="500" fill="hold"/>
                                        <p:tgtEl>
                                          <p:spTgt spid="228"/>
                                        </p:tgtEl>
                                        <p:attrNameLst>
                                          <p:attrName>fillcolor</p:attrName>
                                        </p:attrNameLst>
                                      </p:cBhvr>
                                      <p:to>
                                        <a:schemeClr val="accent2"/>
                                      </p:to>
                                    </p:animClr>
                                    <p:set>
                                      <p:cBhvr>
                                        <p:cTn id="124" dur="500" fill="hold"/>
                                        <p:tgtEl>
                                          <p:spTgt spid="228"/>
                                        </p:tgtEl>
                                        <p:attrNameLst>
                                          <p:attrName>fill.type</p:attrName>
                                        </p:attrNameLst>
                                      </p:cBhvr>
                                      <p:to>
                                        <p:strVal val="solid"/>
                                      </p:to>
                                    </p:set>
                                    <p:set>
                                      <p:cBhvr>
                                        <p:cTn id="125" dur="500" fill="hold"/>
                                        <p:tgtEl>
                                          <p:spTgt spid="228"/>
                                        </p:tgtEl>
                                        <p:attrNameLst>
                                          <p:attrName>fill.on</p:attrName>
                                        </p:attrNameLst>
                                      </p:cBhvr>
                                      <p:to>
                                        <p:strVal val="true"/>
                                      </p:to>
                                    </p:set>
                                  </p:childTnLst>
                                </p:cTn>
                              </p:par>
                              <p:par>
                                <p:cTn id="126" presetID="19" presetClass="emph" presetSubtype="0" fill="hold" grpId="0" nodeType="withEffect">
                                  <p:stCondLst>
                                    <p:cond delay="0"/>
                                  </p:stCondLst>
                                  <p:childTnLst>
                                    <p:animClr clrSpc="rgb" dir="cw">
                                      <p:cBhvr override="childStyle">
                                        <p:cTn id="127" dur="500" fill="hold"/>
                                        <p:tgtEl>
                                          <p:spTgt spid="229"/>
                                        </p:tgtEl>
                                        <p:attrNameLst>
                                          <p:attrName>style.color</p:attrName>
                                        </p:attrNameLst>
                                      </p:cBhvr>
                                      <p:to>
                                        <a:schemeClr val="accent2"/>
                                      </p:to>
                                    </p:animClr>
                                    <p:animClr clrSpc="rgb" dir="cw">
                                      <p:cBhvr>
                                        <p:cTn id="128" dur="500" fill="hold"/>
                                        <p:tgtEl>
                                          <p:spTgt spid="229"/>
                                        </p:tgtEl>
                                        <p:attrNameLst>
                                          <p:attrName>fillcolor</p:attrName>
                                        </p:attrNameLst>
                                      </p:cBhvr>
                                      <p:to>
                                        <a:schemeClr val="accent2"/>
                                      </p:to>
                                    </p:animClr>
                                    <p:set>
                                      <p:cBhvr>
                                        <p:cTn id="129" dur="500" fill="hold"/>
                                        <p:tgtEl>
                                          <p:spTgt spid="229"/>
                                        </p:tgtEl>
                                        <p:attrNameLst>
                                          <p:attrName>fill.type</p:attrName>
                                        </p:attrNameLst>
                                      </p:cBhvr>
                                      <p:to>
                                        <p:strVal val="solid"/>
                                      </p:to>
                                    </p:set>
                                    <p:set>
                                      <p:cBhvr>
                                        <p:cTn id="130" dur="500" fill="hold"/>
                                        <p:tgtEl>
                                          <p:spTgt spid="229"/>
                                        </p:tgtEl>
                                        <p:attrNameLst>
                                          <p:attrName>fill.on</p:attrName>
                                        </p:attrNameLst>
                                      </p:cBhvr>
                                      <p:to>
                                        <p:strVal val="true"/>
                                      </p:to>
                                    </p:set>
                                  </p:childTnLst>
                                </p:cTn>
                              </p:par>
                            </p:childTnLst>
                          </p:cTn>
                        </p:par>
                      </p:childTnLst>
                    </p:cTn>
                  </p:par>
                  <p:par>
                    <p:cTn id="131" fill="hold">
                      <p:stCondLst>
                        <p:cond delay="indefinite"/>
                      </p:stCondLst>
                      <p:childTnLst>
                        <p:par>
                          <p:cTn id="132" fill="hold">
                            <p:stCondLst>
                              <p:cond delay="0"/>
                            </p:stCondLst>
                            <p:childTnLst>
                              <p:par>
                                <p:cTn id="133" presetID="6" presetClass="exit" presetSubtype="32" fill="hold" grpId="1" nodeType="clickEffect">
                                  <p:stCondLst>
                                    <p:cond delay="0"/>
                                  </p:stCondLst>
                                  <p:childTnLst>
                                    <p:animEffect transition="out" filter="circle(out)">
                                      <p:cBhvr>
                                        <p:cTn id="134" dur="2000"/>
                                        <p:tgtEl>
                                          <p:spTgt spid="222"/>
                                        </p:tgtEl>
                                      </p:cBhvr>
                                    </p:animEffect>
                                    <p:set>
                                      <p:cBhvr>
                                        <p:cTn id="135" dur="1" fill="hold">
                                          <p:stCondLst>
                                            <p:cond delay="1999"/>
                                          </p:stCondLst>
                                        </p:cTn>
                                        <p:tgtEl>
                                          <p:spTgt spid="222"/>
                                        </p:tgtEl>
                                        <p:attrNameLst>
                                          <p:attrName>style.visibility</p:attrName>
                                        </p:attrNameLst>
                                      </p:cBhvr>
                                      <p:to>
                                        <p:strVal val="hidden"/>
                                      </p:to>
                                    </p:set>
                                  </p:childTnLst>
                                </p:cTn>
                              </p:par>
                              <p:par>
                                <p:cTn id="136" presetID="6" presetClass="exit" presetSubtype="32" fill="hold" grpId="1" nodeType="withEffect">
                                  <p:stCondLst>
                                    <p:cond delay="0"/>
                                  </p:stCondLst>
                                  <p:childTnLst>
                                    <p:animEffect transition="out" filter="circle(out)">
                                      <p:cBhvr>
                                        <p:cTn id="137" dur="2000"/>
                                        <p:tgtEl>
                                          <p:spTgt spid="223"/>
                                        </p:tgtEl>
                                      </p:cBhvr>
                                    </p:animEffect>
                                    <p:set>
                                      <p:cBhvr>
                                        <p:cTn id="138" dur="1" fill="hold">
                                          <p:stCondLst>
                                            <p:cond delay="1999"/>
                                          </p:stCondLst>
                                        </p:cTn>
                                        <p:tgtEl>
                                          <p:spTgt spid="223"/>
                                        </p:tgtEl>
                                        <p:attrNameLst>
                                          <p:attrName>style.visibility</p:attrName>
                                        </p:attrNameLst>
                                      </p:cBhvr>
                                      <p:to>
                                        <p:strVal val="hidden"/>
                                      </p:to>
                                    </p:set>
                                  </p:childTnLst>
                                </p:cTn>
                              </p:par>
                              <p:par>
                                <p:cTn id="139" presetID="6" presetClass="exit" presetSubtype="32" fill="hold" grpId="1" nodeType="withEffect">
                                  <p:stCondLst>
                                    <p:cond delay="0"/>
                                  </p:stCondLst>
                                  <p:childTnLst>
                                    <p:animEffect transition="out" filter="circle(out)">
                                      <p:cBhvr>
                                        <p:cTn id="140" dur="2000"/>
                                        <p:tgtEl>
                                          <p:spTgt spid="224"/>
                                        </p:tgtEl>
                                      </p:cBhvr>
                                    </p:animEffect>
                                    <p:set>
                                      <p:cBhvr>
                                        <p:cTn id="141" dur="1" fill="hold">
                                          <p:stCondLst>
                                            <p:cond delay="1999"/>
                                          </p:stCondLst>
                                        </p:cTn>
                                        <p:tgtEl>
                                          <p:spTgt spid="224"/>
                                        </p:tgtEl>
                                        <p:attrNameLst>
                                          <p:attrName>style.visibility</p:attrName>
                                        </p:attrNameLst>
                                      </p:cBhvr>
                                      <p:to>
                                        <p:strVal val="hidden"/>
                                      </p:to>
                                    </p:set>
                                  </p:childTnLst>
                                </p:cTn>
                              </p:par>
                              <p:par>
                                <p:cTn id="142" presetID="6" presetClass="exit" presetSubtype="32" fill="hold" grpId="1" nodeType="withEffect">
                                  <p:stCondLst>
                                    <p:cond delay="0"/>
                                  </p:stCondLst>
                                  <p:childTnLst>
                                    <p:animEffect transition="out" filter="circle(out)">
                                      <p:cBhvr>
                                        <p:cTn id="143" dur="2000"/>
                                        <p:tgtEl>
                                          <p:spTgt spid="225"/>
                                        </p:tgtEl>
                                      </p:cBhvr>
                                    </p:animEffect>
                                    <p:set>
                                      <p:cBhvr>
                                        <p:cTn id="144" dur="1" fill="hold">
                                          <p:stCondLst>
                                            <p:cond delay="1999"/>
                                          </p:stCondLst>
                                        </p:cTn>
                                        <p:tgtEl>
                                          <p:spTgt spid="225"/>
                                        </p:tgtEl>
                                        <p:attrNameLst>
                                          <p:attrName>style.visibility</p:attrName>
                                        </p:attrNameLst>
                                      </p:cBhvr>
                                      <p:to>
                                        <p:strVal val="hidden"/>
                                      </p:to>
                                    </p:set>
                                  </p:childTnLst>
                                </p:cTn>
                              </p:par>
                              <p:par>
                                <p:cTn id="145" presetID="6" presetClass="exit" presetSubtype="32" fill="hold" grpId="1" nodeType="withEffect">
                                  <p:stCondLst>
                                    <p:cond delay="0"/>
                                  </p:stCondLst>
                                  <p:childTnLst>
                                    <p:animEffect transition="out" filter="circle(out)">
                                      <p:cBhvr>
                                        <p:cTn id="146" dur="2000"/>
                                        <p:tgtEl>
                                          <p:spTgt spid="226"/>
                                        </p:tgtEl>
                                      </p:cBhvr>
                                    </p:animEffect>
                                    <p:set>
                                      <p:cBhvr>
                                        <p:cTn id="147" dur="1" fill="hold">
                                          <p:stCondLst>
                                            <p:cond delay="1999"/>
                                          </p:stCondLst>
                                        </p:cTn>
                                        <p:tgtEl>
                                          <p:spTgt spid="226"/>
                                        </p:tgtEl>
                                        <p:attrNameLst>
                                          <p:attrName>style.visibility</p:attrName>
                                        </p:attrNameLst>
                                      </p:cBhvr>
                                      <p:to>
                                        <p:strVal val="hidden"/>
                                      </p:to>
                                    </p:set>
                                  </p:childTnLst>
                                </p:cTn>
                              </p:par>
                              <p:par>
                                <p:cTn id="148" presetID="6" presetClass="exit" presetSubtype="32" fill="hold" grpId="1" nodeType="withEffect">
                                  <p:stCondLst>
                                    <p:cond delay="0"/>
                                  </p:stCondLst>
                                  <p:childTnLst>
                                    <p:animEffect transition="out" filter="circle(out)">
                                      <p:cBhvr>
                                        <p:cTn id="149" dur="2000"/>
                                        <p:tgtEl>
                                          <p:spTgt spid="227"/>
                                        </p:tgtEl>
                                      </p:cBhvr>
                                    </p:animEffect>
                                    <p:set>
                                      <p:cBhvr>
                                        <p:cTn id="150" dur="1" fill="hold">
                                          <p:stCondLst>
                                            <p:cond delay="1999"/>
                                          </p:stCondLst>
                                        </p:cTn>
                                        <p:tgtEl>
                                          <p:spTgt spid="227"/>
                                        </p:tgtEl>
                                        <p:attrNameLst>
                                          <p:attrName>style.visibility</p:attrName>
                                        </p:attrNameLst>
                                      </p:cBhvr>
                                      <p:to>
                                        <p:strVal val="hidden"/>
                                      </p:to>
                                    </p:set>
                                  </p:childTnLst>
                                </p:cTn>
                              </p:par>
                              <p:par>
                                <p:cTn id="151" presetID="6" presetClass="exit" presetSubtype="32" fill="hold" grpId="1" nodeType="withEffect">
                                  <p:stCondLst>
                                    <p:cond delay="0"/>
                                  </p:stCondLst>
                                  <p:childTnLst>
                                    <p:animEffect transition="out" filter="circle(out)">
                                      <p:cBhvr>
                                        <p:cTn id="152" dur="2000"/>
                                        <p:tgtEl>
                                          <p:spTgt spid="228"/>
                                        </p:tgtEl>
                                      </p:cBhvr>
                                    </p:animEffect>
                                    <p:set>
                                      <p:cBhvr>
                                        <p:cTn id="153" dur="1" fill="hold">
                                          <p:stCondLst>
                                            <p:cond delay="1999"/>
                                          </p:stCondLst>
                                        </p:cTn>
                                        <p:tgtEl>
                                          <p:spTgt spid="228"/>
                                        </p:tgtEl>
                                        <p:attrNameLst>
                                          <p:attrName>style.visibility</p:attrName>
                                        </p:attrNameLst>
                                      </p:cBhvr>
                                      <p:to>
                                        <p:strVal val="hidden"/>
                                      </p:to>
                                    </p:set>
                                  </p:childTnLst>
                                </p:cTn>
                              </p:par>
                              <p:par>
                                <p:cTn id="154" presetID="6" presetClass="exit" presetSubtype="32" fill="hold" grpId="1" nodeType="withEffect">
                                  <p:stCondLst>
                                    <p:cond delay="0"/>
                                  </p:stCondLst>
                                  <p:childTnLst>
                                    <p:animEffect transition="out" filter="circle(out)">
                                      <p:cBhvr>
                                        <p:cTn id="155" dur="2000"/>
                                        <p:tgtEl>
                                          <p:spTgt spid="229"/>
                                        </p:tgtEl>
                                      </p:cBhvr>
                                    </p:animEffect>
                                    <p:set>
                                      <p:cBhvr>
                                        <p:cTn id="156" dur="1" fill="hold">
                                          <p:stCondLst>
                                            <p:cond delay="1999"/>
                                          </p:stCondLst>
                                        </p:cTn>
                                        <p:tgtEl>
                                          <p:spTgt spid="229"/>
                                        </p:tgtEl>
                                        <p:attrNameLst>
                                          <p:attrName>style.visibility</p:attrName>
                                        </p:attrNameLst>
                                      </p:cBhvr>
                                      <p:to>
                                        <p:strVal val="hidden"/>
                                      </p:to>
                                    </p:set>
                                  </p:childTnLst>
                                </p:cTn>
                              </p:par>
                              <p:par>
                                <p:cTn id="157" presetID="6" presetClass="exit" presetSubtype="32" fill="hold" grpId="1" nodeType="withEffect">
                                  <p:stCondLst>
                                    <p:cond delay="0"/>
                                  </p:stCondLst>
                                  <p:childTnLst>
                                    <p:animEffect transition="out" filter="circle(out)">
                                      <p:cBhvr>
                                        <p:cTn id="158" dur="2000"/>
                                        <p:tgtEl>
                                          <p:spTgt spid="239"/>
                                        </p:tgtEl>
                                      </p:cBhvr>
                                    </p:animEffect>
                                    <p:set>
                                      <p:cBhvr>
                                        <p:cTn id="159" dur="1" fill="hold">
                                          <p:stCondLst>
                                            <p:cond delay="1999"/>
                                          </p:stCondLst>
                                        </p:cTn>
                                        <p:tgtEl>
                                          <p:spTgt spid="239"/>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0" restart="whenNotActive" fill="hold" evtFilter="cancelBubble" nodeType="interactiveSeq">
                <p:stCondLst>
                  <p:cond evt="onClick" delay="0">
                    <p:tgtEl>
                      <p:spTgt spid="21"/>
                    </p:tgtEl>
                  </p:cond>
                </p:stCondLst>
                <p:endSync evt="end" delay="0">
                  <p:rtn val="all"/>
                </p:endSync>
                <p:childTnLst>
                  <p:par>
                    <p:cTn id="161" fill="hold">
                      <p:stCondLst>
                        <p:cond delay="0"/>
                      </p:stCondLst>
                      <p:childTnLst>
                        <p:par>
                          <p:cTn id="162" fill="hold">
                            <p:stCondLst>
                              <p:cond delay="0"/>
                            </p:stCondLst>
                            <p:childTnLst>
                              <p:par>
                                <p:cTn id="163" presetID="6" presetClass="entr" presetSubtype="16" fill="hold" grpId="0" nodeType="withEffect">
                                  <p:stCondLst>
                                    <p:cond delay="0"/>
                                  </p:stCondLst>
                                  <p:childTnLst>
                                    <p:set>
                                      <p:cBhvr>
                                        <p:cTn id="164" dur="1" fill="hold">
                                          <p:stCondLst>
                                            <p:cond delay="0"/>
                                          </p:stCondLst>
                                        </p:cTn>
                                        <p:tgtEl>
                                          <p:spTgt spid="240"/>
                                        </p:tgtEl>
                                        <p:attrNameLst>
                                          <p:attrName>style.visibility</p:attrName>
                                        </p:attrNameLst>
                                      </p:cBhvr>
                                      <p:to>
                                        <p:strVal val="visible"/>
                                      </p:to>
                                    </p:set>
                                    <p:animEffect transition="in" filter="circle(in)">
                                      <p:cBhvr>
                                        <p:cTn id="165" dur="2000"/>
                                        <p:tgtEl>
                                          <p:spTgt spid="240"/>
                                        </p:tgtEl>
                                      </p:cBhvr>
                                    </p:animEffect>
                                  </p:childTnLst>
                                </p:cTn>
                              </p:par>
                              <p:par>
                                <p:cTn id="166" presetID="19" presetClass="emph" presetSubtype="0" fill="hold" grpId="0" nodeType="withEffect">
                                  <p:stCondLst>
                                    <p:cond delay="0"/>
                                  </p:stCondLst>
                                  <p:childTnLst>
                                    <p:animClr clrSpc="rgb" dir="cw">
                                      <p:cBhvr override="childStyle">
                                        <p:cTn id="167" dur="500" fill="hold"/>
                                        <p:tgtEl>
                                          <p:spTgt spid="198"/>
                                        </p:tgtEl>
                                        <p:attrNameLst>
                                          <p:attrName>style.color</p:attrName>
                                        </p:attrNameLst>
                                      </p:cBhvr>
                                      <p:to>
                                        <a:schemeClr val="accent2"/>
                                      </p:to>
                                    </p:animClr>
                                    <p:animClr clrSpc="rgb" dir="cw">
                                      <p:cBhvr>
                                        <p:cTn id="168" dur="500" fill="hold"/>
                                        <p:tgtEl>
                                          <p:spTgt spid="198"/>
                                        </p:tgtEl>
                                        <p:attrNameLst>
                                          <p:attrName>fillcolor</p:attrName>
                                        </p:attrNameLst>
                                      </p:cBhvr>
                                      <p:to>
                                        <a:schemeClr val="accent2"/>
                                      </p:to>
                                    </p:animClr>
                                    <p:set>
                                      <p:cBhvr>
                                        <p:cTn id="169" dur="500" fill="hold"/>
                                        <p:tgtEl>
                                          <p:spTgt spid="198"/>
                                        </p:tgtEl>
                                        <p:attrNameLst>
                                          <p:attrName>fill.type</p:attrName>
                                        </p:attrNameLst>
                                      </p:cBhvr>
                                      <p:to>
                                        <p:strVal val="solid"/>
                                      </p:to>
                                    </p:set>
                                    <p:set>
                                      <p:cBhvr>
                                        <p:cTn id="170" dur="500" fill="hold"/>
                                        <p:tgtEl>
                                          <p:spTgt spid="198"/>
                                        </p:tgtEl>
                                        <p:attrNameLst>
                                          <p:attrName>fill.on</p:attrName>
                                        </p:attrNameLst>
                                      </p:cBhvr>
                                      <p:to>
                                        <p:strVal val="true"/>
                                      </p:to>
                                    </p:set>
                                  </p:childTnLst>
                                </p:cTn>
                              </p:par>
                              <p:par>
                                <p:cTn id="171" presetID="19" presetClass="emph" presetSubtype="0" fill="hold" grpId="0" nodeType="withEffect">
                                  <p:stCondLst>
                                    <p:cond delay="0"/>
                                  </p:stCondLst>
                                  <p:childTnLst>
                                    <p:animClr clrSpc="rgb" dir="cw">
                                      <p:cBhvr override="childStyle">
                                        <p:cTn id="172" dur="500" fill="hold"/>
                                        <p:tgtEl>
                                          <p:spTgt spid="199"/>
                                        </p:tgtEl>
                                        <p:attrNameLst>
                                          <p:attrName>style.color</p:attrName>
                                        </p:attrNameLst>
                                      </p:cBhvr>
                                      <p:to>
                                        <a:schemeClr val="accent2"/>
                                      </p:to>
                                    </p:animClr>
                                    <p:animClr clrSpc="rgb" dir="cw">
                                      <p:cBhvr>
                                        <p:cTn id="173" dur="500" fill="hold"/>
                                        <p:tgtEl>
                                          <p:spTgt spid="199"/>
                                        </p:tgtEl>
                                        <p:attrNameLst>
                                          <p:attrName>fillcolor</p:attrName>
                                        </p:attrNameLst>
                                      </p:cBhvr>
                                      <p:to>
                                        <a:schemeClr val="accent2"/>
                                      </p:to>
                                    </p:animClr>
                                    <p:set>
                                      <p:cBhvr>
                                        <p:cTn id="174" dur="500" fill="hold"/>
                                        <p:tgtEl>
                                          <p:spTgt spid="199"/>
                                        </p:tgtEl>
                                        <p:attrNameLst>
                                          <p:attrName>fill.type</p:attrName>
                                        </p:attrNameLst>
                                      </p:cBhvr>
                                      <p:to>
                                        <p:strVal val="solid"/>
                                      </p:to>
                                    </p:set>
                                    <p:set>
                                      <p:cBhvr>
                                        <p:cTn id="175" dur="500" fill="hold"/>
                                        <p:tgtEl>
                                          <p:spTgt spid="199"/>
                                        </p:tgtEl>
                                        <p:attrNameLst>
                                          <p:attrName>fill.on</p:attrName>
                                        </p:attrNameLst>
                                      </p:cBhvr>
                                      <p:to>
                                        <p:strVal val="true"/>
                                      </p:to>
                                    </p:set>
                                  </p:childTnLst>
                                </p:cTn>
                              </p:par>
                              <p:par>
                                <p:cTn id="176" presetID="19" presetClass="emph" presetSubtype="0" fill="hold" grpId="0" nodeType="withEffect">
                                  <p:stCondLst>
                                    <p:cond delay="0"/>
                                  </p:stCondLst>
                                  <p:childTnLst>
                                    <p:animClr clrSpc="rgb" dir="cw">
                                      <p:cBhvr override="childStyle">
                                        <p:cTn id="177" dur="500" fill="hold"/>
                                        <p:tgtEl>
                                          <p:spTgt spid="200"/>
                                        </p:tgtEl>
                                        <p:attrNameLst>
                                          <p:attrName>style.color</p:attrName>
                                        </p:attrNameLst>
                                      </p:cBhvr>
                                      <p:to>
                                        <a:schemeClr val="accent2"/>
                                      </p:to>
                                    </p:animClr>
                                    <p:animClr clrSpc="rgb" dir="cw">
                                      <p:cBhvr>
                                        <p:cTn id="178" dur="500" fill="hold"/>
                                        <p:tgtEl>
                                          <p:spTgt spid="200"/>
                                        </p:tgtEl>
                                        <p:attrNameLst>
                                          <p:attrName>fillcolor</p:attrName>
                                        </p:attrNameLst>
                                      </p:cBhvr>
                                      <p:to>
                                        <a:schemeClr val="accent2"/>
                                      </p:to>
                                    </p:animClr>
                                    <p:set>
                                      <p:cBhvr>
                                        <p:cTn id="179" dur="500" fill="hold"/>
                                        <p:tgtEl>
                                          <p:spTgt spid="200"/>
                                        </p:tgtEl>
                                        <p:attrNameLst>
                                          <p:attrName>fill.type</p:attrName>
                                        </p:attrNameLst>
                                      </p:cBhvr>
                                      <p:to>
                                        <p:strVal val="solid"/>
                                      </p:to>
                                    </p:set>
                                    <p:set>
                                      <p:cBhvr>
                                        <p:cTn id="180" dur="500" fill="hold"/>
                                        <p:tgtEl>
                                          <p:spTgt spid="200"/>
                                        </p:tgtEl>
                                        <p:attrNameLst>
                                          <p:attrName>fill.on</p:attrName>
                                        </p:attrNameLst>
                                      </p:cBhvr>
                                      <p:to>
                                        <p:strVal val="true"/>
                                      </p:to>
                                    </p:set>
                                  </p:childTnLst>
                                </p:cTn>
                              </p:par>
                              <p:par>
                                <p:cTn id="181" presetID="19" presetClass="emph" presetSubtype="0" fill="hold" grpId="0" nodeType="withEffect">
                                  <p:stCondLst>
                                    <p:cond delay="0"/>
                                  </p:stCondLst>
                                  <p:childTnLst>
                                    <p:animClr clrSpc="rgb" dir="cw">
                                      <p:cBhvr override="childStyle">
                                        <p:cTn id="182" dur="500" fill="hold"/>
                                        <p:tgtEl>
                                          <p:spTgt spid="205"/>
                                        </p:tgtEl>
                                        <p:attrNameLst>
                                          <p:attrName>style.color</p:attrName>
                                        </p:attrNameLst>
                                      </p:cBhvr>
                                      <p:to>
                                        <a:schemeClr val="accent2"/>
                                      </p:to>
                                    </p:animClr>
                                    <p:animClr clrSpc="rgb" dir="cw">
                                      <p:cBhvr>
                                        <p:cTn id="183" dur="500" fill="hold"/>
                                        <p:tgtEl>
                                          <p:spTgt spid="205"/>
                                        </p:tgtEl>
                                        <p:attrNameLst>
                                          <p:attrName>fillcolor</p:attrName>
                                        </p:attrNameLst>
                                      </p:cBhvr>
                                      <p:to>
                                        <a:schemeClr val="accent2"/>
                                      </p:to>
                                    </p:animClr>
                                    <p:set>
                                      <p:cBhvr>
                                        <p:cTn id="184" dur="500" fill="hold"/>
                                        <p:tgtEl>
                                          <p:spTgt spid="205"/>
                                        </p:tgtEl>
                                        <p:attrNameLst>
                                          <p:attrName>fill.type</p:attrName>
                                        </p:attrNameLst>
                                      </p:cBhvr>
                                      <p:to>
                                        <p:strVal val="solid"/>
                                      </p:to>
                                    </p:set>
                                    <p:set>
                                      <p:cBhvr>
                                        <p:cTn id="185" dur="500" fill="hold"/>
                                        <p:tgtEl>
                                          <p:spTgt spid="205"/>
                                        </p:tgtEl>
                                        <p:attrNameLst>
                                          <p:attrName>fill.on</p:attrName>
                                        </p:attrNameLst>
                                      </p:cBhvr>
                                      <p:to>
                                        <p:strVal val="true"/>
                                      </p:to>
                                    </p:set>
                                  </p:childTnLst>
                                </p:cTn>
                              </p:par>
                              <p:par>
                                <p:cTn id="186" presetID="19" presetClass="emph" presetSubtype="0" fill="hold" grpId="0" nodeType="withEffect">
                                  <p:stCondLst>
                                    <p:cond delay="0"/>
                                  </p:stCondLst>
                                  <p:childTnLst>
                                    <p:animClr clrSpc="rgb" dir="cw">
                                      <p:cBhvr override="childStyle">
                                        <p:cTn id="187" dur="500" fill="hold"/>
                                        <p:tgtEl>
                                          <p:spTgt spid="206"/>
                                        </p:tgtEl>
                                        <p:attrNameLst>
                                          <p:attrName>style.color</p:attrName>
                                        </p:attrNameLst>
                                      </p:cBhvr>
                                      <p:to>
                                        <a:schemeClr val="accent2"/>
                                      </p:to>
                                    </p:animClr>
                                    <p:animClr clrSpc="rgb" dir="cw">
                                      <p:cBhvr>
                                        <p:cTn id="188" dur="500" fill="hold"/>
                                        <p:tgtEl>
                                          <p:spTgt spid="206"/>
                                        </p:tgtEl>
                                        <p:attrNameLst>
                                          <p:attrName>fillcolor</p:attrName>
                                        </p:attrNameLst>
                                      </p:cBhvr>
                                      <p:to>
                                        <a:schemeClr val="accent2"/>
                                      </p:to>
                                    </p:animClr>
                                    <p:set>
                                      <p:cBhvr>
                                        <p:cTn id="189" dur="500" fill="hold"/>
                                        <p:tgtEl>
                                          <p:spTgt spid="206"/>
                                        </p:tgtEl>
                                        <p:attrNameLst>
                                          <p:attrName>fill.type</p:attrName>
                                        </p:attrNameLst>
                                      </p:cBhvr>
                                      <p:to>
                                        <p:strVal val="solid"/>
                                      </p:to>
                                    </p:set>
                                    <p:set>
                                      <p:cBhvr>
                                        <p:cTn id="190" dur="500" fill="hold"/>
                                        <p:tgtEl>
                                          <p:spTgt spid="206"/>
                                        </p:tgtEl>
                                        <p:attrNameLst>
                                          <p:attrName>fill.on</p:attrName>
                                        </p:attrNameLst>
                                      </p:cBhvr>
                                      <p:to>
                                        <p:strVal val="true"/>
                                      </p:to>
                                    </p:set>
                                  </p:childTnLst>
                                </p:cTn>
                              </p:par>
                              <p:par>
                                <p:cTn id="191" presetID="19" presetClass="emph" presetSubtype="0" fill="hold" grpId="0" nodeType="withEffect">
                                  <p:stCondLst>
                                    <p:cond delay="0"/>
                                  </p:stCondLst>
                                  <p:childTnLst>
                                    <p:animClr clrSpc="rgb" dir="cw">
                                      <p:cBhvr override="childStyle">
                                        <p:cTn id="192" dur="500" fill="hold"/>
                                        <p:tgtEl>
                                          <p:spTgt spid="207"/>
                                        </p:tgtEl>
                                        <p:attrNameLst>
                                          <p:attrName>style.color</p:attrName>
                                        </p:attrNameLst>
                                      </p:cBhvr>
                                      <p:to>
                                        <a:schemeClr val="accent2"/>
                                      </p:to>
                                    </p:animClr>
                                    <p:animClr clrSpc="rgb" dir="cw">
                                      <p:cBhvr>
                                        <p:cTn id="193" dur="500" fill="hold"/>
                                        <p:tgtEl>
                                          <p:spTgt spid="207"/>
                                        </p:tgtEl>
                                        <p:attrNameLst>
                                          <p:attrName>fillcolor</p:attrName>
                                        </p:attrNameLst>
                                      </p:cBhvr>
                                      <p:to>
                                        <a:schemeClr val="accent2"/>
                                      </p:to>
                                    </p:animClr>
                                    <p:set>
                                      <p:cBhvr>
                                        <p:cTn id="194" dur="500" fill="hold"/>
                                        <p:tgtEl>
                                          <p:spTgt spid="207"/>
                                        </p:tgtEl>
                                        <p:attrNameLst>
                                          <p:attrName>fill.type</p:attrName>
                                        </p:attrNameLst>
                                      </p:cBhvr>
                                      <p:to>
                                        <p:strVal val="solid"/>
                                      </p:to>
                                    </p:set>
                                    <p:set>
                                      <p:cBhvr>
                                        <p:cTn id="195" dur="500" fill="hold"/>
                                        <p:tgtEl>
                                          <p:spTgt spid="207"/>
                                        </p:tgtEl>
                                        <p:attrNameLst>
                                          <p:attrName>fill.on</p:attrName>
                                        </p:attrNameLst>
                                      </p:cBhvr>
                                      <p:to>
                                        <p:strVal val="true"/>
                                      </p:to>
                                    </p:set>
                                  </p:childTnLst>
                                </p:cTn>
                              </p:par>
                              <p:par>
                                <p:cTn id="196" presetID="19" presetClass="emph" presetSubtype="0" fill="hold" grpId="0" nodeType="withEffect">
                                  <p:stCondLst>
                                    <p:cond delay="0"/>
                                  </p:stCondLst>
                                  <p:childTnLst>
                                    <p:animClr clrSpc="rgb" dir="cw">
                                      <p:cBhvr override="childStyle">
                                        <p:cTn id="197" dur="500" fill="hold"/>
                                        <p:tgtEl>
                                          <p:spTgt spid="208"/>
                                        </p:tgtEl>
                                        <p:attrNameLst>
                                          <p:attrName>style.color</p:attrName>
                                        </p:attrNameLst>
                                      </p:cBhvr>
                                      <p:to>
                                        <a:schemeClr val="accent2"/>
                                      </p:to>
                                    </p:animClr>
                                    <p:animClr clrSpc="rgb" dir="cw">
                                      <p:cBhvr>
                                        <p:cTn id="198" dur="500" fill="hold"/>
                                        <p:tgtEl>
                                          <p:spTgt spid="208"/>
                                        </p:tgtEl>
                                        <p:attrNameLst>
                                          <p:attrName>fillcolor</p:attrName>
                                        </p:attrNameLst>
                                      </p:cBhvr>
                                      <p:to>
                                        <a:schemeClr val="accent2"/>
                                      </p:to>
                                    </p:animClr>
                                    <p:set>
                                      <p:cBhvr>
                                        <p:cTn id="199" dur="500" fill="hold"/>
                                        <p:tgtEl>
                                          <p:spTgt spid="208"/>
                                        </p:tgtEl>
                                        <p:attrNameLst>
                                          <p:attrName>fill.type</p:attrName>
                                        </p:attrNameLst>
                                      </p:cBhvr>
                                      <p:to>
                                        <p:strVal val="solid"/>
                                      </p:to>
                                    </p:set>
                                    <p:set>
                                      <p:cBhvr>
                                        <p:cTn id="200" dur="500" fill="hold"/>
                                        <p:tgtEl>
                                          <p:spTgt spid="208"/>
                                        </p:tgtEl>
                                        <p:attrNameLst>
                                          <p:attrName>fill.on</p:attrName>
                                        </p:attrNameLst>
                                      </p:cBhvr>
                                      <p:to>
                                        <p:strVal val="true"/>
                                      </p:to>
                                    </p:set>
                                  </p:childTnLst>
                                </p:cTn>
                              </p:par>
                              <p:par>
                                <p:cTn id="201" presetID="19" presetClass="emph" presetSubtype="0" fill="hold" grpId="0" nodeType="withEffect">
                                  <p:stCondLst>
                                    <p:cond delay="0"/>
                                  </p:stCondLst>
                                  <p:childTnLst>
                                    <p:animClr clrSpc="rgb" dir="cw">
                                      <p:cBhvr override="childStyle">
                                        <p:cTn id="202" dur="500" fill="hold"/>
                                        <p:tgtEl>
                                          <p:spTgt spid="209"/>
                                        </p:tgtEl>
                                        <p:attrNameLst>
                                          <p:attrName>style.color</p:attrName>
                                        </p:attrNameLst>
                                      </p:cBhvr>
                                      <p:to>
                                        <a:schemeClr val="accent2"/>
                                      </p:to>
                                    </p:animClr>
                                    <p:animClr clrSpc="rgb" dir="cw">
                                      <p:cBhvr>
                                        <p:cTn id="203" dur="500" fill="hold"/>
                                        <p:tgtEl>
                                          <p:spTgt spid="209"/>
                                        </p:tgtEl>
                                        <p:attrNameLst>
                                          <p:attrName>fillcolor</p:attrName>
                                        </p:attrNameLst>
                                      </p:cBhvr>
                                      <p:to>
                                        <a:schemeClr val="accent2"/>
                                      </p:to>
                                    </p:animClr>
                                    <p:set>
                                      <p:cBhvr>
                                        <p:cTn id="204" dur="500" fill="hold"/>
                                        <p:tgtEl>
                                          <p:spTgt spid="209"/>
                                        </p:tgtEl>
                                        <p:attrNameLst>
                                          <p:attrName>fill.type</p:attrName>
                                        </p:attrNameLst>
                                      </p:cBhvr>
                                      <p:to>
                                        <p:strVal val="solid"/>
                                      </p:to>
                                    </p:set>
                                    <p:set>
                                      <p:cBhvr>
                                        <p:cTn id="205" dur="500" fill="hold"/>
                                        <p:tgtEl>
                                          <p:spTgt spid="209"/>
                                        </p:tgtEl>
                                        <p:attrNameLst>
                                          <p:attrName>fill.on</p:attrName>
                                        </p:attrNameLst>
                                      </p:cBhvr>
                                      <p:to>
                                        <p:strVal val="true"/>
                                      </p:to>
                                    </p:set>
                                  </p:childTnLst>
                                </p:cTn>
                              </p:par>
                            </p:childTnLst>
                          </p:cTn>
                        </p:par>
                      </p:childTnLst>
                    </p:cTn>
                  </p:par>
                  <p:par>
                    <p:cTn id="206" fill="hold">
                      <p:stCondLst>
                        <p:cond delay="indefinite"/>
                      </p:stCondLst>
                      <p:childTnLst>
                        <p:par>
                          <p:cTn id="207" fill="hold">
                            <p:stCondLst>
                              <p:cond delay="0"/>
                            </p:stCondLst>
                            <p:childTnLst>
                              <p:par>
                                <p:cTn id="208" presetID="6" presetClass="exit" presetSubtype="32" fill="hold" grpId="1" nodeType="clickEffect">
                                  <p:stCondLst>
                                    <p:cond delay="0"/>
                                  </p:stCondLst>
                                  <p:childTnLst>
                                    <p:animEffect transition="out" filter="circle(out)">
                                      <p:cBhvr>
                                        <p:cTn id="209" dur="2000"/>
                                        <p:tgtEl>
                                          <p:spTgt spid="198"/>
                                        </p:tgtEl>
                                      </p:cBhvr>
                                    </p:animEffect>
                                    <p:set>
                                      <p:cBhvr>
                                        <p:cTn id="210" dur="1" fill="hold">
                                          <p:stCondLst>
                                            <p:cond delay="1999"/>
                                          </p:stCondLst>
                                        </p:cTn>
                                        <p:tgtEl>
                                          <p:spTgt spid="198"/>
                                        </p:tgtEl>
                                        <p:attrNameLst>
                                          <p:attrName>style.visibility</p:attrName>
                                        </p:attrNameLst>
                                      </p:cBhvr>
                                      <p:to>
                                        <p:strVal val="hidden"/>
                                      </p:to>
                                    </p:set>
                                  </p:childTnLst>
                                </p:cTn>
                              </p:par>
                              <p:par>
                                <p:cTn id="211" presetID="6" presetClass="exit" presetSubtype="32" fill="hold" grpId="1" nodeType="withEffect">
                                  <p:stCondLst>
                                    <p:cond delay="0"/>
                                  </p:stCondLst>
                                  <p:childTnLst>
                                    <p:animEffect transition="out" filter="circle(out)">
                                      <p:cBhvr>
                                        <p:cTn id="212" dur="2000"/>
                                        <p:tgtEl>
                                          <p:spTgt spid="199"/>
                                        </p:tgtEl>
                                      </p:cBhvr>
                                    </p:animEffect>
                                    <p:set>
                                      <p:cBhvr>
                                        <p:cTn id="213" dur="1" fill="hold">
                                          <p:stCondLst>
                                            <p:cond delay="1999"/>
                                          </p:stCondLst>
                                        </p:cTn>
                                        <p:tgtEl>
                                          <p:spTgt spid="199"/>
                                        </p:tgtEl>
                                        <p:attrNameLst>
                                          <p:attrName>style.visibility</p:attrName>
                                        </p:attrNameLst>
                                      </p:cBhvr>
                                      <p:to>
                                        <p:strVal val="hidden"/>
                                      </p:to>
                                    </p:set>
                                  </p:childTnLst>
                                </p:cTn>
                              </p:par>
                              <p:par>
                                <p:cTn id="214" presetID="6" presetClass="exit" presetSubtype="32" fill="hold" grpId="1" nodeType="withEffect">
                                  <p:stCondLst>
                                    <p:cond delay="0"/>
                                  </p:stCondLst>
                                  <p:childTnLst>
                                    <p:animEffect transition="out" filter="circle(out)">
                                      <p:cBhvr>
                                        <p:cTn id="215" dur="2000"/>
                                        <p:tgtEl>
                                          <p:spTgt spid="200"/>
                                        </p:tgtEl>
                                      </p:cBhvr>
                                    </p:animEffect>
                                    <p:set>
                                      <p:cBhvr>
                                        <p:cTn id="216" dur="1" fill="hold">
                                          <p:stCondLst>
                                            <p:cond delay="1999"/>
                                          </p:stCondLst>
                                        </p:cTn>
                                        <p:tgtEl>
                                          <p:spTgt spid="200"/>
                                        </p:tgtEl>
                                        <p:attrNameLst>
                                          <p:attrName>style.visibility</p:attrName>
                                        </p:attrNameLst>
                                      </p:cBhvr>
                                      <p:to>
                                        <p:strVal val="hidden"/>
                                      </p:to>
                                    </p:set>
                                  </p:childTnLst>
                                </p:cTn>
                              </p:par>
                              <p:par>
                                <p:cTn id="217" presetID="6" presetClass="exit" presetSubtype="32" fill="hold" grpId="1" nodeType="withEffect">
                                  <p:stCondLst>
                                    <p:cond delay="0"/>
                                  </p:stCondLst>
                                  <p:childTnLst>
                                    <p:animEffect transition="out" filter="circle(out)">
                                      <p:cBhvr>
                                        <p:cTn id="218" dur="2000"/>
                                        <p:tgtEl>
                                          <p:spTgt spid="205"/>
                                        </p:tgtEl>
                                      </p:cBhvr>
                                    </p:animEffect>
                                    <p:set>
                                      <p:cBhvr>
                                        <p:cTn id="219" dur="1" fill="hold">
                                          <p:stCondLst>
                                            <p:cond delay="1999"/>
                                          </p:stCondLst>
                                        </p:cTn>
                                        <p:tgtEl>
                                          <p:spTgt spid="205"/>
                                        </p:tgtEl>
                                        <p:attrNameLst>
                                          <p:attrName>style.visibility</p:attrName>
                                        </p:attrNameLst>
                                      </p:cBhvr>
                                      <p:to>
                                        <p:strVal val="hidden"/>
                                      </p:to>
                                    </p:set>
                                  </p:childTnLst>
                                </p:cTn>
                              </p:par>
                              <p:par>
                                <p:cTn id="220" presetID="6" presetClass="exit" presetSubtype="32" fill="hold" grpId="1" nodeType="withEffect">
                                  <p:stCondLst>
                                    <p:cond delay="0"/>
                                  </p:stCondLst>
                                  <p:childTnLst>
                                    <p:animEffect transition="out" filter="circle(out)">
                                      <p:cBhvr>
                                        <p:cTn id="221" dur="2000"/>
                                        <p:tgtEl>
                                          <p:spTgt spid="206"/>
                                        </p:tgtEl>
                                      </p:cBhvr>
                                    </p:animEffect>
                                    <p:set>
                                      <p:cBhvr>
                                        <p:cTn id="222" dur="1" fill="hold">
                                          <p:stCondLst>
                                            <p:cond delay="1999"/>
                                          </p:stCondLst>
                                        </p:cTn>
                                        <p:tgtEl>
                                          <p:spTgt spid="206"/>
                                        </p:tgtEl>
                                        <p:attrNameLst>
                                          <p:attrName>style.visibility</p:attrName>
                                        </p:attrNameLst>
                                      </p:cBhvr>
                                      <p:to>
                                        <p:strVal val="hidden"/>
                                      </p:to>
                                    </p:set>
                                  </p:childTnLst>
                                </p:cTn>
                              </p:par>
                              <p:par>
                                <p:cTn id="223" presetID="6" presetClass="exit" presetSubtype="32" fill="hold" grpId="1" nodeType="withEffect">
                                  <p:stCondLst>
                                    <p:cond delay="0"/>
                                  </p:stCondLst>
                                  <p:childTnLst>
                                    <p:animEffect transition="out" filter="circle(out)">
                                      <p:cBhvr>
                                        <p:cTn id="224" dur="2000"/>
                                        <p:tgtEl>
                                          <p:spTgt spid="207"/>
                                        </p:tgtEl>
                                      </p:cBhvr>
                                    </p:animEffect>
                                    <p:set>
                                      <p:cBhvr>
                                        <p:cTn id="225" dur="1" fill="hold">
                                          <p:stCondLst>
                                            <p:cond delay="1999"/>
                                          </p:stCondLst>
                                        </p:cTn>
                                        <p:tgtEl>
                                          <p:spTgt spid="207"/>
                                        </p:tgtEl>
                                        <p:attrNameLst>
                                          <p:attrName>style.visibility</p:attrName>
                                        </p:attrNameLst>
                                      </p:cBhvr>
                                      <p:to>
                                        <p:strVal val="hidden"/>
                                      </p:to>
                                    </p:set>
                                  </p:childTnLst>
                                </p:cTn>
                              </p:par>
                              <p:par>
                                <p:cTn id="226" presetID="6" presetClass="exit" presetSubtype="32" fill="hold" grpId="1" nodeType="withEffect">
                                  <p:stCondLst>
                                    <p:cond delay="0"/>
                                  </p:stCondLst>
                                  <p:childTnLst>
                                    <p:animEffect transition="out" filter="circle(out)">
                                      <p:cBhvr>
                                        <p:cTn id="227" dur="2000"/>
                                        <p:tgtEl>
                                          <p:spTgt spid="208"/>
                                        </p:tgtEl>
                                      </p:cBhvr>
                                    </p:animEffect>
                                    <p:set>
                                      <p:cBhvr>
                                        <p:cTn id="228" dur="1" fill="hold">
                                          <p:stCondLst>
                                            <p:cond delay="1999"/>
                                          </p:stCondLst>
                                        </p:cTn>
                                        <p:tgtEl>
                                          <p:spTgt spid="208"/>
                                        </p:tgtEl>
                                        <p:attrNameLst>
                                          <p:attrName>style.visibility</p:attrName>
                                        </p:attrNameLst>
                                      </p:cBhvr>
                                      <p:to>
                                        <p:strVal val="hidden"/>
                                      </p:to>
                                    </p:set>
                                  </p:childTnLst>
                                </p:cTn>
                              </p:par>
                              <p:par>
                                <p:cTn id="229" presetID="6" presetClass="exit" presetSubtype="32" fill="hold" grpId="1" nodeType="withEffect">
                                  <p:stCondLst>
                                    <p:cond delay="0"/>
                                  </p:stCondLst>
                                  <p:childTnLst>
                                    <p:animEffect transition="out" filter="circle(out)">
                                      <p:cBhvr>
                                        <p:cTn id="230" dur="2000"/>
                                        <p:tgtEl>
                                          <p:spTgt spid="209"/>
                                        </p:tgtEl>
                                      </p:cBhvr>
                                    </p:animEffect>
                                    <p:set>
                                      <p:cBhvr>
                                        <p:cTn id="231" dur="1" fill="hold">
                                          <p:stCondLst>
                                            <p:cond delay="1999"/>
                                          </p:stCondLst>
                                        </p:cTn>
                                        <p:tgtEl>
                                          <p:spTgt spid="209"/>
                                        </p:tgtEl>
                                        <p:attrNameLst>
                                          <p:attrName>style.visibility</p:attrName>
                                        </p:attrNameLst>
                                      </p:cBhvr>
                                      <p:to>
                                        <p:strVal val="hidden"/>
                                      </p:to>
                                    </p:set>
                                  </p:childTnLst>
                                </p:cTn>
                              </p:par>
                              <p:par>
                                <p:cTn id="232" presetID="6" presetClass="exit" presetSubtype="32" fill="hold" grpId="1" nodeType="withEffect">
                                  <p:stCondLst>
                                    <p:cond delay="0"/>
                                  </p:stCondLst>
                                  <p:childTnLst>
                                    <p:animEffect transition="out" filter="circle(out)">
                                      <p:cBhvr>
                                        <p:cTn id="233" dur="2000"/>
                                        <p:tgtEl>
                                          <p:spTgt spid="240"/>
                                        </p:tgtEl>
                                      </p:cBhvr>
                                    </p:animEffect>
                                    <p:set>
                                      <p:cBhvr>
                                        <p:cTn id="234" dur="1" fill="hold">
                                          <p:stCondLst>
                                            <p:cond delay="1999"/>
                                          </p:stCondLst>
                                        </p:cTn>
                                        <p:tgtEl>
                                          <p:spTgt spid="240"/>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35" restart="whenNotActive" fill="hold" evtFilter="cancelBubble" nodeType="interactiveSeq">
                <p:stCondLst>
                  <p:cond evt="onClick" delay="0">
                    <p:tgtEl>
                      <p:spTgt spid="22"/>
                    </p:tgtEl>
                  </p:cond>
                </p:stCondLst>
                <p:endSync evt="end" delay="0">
                  <p:rtn val="all"/>
                </p:endSync>
                <p:childTnLst>
                  <p:par>
                    <p:cTn id="236" fill="hold">
                      <p:stCondLst>
                        <p:cond delay="0"/>
                      </p:stCondLst>
                      <p:childTnLst>
                        <p:par>
                          <p:cTn id="237" fill="hold">
                            <p:stCondLst>
                              <p:cond delay="0"/>
                            </p:stCondLst>
                            <p:childTnLst>
                              <p:par>
                                <p:cTn id="238" presetID="6" presetClass="entr" presetSubtype="16" fill="hold" grpId="0" nodeType="withEffect">
                                  <p:stCondLst>
                                    <p:cond delay="0"/>
                                  </p:stCondLst>
                                  <p:childTnLst>
                                    <p:set>
                                      <p:cBhvr>
                                        <p:cTn id="239" dur="1" fill="hold">
                                          <p:stCondLst>
                                            <p:cond delay="0"/>
                                          </p:stCondLst>
                                        </p:cTn>
                                        <p:tgtEl>
                                          <p:spTgt spid="241"/>
                                        </p:tgtEl>
                                        <p:attrNameLst>
                                          <p:attrName>style.visibility</p:attrName>
                                        </p:attrNameLst>
                                      </p:cBhvr>
                                      <p:to>
                                        <p:strVal val="visible"/>
                                      </p:to>
                                    </p:set>
                                    <p:animEffect transition="in" filter="circle(in)">
                                      <p:cBhvr>
                                        <p:cTn id="240" dur="2000"/>
                                        <p:tgtEl>
                                          <p:spTgt spid="241"/>
                                        </p:tgtEl>
                                      </p:cBhvr>
                                    </p:animEffect>
                                  </p:childTnLst>
                                </p:cTn>
                              </p:par>
                              <p:par>
                                <p:cTn id="241" presetID="19" presetClass="emph" presetSubtype="0" fill="hold" grpId="0" nodeType="withEffect">
                                  <p:stCondLst>
                                    <p:cond delay="0"/>
                                  </p:stCondLst>
                                  <p:childTnLst>
                                    <p:animClr clrSpc="rgb" dir="cw">
                                      <p:cBhvr override="childStyle">
                                        <p:cTn id="242" dur="500" fill="hold"/>
                                        <p:tgtEl>
                                          <p:spTgt spid="111"/>
                                        </p:tgtEl>
                                        <p:attrNameLst>
                                          <p:attrName>style.color</p:attrName>
                                        </p:attrNameLst>
                                      </p:cBhvr>
                                      <p:to>
                                        <a:schemeClr val="accent2"/>
                                      </p:to>
                                    </p:animClr>
                                    <p:animClr clrSpc="rgb" dir="cw">
                                      <p:cBhvr>
                                        <p:cTn id="243" dur="500" fill="hold"/>
                                        <p:tgtEl>
                                          <p:spTgt spid="111"/>
                                        </p:tgtEl>
                                        <p:attrNameLst>
                                          <p:attrName>fillcolor</p:attrName>
                                        </p:attrNameLst>
                                      </p:cBhvr>
                                      <p:to>
                                        <a:schemeClr val="accent2"/>
                                      </p:to>
                                    </p:animClr>
                                    <p:set>
                                      <p:cBhvr>
                                        <p:cTn id="244" dur="500" fill="hold"/>
                                        <p:tgtEl>
                                          <p:spTgt spid="111"/>
                                        </p:tgtEl>
                                        <p:attrNameLst>
                                          <p:attrName>fill.type</p:attrName>
                                        </p:attrNameLst>
                                      </p:cBhvr>
                                      <p:to>
                                        <p:strVal val="solid"/>
                                      </p:to>
                                    </p:set>
                                    <p:set>
                                      <p:cBhvr>
                                        <p:cTn id="245" dur="500" fill="hold"/>
                                        <p:tgtEl>
                                          <p:spTgt spid="111"/>
                                        </p:tgtEl>
                                        <p:attrNameLst>
                                          <p:attrName>fill.on</p:attrName>
                                        </p:attrNameLst>
                                      </p:cBhvr>
                                      <p:to>
                                        <p:strVal val="true"/>
                                      </p:to>
                                    </p:set>
                                  </p:childTnLst>
                                </p:cTn>
                              </p:par>
                              <p:par>
                                <p:cTn id="246" presetID="19" presetClass="emph" presetSubtype="0" fill="hold" grpId="0" nodeType="withEffect">
                                  <p:stCondLst>
                                    <p:cond delay="0"/>
                                  </p:stCondLst>
                                  <p:childTnLst>
                                    <p:animClr clrSpc="rgb" dir="cw">
                                      <p:cBhvr override="childStyle">
                                        <p:cTn id="247" dur="500" fill="hold"/>
                                        <p:tgtEl>
                                          <p:spTgt spid="91"/>
                                        </p:tgtEl>
                                        <p:attrNameLst>
                                          <p:attrName>style.color</p:attrName>
                                        </p:attrNameLst>
                                      </p:cBhvr>
                                      <p:to>
                                        <a:schemeClr val="accent2"/>
                                      </p:to>
                                    </p:animClr>
                                    <p:animClr clrSpc="rgb" dir="cw">
                                      <p:cBhvr>
                                        <p:cTn id="248" dur="500" fill="hold"/>
                                        <p:tgtEl>
                                          <p:spTgt spid="91"/>
                                        </p:tgtEl>
                                        <p:attrNameLst>
                                          <p:attrName>fillcolor</p:attrName>
                                        </p:attrNameLst>
                                      </p:cBhvr>
                                      <p:to>
                                        <a:schemeClr val="accent2"/>
                                      </p:to>
                                    </p:animClr>
                                    <p:set>
                                      <p:cBhvr>
                                        <p:cTn id="249" dur="500" fill="hold"/>
                                        <p:tgtEl>
                                          <p:spTgt spid="91"/>
                                        </p:tgtEl>
                                        <p:attrNameLst>
                                          <p:attrName>fill.type</p:attrName>
                                        </p:attrNameLst>
                                      </p:cBhvr>
                                      <p:to>
                                        <p:strVal val="solid"/>
                                      </p:to>
                                    </p:set>
                                    <p:set>
                                      <p:cBhvr>
                                        <p:cTn id="250" dur="500" fill="hold"/>
                                        <p:tgtEl>
                                          <p:spTgt spid="91"/>
                                        </p:tgtEl>
                                        <p:attrNameLst>
                                          <p:attrName>fill.on</p:attrName>
                                        </p:attrNameLst>
                                      </p:cBhvr>
                                      <p:to>
                                        <p:strVal val="true"/>
                                      </p:to>
                                    </p:set>
                                  </p:childTnLst>
                                </p:cTn>
                              </p:par>
                              <p:par>
                                <p:cTn id="251" presetID="19" presetClass="emph" presetSubtype="0" fill="hold" grpId="0" nodeType="withEffect">
                                  <p:stCondLst>
                                    <p:cond delay="0"/>
                                  </p:stCondLst>
                                  <p:childTnLst>
                                    <p:animClr clrSpc="rgb" dir="cw">
                                      <p:cBhvr override="childStyle">
                                        <p:cTn id="252" dur="500" fill="hold"/>
                                        <p:tgtEl>
                                          <p:spTgt spid="92"/>
                                        </p:tgtEl>
                                        <p:attrNameLst>
                                          <p:attrName>style.color</p:attrName>
                                        </p:attrNameLst>
                                      </p:cBhvr>
                                      <p:to>
                                        <a:schemeClr val="accent2"/>
                                      </p:to>
                                    </p:animClr>
                                    <p:animClr clrSpc="rgb" dir="cw">
                                      <p:cBhvr>
                                        <p:cTn id="253" dur="500" fill="hold"/>
                                        <p:tgtEl>
                                          <p:spTgt spid="92"/>
                                        </p:tgtEl>
                                        <p:attrNameLst>
                                          <p:attrName>fillcolor</p:attrName>
                                        </p:attrNameLst>
                                      </p:cBhvr>
                                      <p:to>
                                        <a:schemeClr val="accent2"/>
                                      </p:to>
                                    </p:animClr>
                                    <p:set>
                                      <p:cBhvr>
                                        <p:cTn id="254" dur="500" fill="hold"/>
                                        <p:tgtEl>
                                          <p:spTgt spid="92"/>
                                        </p:tgtEl>
                                        <p:attrNameLst>
                                          <p:attrName>fill.type</p:attrName>
                                        </p:attrNameLst>
                                      </p:cBhvr>
                                      <p:to>
                                        <p:strVal val="solid"/>
                                      </p:to>
                                    </p:set>
                                    <p:set>
                                      <p:cBhvr>
                                        <p:cTn id="255" dur="500" fill="hold"/>
                                        <p:tgtEl>
                                          <p:spTgt spid="92"/>
                                        </p:tgtEl>
                                        <p:attrNameLst>
                                          <p:attrName>fill.on</p:attrName>
                                        </p:attrNameLst>
                                      </p:cBhvr>
                                      <p:to>
                                        <p:strVal val="true"/>
                                      </p:to>
                                    </p:set>
                                  </p:childTnLst>
                                </p:cTn>
                              </p:par>
                              <p:par>
                                <p:cTn id="256" presetID="19" presetClass="emph" presetSubtype="0" fill="hold" grpId="0" nodeType="withEffect">
                                  <p:stCondLst>
                                    <p:cond delay="0"/>
                                  </p:stCondLst>
                                  <p:childTnLst>
                                    <p:animClr clrSpc="rgb" dir="cw">
                                      <p:cBhvr override="childStyle">
                                        <p:cTn id="257" dur="500" fill="hold"/>
                                        <p:tgtEl>
                                          <p:spTgt spid="93"/>
                                        </p:tgtEl>
                                        <p:attrNameLst>
                                          <p:attrName>style.color</p:attrName>
                                        </p:attrNameLst>
                                      </p:cBhvr>
                                      <p:to>
                                        <a:schemeClr val="accent2"/>
                                      </p:to>
                                    </p:animClr>
                                    <p:animClr clrSpc="rgb" dir="cw">
                                      <p:cBhvr>
                                        <p:cTn id="258" dur="500" fill="hold"/>
                                        <p:tgtEl>
                                          <p:spTgt spid="93"/>
                                        </p:tgtEl>
                                        <p:attrNameLst>
                                          <p:attrName>fillcolor</p:attrName>
                                        </p:attrNameLst>
                                      </p:cBhvr>
                                      <p:to>
                                        <a:schemeClr val="accent2"/>
                                      </p:to>
                                    </p:animClr>
                                    <p:set>
                                      <p:cBhvr>
                                        <p:cTn id="259" dur="500" fill="hold"/>
                                        <p:tgtEl>
                                          <p:spTgt spid="93"/>
                                        </p:tgtEl>
                                        <p:attrNameLst>
                                          <p:attrName>fill.type</p:attrName>
                                        </p:attrNameLst>
                                      </p:cBhvr>
                                      <p:to>
                                        <p:strVal val="solid"/>
                                      </p:to>
                                    </p:set>
                                    <p:set>
                                      <p:cBhvr>
                                        <p:cTn id="260" dur="500" fill="hold"/>
                                        <p:tgtEl>
                                          <p:spTgt spid="93"/>
                                        </p:tgtEl>
                                        <p:attrNameLst>
                                          <p:attrName>fill.on</p:attrName>
                                        </p:attrNameLst>
                                      </p:cBhvr>
                                      <p:to>
                                        <p:strVal val="true"/>
                                      </p:to>
                                    </p:set>
                                  </p:childTnLst>
                                </p:cTn>
                              </p:par>
                              <p:par>
                                <p:cTn id="261" presetID="19" presetClass="emph" presetSubtype="0" fill="hold" grpId="0" nodeType="withEffect">
                                  <p:stCondLst>
                                    <p:cond delay="0"/>
                                  </p:stCondLst>
                                  <p:childTnLst>
                                    <p:animClr clrSpc="rgb" dir="cw">
                                      <p:cBhvr override="childStyle">
                                        <p:cTn id="262" dur="500" fill="hold"/>
                                        <p:tgtEl>
                                          <p:spTgt spid="94"/>
                                        </p:tgtEl>
                                        <p:attrNameLst>
                                          <p:attrName>style.color</p:attrName>
                                        </p:attrNameLst>
                                      </p:cBhvr>
                                      <p:to>
                                        <a:schemeClr val="accent2"/>
                                      </p:to>
                                    </p:animClr>
                                    <p:animClr clrSpc="rgb" dir="cw">
                                      <p:cBhvr>
                                        <p:cTn id="263" dur="500" fill="hold"/>
                                        <p:tgtEl>
                                          <p:spTgt spid="94"/>
                                        </p:tgtEl>
                                        <p:attrNameLst>
                                          <p:attrName>fillcolor</p:attrName>
                                        </p:attrNameLst>
                                      </p:cBhvr>
                                      <p:to>
                                        <a:schemeClr val="accent2"/>
                                      </p:to>
                                    </p:animClr>
                                    <p:set>
                                      <p:cBhvr>
                                        <p:cTn id="264" dur="500" fill="hold"/>
                                        <p:tgtEl>
                                          <p:spTgt spid="94"/>
                                        </p:tgtEl>
                                        <p:attrNameLst>
                                          <p:attrName>fill.type</p:attrName>
                                        </p:attrNameLst>
                                      </p:cBhvr>
                                      <p:to>
                                        <p:strVal val="solid"/>
                                      </p:to>
                                    </p:set>
                                    <p:set>
                                      <p:cBhvr>
                                        <p:cTn id="265" dur="500" fill="hold"/>
                                        <p:tgtEl>
                                          <p:spTgt spid="94"/>
                                        </p:tgtEl>
                                        <p:attrNameLst>
                                          <p:attrName>fill.on</p:attrName>
                                        </p:attrNameLst>
                                      </p:cBhvr>
                                      <p:to>
                                        <p:strVal val="true"/>
                                      </p:to>
                                    </p:set>
                                  </p:childTnLst>
                                </p:cTn>
                              </p:par>
                              <p:par>
                                <p:cTn id="266" presetID="19" presetClass="emph" presetSubtype="0" fill="hold" grpId="0" nodeType="withEffect">
                                  <p:stCondLst>
                                    <p:cond delay="0"/>
                                  </p:stCondLst>
                                  <p:childTnLst>
                                    <p:animClr clrSpc="rgb" dir="cw">
                                      <p:cBhvr override="childStyle">
                                        <p:cTn id="267" dur="500" fill="hold"/>
                                        <p:tgtEl>
                                          <p:spTgt spid="95"/>
                                        </p:tgtEl>
                                        <p:attrNameLst>
                                          <p:attrName>style.color</p:attrName>
                                        </p:attrNameLst>
                                      </p:cBhvr>
                                      <p:to>
                                        <a:schemeClr val="accent2"/>
                                      </p:to>
                                    </p:animClr>
                                    <p:animClr clrSpc="rgb" dir="cw">
                                      <p:cBhvr>
                                        <p:cTn id="268" dur="500" fill="hold"/>
                                        <p:tgtEl>
                                          <p:spTgt spid="95"/>
                                        </p:tgtEl>
                                        <p:attrNameLst>
                                          <p:attrName>fillcolor</p:attrName>
                                        </p:attrNameLst>
                                      </p:cBhvr>
                                      <p:to>
                                        <a:schemeClr val="accent2"/>
                                      </p:to>
                                    </p:animClr>
                                    <p:set>
                                      <p:cBhvr>
                                        <p:cTn id="269" dur="500" fill="hold"/>
                                        <p:tgtEl>
                                          <p:spTgt spid="95"/>
                                        </p:tgtEl>
                                        <p:attrNameLst>
                                          <p:attrName>fill.type</p:attrName>
                                        </p:attrNameLst>
                                      </p:cBhvr>
                                      <p:to>
                                        <p:strVal val="solid"/>
                                      </p:to>
                                    </p:set>
                                    <p:set>
                                      <p:cBhvr>
                                        <p:cTn id="270" dur="500" fill="hold"/>
                                        <p:tgtEl>
                                          <p:spTgt spid="95"/>
                                        </p:tgtEl>
                                        <p:attrNameLst>
                                          <p:attrName>fill.on</p:attrName>
                                        </p:attrNameLst>
                                      </p:cBhvr>
                                      <p:to>
                                        <p:strVal val="true"/>
                                      </p:to>
                                    </p:set>
                                  </p:childTnLst>
                                </p:cTn>
                              </p:par>
                              <p:par>
                                <p:cTn id="271" presetID="19" presetClass="emph" presetSubtype="0" fill="hold" grpId="0" nodeType="withEffect">
                                  <p:stCondLst>
                                    <p:cond delay="0"/>
                                  </p:stCondLst>
                                  <p:childTnLst>
                                    <p:animClr clrSpc="rgb" dir="cw">
                                      <p:cBhvr override="childStyle">
                                        <p:cTn id="272" dur="500" fill="hold"/>
                                        <p:tgtEl>
                                          <p:spTgt spid="96"/>
                                        </p:tgtEl>
                                        <p:attrNameLst>
                                          <p:attrName>style.color</p:attrName>
                                        </p:attrNameLst>
                                      </p:cBhvr>
                                      <p:to>
                                        <a:schemeClr val="accent2"/>
                                      </p:to>
                                    </p:animClr>
                                    <p:animClr clrSpc="rgb" dir="cw">
                                      <p:cBhvr>
                                        <p:cTn id="273" dur="500" fill="hold"/>
                                        <p:tgtEl>
                                          <p:spTgt spid="96"/>
                                        </p:tgtEl>
                                        <p:attrNameLst>
                                          <p:attrName>fillcolor</p:attrName>
                                        </p:attrNameLst>
                                      </p:cBhvr>
                                      <p:to>
                                        <a:schemeClr val="accent2"/>
                                      </p:to>
                                    </p:animClr>
                                    <p:set>
                                      <p:cBhvr>
                                        <p:cTn id="274" dur="500" fill="hold"/>
                                        <p:tgtEl>
                                          <p:spTgt spid="96"/>
                                        </p:tgtEl>
                                        <p:attrNameLst>
                                          <p:attrName>fill.type</p:attrName>
                                        </p:attrNameLst>
                                      </p:cBhvr>
                                      <p:to>
                                        <p:strVal val="solid"/>
                                      </p:to>
                                    </p:set>
                                    <p:set>
                                      <p:cBhvr>
                                        <p:cTn id="275" dur="500" fill="hold"/>
                                        <p:tgtEl>
                                          <p:spTgt spid="96"/>
                                        </p:tgtEl>
                                        <p:attrNameLst>
                                          <p:attrName>fill.on</p:attrName>
                                        </p:attrNameLst>
                                      </p:cBhvr>
                                      <p:to>
                                        <p:strVal val="true"/>
                                      </p:to>
                                    </p:set>
                                  </p:childTnLst>
                                </p:cTn>
                              </p:par>
                              <p:par>
                                <p:cTn id="276" presetID="19" presetClass="emph" presetSubtype="0" fill="hold" grpId="0" nodeType="withEffect">
                                  <p:stCondLst>
                                    <p:cond delay="0"/>
                                  </p:stCondLst>
                                  <p:childTnLst>
                                    <p:animClr clrSpc="rgb" dir="cw">
                                      <p:cBhvr override="childStyle">
                                        <p:cTn id="277" dur="500" fill="hold"/>
                                        <p:tgtEl>
                                          <p:spTgt spid="97"/>
                                        </p:tgtEl>
                                        <p:attrNameLst>
                                          <p:attrName>style.color</p:attrName>
                                        </p:attrNameLst>
                                      </p:cBhvr>
                                      <p:to>
                                        <a:schemeClr val="accent2"/>
                                      </p:to>
                                    </p:animClr>
                                    <p:animClr clrSpc="rgb" dir="cw">
                                      <p:cBhvr>
                                        <p:cTn id="278" dur="500" fill="hold"/>
                                        <p:tgtEl>
                                          <p:spTgt spid="97"/>
                                        </p:tgtEl>
                                        <p:attrNameLst>
                                          <p:attrName>fillcolor</p:attrName>
                                        </p:attrNameLst>
                                      </p:cBhvr>
                                      <p:to>
                                        <a:schemeClr val="accent2"/>
                                      </p:to>
                                    </p:animClr>
                                    <p:set>
                                      <p:cBhvr>
                                        <p:cTn id="279" dur="500" fill="hold"/>
                                        <p:tgtEl>
                                          <p:spTgt spid="97"/>
                                        </p:tgtEl>
                                        <p:attrNameLst>
                                          <p:attrName>fill.type</p:attrName>
                                        </p:attrNameLst>
                                      </p:cBhvr>
                                      <p:to>
                                        <p:strVal val="solid"/>
                                      </p:to>
                                    </p:set>
                                    <p:set>
                                      <p:cBhvr>
                                        <p:cTn id="280" dur="500" fill="hold"/>
                                        <p:tgtEl>
                                          <p:spTgt spid="97"/>
                                        </p:tgtEl>
                                        <p:attrNameLst>
                                          <p:attrName>fill.on</p:attrName>
                                        </p:attrNameLst>
                                      </p:cBhvr>
                                      <p:to>
                                        <p:strVal val="true"/>
                                      </p:to>
                                    </p:set>
                                  </p:childTnLst>
                                </p:cTn>
                              </p:par>
                              <p:par>
                                <p:cTn id="281" presetID="19" presetClass="emph" presetSubtype="0" fill="hold" grpId="0" nodeType="withEffect">
                                  <p:stCondLst>
                                    <p:cond delay="0"/>
                                  </p:stCondLst>
                                  <p:childTnLst>
                                    <p:animClr clrSpc="rgb" dir="cw">
                                      <p:cBhvr override="childStyle">
                                        <p:cTn id="282" dur="500" fill="hold"/>
                                        <p:tgtEl>
                                          <p:spTgt spid="98"/>
                                        </p:tgtEl>
                                        <p:attrNameLst>
                                          <p:attrName>style.color</p:attrName>
                                        </p:attrNameLst>
                                      </p:cBhvr>
                                      <p:to>
                                        <a:schemeClr val="accent2"/>
                                      </p:to>
                                    </p:animClr>
                                    <p:animClr clrSpc="rgb" dir="cw">
                                      <p:cBhvr>
                                        <p:cTn id="283" dur="500" fill="hold"/>
                                        <p:tgtEl>
                                          <p:spTgt spid="98"/>
                                        </p:tgtEl>
                                        <p:attrNameLst>
                                          <p:attrName>fillcolor</p:attrName>
                                        </p:attrNameLst>
                                      </p:cBhvr>
                                      <p:to>
                                        <a:schemeClr val="accent2"/>
                                      </p:to>
                                    </p:animClr>
                                    <p:set>
                                      <p:cBhvr>
                                        <p:cTn id="284" dur="500" fill="hold"/>
                                        <p:tgtEl>
                                          <p:spTgt spid="98"/>
                                        </p:tgtEl>
                                        <p:attrNameLst>
                                          <p:attrName>fill.type</p:attrName>
                                        </p:attrNameLst>
                                      </p:cBhvr>
                                      <p:to>
                                        <p:strVal val="solid"/>
                                      </p:to>
                                    </p:set>
                                    <p:set>
                                      <p:cBhvr>
                                        <p:cTn id="285" dur="500" fill="hold"/>
                                        <p:tgtEl>
                                          <p:spTgt spid="98"/>
                                        </p:tgtEl>
                                        <p:attrNameLst>
                                          <p:attrName>fill.on</p:attrName>
                                        </p:attrNameLst>
                                      </p:cBhvr>
                                      <p:to>
                                        <p:strVal val="true"/>
                                      </p:to>
                                    </p:set>
                                  </p:childTnLst>
                                </p:cTn>
                              </p:par>
                              <p:par>
                                <p:cTn id="286" presetID="19" presetClass="emph" presetSubtype="0" fill="hold" grpId="0" nodeType="withEffect">
                                  <p:stCondLst>
                                    <p:cond delay="0"/>
                                  </p:stCondLst>
                                  <p:childTnLst>
                                    <p:animClr clrSpc="rgb" dir="cw">
                                      <p:cBhvr override="childStyle">
                                        <p:cTn id="287" dur="500" fill="hold"/>
                                        <p:tgtEl>
                                          <p:spTgt spid="99"/>
                                        </p:tgtEl>
                                        <p:attrNameLst>
                                          <p:attrName>style.color</p:attrName>
                                        </p:attrNameLst>
                                      </p:cBhvr>
                                      <p:to>
                                        <a:schemeClr val="accent2"/>
                                      </p:to>
                                    </p:animClr>
                                    <p:animClr clrSpc="rgb" dir="cw">
                                      <p:cBhvr>
                                        <p:cTn id="288" dur="500" fill="hold"/>
                                        <p:tgtEl>
                                          <p:spTgt spid="99"/>
                                        </p:tgtEl>
                                        <p:attrNameLst>
                                          <p:attrName>fillcolor</p:attrName>
                                        </p:attrNameLst>
                                      </p:cBhvr>
                                      <p:to>
                                        <a:schemeClr val="accent2"/>
                                      </p:to>
                                    </p:animClr>
                                    <p:set>
                                      <p:cBhvr>
                                        <p:cTn id="289" dur="500" fill="hold"/>
                                        <p:tgtEl>
                                          <p:spTgt spid="99"/>
                                        </p:tgtEl>
                                        <p:attrNameLst>
                                          <p:attrName>fill.type</p:attrName>
                                        </p:attrNameLst>
                                      </p:cBhvr>
                                      <p:to>
                                        <p:strVal val="solid"/>
                                      </p:to>
                                    </p:set>
                                    <p:set>
                                      <p:cBhvr>
                                        <p:cTn id="290" dur="500" fill="hold"/>
                                        <p:tgtEl>
                                          <p:spTgt spid="99"/>
                                        </p:tgtEl>
                                        <p:attrNameLst>
                                          <p:attrName>fill.on</p:attrName>
                                        </p:attrNameLst>
                                      </p:cBhvr>
                                      <p:to>
                                        <p:strVal val="true"/>
                                      </p:to>
                                    </p:set>
                                  </p:childTnLst>
                                </p:cTn>
                              </p:par>
                            </p:childTnLst>
                          </p:cTn>
                        </p:par>
                      </p:childTnLst>
                    </p:cTn>
                  </p:par>
                  <p:par>
                    <p:cTn id="291" fill="hold">
                      <p:stCondLst>
                        <p:cond delay="indefinite"/>
                      </p:stCondLst>
                      <p:childTnLst>
                        <p:par>
                          <p:cTn id="292" fill="hold">
                            <p:stCondLst>
                              <p:cond delay="0"/>
                            </p:stCondLst>
                            <p:childTnLst>
                              <p:par>
                                <p:cTn id="293" presetID="6" presetClass="exit" presetSubtype="32" fill="hold" grpId="1" nodeType="clickEffect">
                                  <p:stCondLst>
                                    <p:cond delay="0"/>
                                  </p:stCondLst>
                                  <p:childTnLst>
                                    <p:animEffect transition="out" filter="circle(out)">
                                      <p:cBhvr>
                                        <p:cTn id="294" dur="2000"/>
                                        <p:tgtEl>
                                          <p:spTgt spid="111"/>
                                        </p:tgtEl>
                                      </p:cBhvr>
                                    </p:animEffect>
                                    <p:set>
                                      <p:cBhvr>
                                        <p:cTn id="295" dur="1" fill="hold">
                                          <p:stCondLst>
                                            <p:cond delay="1999"/>
                                          </p:stCondLst>
                                        </p:cTn>
                                        <p:tgtEl>
                                          <p:spTgt spid="111"/>
                                        </p:tgtEl>
                                        <p:attrNameLst>
                                          <p:attrName>style.visibility</p:attrName>
                                        </p:attrNameLst>
                                      </p:cBhvr>
                                      <p:to>
                                        <p:strVal val="hidden"/>
                                      </p:to>
                                    </p:set>
                                  </p:childTnLst>
                                </p:cTn>
                              </p:par>
                              <p:par>
                                <p:cTn id="296" presetID="6" presetClass="exit" presetSubtype="32" fill="hold" grpId="1" nodeType="withEffect">
                                  <p:stCondLst>
                                    <p:cond delay="0"/>
                                  </p:stCondLst>
                                  <p:childTnLst>
                                    <p:animEffect transition="out" filter="circle(out)">
                                      <p:cBhvr>
                                        <p:cTn id="297" dur="2000"/>
                                        <p:tgtEl>
                                          <p:spTgt spid="91"/>
                                        </p:tgtEl>
                                      </p:cBhvr>
                                    </p:animEffect>
                                    <p:set>
                                      <p:cBhvr>
                                        <p:cTn id="298" dur="1" fill="hold">
                                          <p:stCondLst>
                                            <p:cond delay="1999"/>
                                          </p:stCondLst>
                                        </p:cTn>
                                        <p:tgtEl>
                                          <p:spTgt spid="91"/>
                                        </p:tgtEl>
                                        <p:attrNameLst>
                                          <p:attrName>style.visibility</p:attrName>
                                        </p:attrNameLst>
                                      </p:cBhvr>
                                      <p:to>
                                        <p:strVal val="hidden"/>
                                      </p:to>
                                    </p:set>
                                  </p:childTnLst>
                                </p:cTn>
                              </p:par>
                              <p:par>
                                <p:cTn id="299" presetID="6" presetClass="exit" presetSubtype="32" fill="hold" grpId="1" nodeType="withEffect">
                                  <p:stCondLst>
                                    <p:cond delay="0"/>
                                  </p:stCondLst>
                                  <p:childTnLst>
                                    <p:animEffect transition="out" filter="circle(out)">
                                      <p:cBhvr>
                                        <p:cTn id="300" dur="2000"/>
                                        <p:tgtEl>
                                          <p:spTgt spid="92"/>
                                        </p:tgtEl>
                                      </p:cBhvr>
                                    </p:animEffect>
                                    <p:set>
                                      <p:cBhvr>
                                        <p:cTn id="301" dur="1" fill="hold">
                                          <p:stCondLst>
                                            <p:cond delay="1999"/>
                                          </p:stCondLst>
                                        </p:cTn>
                                        <p:tgtEl>
                                          <p:spTgt spid="92"/>
                                        </p:tgtEl>
                                        <p:attrNameLst>
                                          <p:attrName>style.visibility</p:attrName>
                                        </p:attrNameLst>
                                      </p:cBhvr>
                                      <p:to>
                                        <p:strVal val="hidden"/>
                                      </p:to>
                                    </p:set>
                                  </p:childTnLst>
                                </p:cTn>
                              </p:par>
                              <p:par>
                                <p:cTn id="302" presetID="6" presetClass="exit" presetSubtype="32" fill="hold" grpId="1" nodeType="withEffect">
                                  <p:stCondLst>
                                    <p:cond delay="0"/>
                                  </p:stCondLst>
                                  <p:childTnLst>
                                    <p:animEffect transition="out" filter="circle(out)">
                                      <p:cBhvr>
                                        <p:cTn id="303" dur="2000"/>
                                        <p:tgtEl>
                                          <p:spTgt spid="93"/>
                                        </p:tgtEl>
                                      </p:cBhvr>
                                    </p:animEffect>
                                    <p:set>
                                      <p:cBhvr>
                                        <p:cTn id="304" dur="1" fill="hold">
                                          <p:stCondLst>
                                            <p:cond delay="1999"/>
                                          </p:stCondLst>
                                        </p:cTn>
                                        <p:tgtEl>
                                          <p:spTgt spid="93"/>
                                        </p:tgtEl>
                                        <p:attrNameLst>
                                          <p:attrName>style.visibility</p:attrName>
                                        </p:attrNameLst>
                                      </p:cBhvr>
                                      <p:to>
                                        <p:strVal val="hidden"/>
                                      </p:to>
                                    </p:set>
                                  </p:childTnLst>
                                </p:cTn>
                              </p:par>
                              <p:par>
                                <p:cTn id="305" presetID="6" presetClass="exit" presetSubtype="32" fill="hold" grpId="1" nodeType="withEffect">
                                  <p:stCondLst>
                                    <p:cond delay="0"/>
                                  </p:stCondLst>
                                  <p:childTnLst>
                                    <p:animEffect transition="out" filter="circle(out)">
                                      <p:cBhvr>
                                        <p:cTn id="306" dur="2000"/>
                                        <p:tgtEl>
                                          <p:spTgt spid="94"/>
                                        </p:tgtEl>
                                      </p:cBhvr>
                                    </p:animEffect>
                                    <p:set>
                                      <p:cBhvr>
                                        <p:cTn id="307" dur="1" fill="hold">
                                          <p:stCondLst>
                                            <p:cond delay="1999"/>
                                          </p:stCondLst>
                                        </p:cTn>
                                        <p:tgtEl>
                                          <p:spTgt spid="94"/>
                                        </p:tgtEl>
                                        <p:attrNameLst>
                                          <p:attrName>style.visibility</p:attrName>
                                        </p:attrNameLst>
                                      </p:cBhvr>
                                      <p:to>
                                        <p:strVal val="hidden"/>
                                      </p:to>
                                    </p:set>
                                  </p:childTnLst>
                                </p:cTn>
                              </p:par>
                              <p:par>
                                <p:cTn id="308" presetID="6" presetClass="exit" presetSubtype="32" fill="hold" grpId="1" nodeType="withEffect">
                                  <p:stCondLst>
                                    <p:cond delay="0"/>
                                  </p:stCondLst>
                                  <p:childTnLst>
                                    <p:animEffect transition="out" filter="circle(out)">
                                      <p:cBhvr>
                                        <p:cTn id="309" dur="2000"/>
                                        <p:tgtEl>
                                          <p:spTgt spid="95"/>
                                        </p:tgtEl>
                                      </p:cBhvr>
                                    </p:animEffect>
                                    <p:set>
                                      <p:cBhvr>
                                        <p:cTn id="310" dur="1" fill="hold">
                                          <p:stCondLst>
                                            <p:cond delay="1999"/>
                                          </p:stCondLst>
                                        </p:cTn>
                                        <p:tgtEl>
                                          <p:spTgt spid="95"/>
                                        </p:tgtEl>
                                        <p:attrNameLst>
                                          <p:attrName>style.visibility</p:attrName>
                                        </p:attrNameLst>
                                      </p:cBhvr>
                                      <p:to>
                                        <p:strVal val="hidden"/>
                                      </p:to>
                                    </p:set>
                                  </p:childTnLst>
                                </p:cTn>
                              </p:par>
                              <p:par>
                                <p:cTn id="311" presetID="6" presetClass="exit" presetSubtype="32" fill="hold" grpId="1" nodeType="withEffect">
                                  <p:stCondLst>
                                    <p:cond delay="0"/>
                                  </p:stCondLst>
                                  <p:childTnLst>
                                    <p:animEffect transition="out" filter="circle(out)">
                                      <p:cBhvr>
                                        <p:cTn id="312" dur="2000"/>
                                        <p:tgtEl>
                                          <p:spTgt spid="96"/>
                                        </p:tgtEl>
                                      </p:cBhvr>
                                    </p:animEffect>
                                    <p:set>
                                      <p:cBhvr>
                                        <p:cTn id="313" dur="1" fill="hold">
                                          <p:stCondLst>
                                            <p:cond delay="1999"/>
                                          </p:stCondLst>
                                        </p:cTn>
                                        <p:tgtEl>
                                          <p:spTgt spid="96"/>
                                        </p:tgtEl>
                                        <p:attrNameLst>
                                          <p:attrName>style.visibility</p:attrName>
                                        </p:attrNameLst>
                                      </p:cBhvr>
                                      <p:to>
                                        <p:strVal val="hidden"/>
                                      </p:to>
                                    </p:set>
                                  </p:childTnLst>
                                </p:cTn>
                              </p:par>
                              <p:par>
                                <p:cTn id="314" presetID="6" presetClass="exit" presetSubtype="32" fill="hold" grpId="1" nodeType="withEffect">
                                  <p:stCondLst>
                                    <p:cond delay="0"/>
                                  </p:stCondLst>
                                  <p:childTnLst>
                                    <p:animEffect transition="out" filter="circle(out)">
                                      <p:cBhvr>
                                        <p:cTn id="315" dur="2000"/>
                                        <p:tgtEl>
                                          <p:spTgt spid="97"/>
                                        </p:tgtEl>
                                      </p:cBhvr>
                                    </p:animEffect>
                                    <p:set>
                                      <p:cBhvr>
                                        <p:cTn id="316" dur="1" fill="hold">
                                          <p:stCondLst>
                                            <p:cond delay="1999"/>
                                          </p:stCondLst>
                                        </p:cTn>
                                        <p:tgtEl>
                                          <p:spTgt spid="97"/>
                                        </p:tgtEl>
                                        <p:attrNameLst>
                                          <p:attrName>style.visibility</p:attrName>
                                        </p:attrNameLst>
                                      </p:cBhvr>
                                      <p:to>
                                        <p:strVal val="hidden"/>
                                      </p:to>
                                    </p:set>
                                  </p:childTnLst>
                                </p:cTn>
                              </p:par>
                              <p:par>
                                <p:cTn id="317" presetID="6" presetClass="exit" presetSubtype="32" fill="hold" grpId="1" nodeType="withEffect">
                                  <p:stCondLst>
                                    <p:cond delay="0"/>
                                  </p:stCondLst>
                                  <p:childTnLst>
                                    <p:animEffect transition="out" filter="circle(out)">
                                      <p:cBhvr>
                                        <p:cTn id="318" dur="2000"/>
                                        <p:tgtEl>
                                          <p:spTgt spid="98"/>
                                        </p:tgtEl>
                                      </p:cBhvr>
                                    </p:animEffect>
                                    <p:set>
                                      <p:cBhvr>
                                        <p:cTn id="319" dur="1" fill="hold">
                                          <p:stCondLst>
                                            <p:cond delay="1999"/>
                                          </p:stCondLst>
                                        </p:cTn>
                                        <p:tgtEl>
                                          <p:spTgt spid="98"/>
                                        </p:tgtEl>
                                        <p:attrNameLst>
                                          <p:attrName>style.visibility</p:attrName>
                                        </p:attrNameLst>
                                      </p:cBhvr>
                                      <p:to>
                                        <p:strVal val="hidden"/>
                                      </p:to>
                                    </p:set>
                                  </p:childTnLst>
                                </p:cTn>
                              </p:par>
                              <p:par>
                                <p:cTn id="320" presetID="6" presetClass="exit" presetSubtype="32" fill="hold" grpId="1" nodeType="withEffect">
                                  <p:stCondLst>
                                    <p:cond delay="0"/>
                                  </p:stCondLst>
                                  <p:childTnLst>
                                    <p:animEffect transition="out" filter="circle(out)">
                                      <p:cBhvr>
                                        <p:cTn id="321" dur="2000"/>
                                        <p:tgtEl>
                                          <p:spTgt spid="99"/>
                                        </p:tgtEl>
                                      </p:cBhvr>
                                    </p:animEffect>
                                    <p:set>
                                      <p:cBhvr>
                                        <p:cTn id="322" dur="1" fill="hold">
                                          <p:stCondLst>
                                            <p:cond delay="1999"/>
                                          </p:stCondLst>
                                        </p:cTn>
                                        <p:tgtEl>
                                          <p:spTgt spid="99"/>
                                        </p:tgtEl>
                                        <p:attrNameLst>
                                          <p:attrName>style.visibility</p:attrName>
                                        </p:attrNameLst>
                                      </p:cBhvr>
                                      <p:to>
                                        <p:strVal val="hidden"/>
                                      </p:to>
                                    </p:set>
                                  </p:childTnLst>
                                </p:cTn>
                              </p:par>
                              <p:par>
                                <p:cTn id="323" presetID="6" presetClass="exit" presetSubtype="32" fill="hold" grpId="1" nodeType="withEffect">
                                  <p:stCondLst>
                                    <p:cond delay="0"/>
                                  </p:stCondLst>
                                  <p:childTnLst>
                                    <p:animEffect transition="out" filter="circle(out)">
                                      <p:cBhvr>
                                        <p:cTn id="324" dur="2000"/>
                                        <p:tgtEl>
                                          <p:spTgt spid="241"/>
                                        </p:tgtEl>
                                      </p:cBhvr>
                                    </p:animEffect>
                                    <p:set>
                                      <p:cBhvr>
                                        <p:cTn id="325" dur="1" fill="hold">
                                          <p:stCondLst>
                                            <p:cond delay="1999"/>
                                          </p:stCondLst>
                                        </p:cTn>
                                        <p:tgtEl>
                                          <p:spTgt spid="241"/>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26" restart="whenNotActive" fill="hold" evtFilter="cancelBubble" nodeType="interactiveSeq">
                <p:stCondLst>
                  <p:cond evt="onClick" delay="0">
                    <p:tgtEl>
                      <p:spTgt spid="23"/>
                    </p:tgtEl>
                  </p:cond>
                </p:stCondLst>
                <p:endSync evt="end" delay="0">
                  <p:rtn val="all"/>
                </p:endSync>
                <p:childTnLst>
                  <p:par>
                    <p:cTn id="327" fill="hold">
                      <p:stCondLst>
                        <p:cond delay="0"/>
                      </p:stCondLst>
                      <p:childTnLst>
                        <p:par>
                          <p:cTn id="328" fill="hold">
                            <p:stCondLst>
                              <p:cond delay="0"/>
                            </p:stCondLst>
                            <p:childTnLst>
                              <p:par>
                                <p:cTn id="329" presetID="6" presetClass="entr" presetSubtype="16" fill="hold" grpId="0" nodeType="withEffect">
                                  <p:stCondLst>
                                    <p:cond delay="0"/>
                                  </p:stCondLst>
                                  <p:childTnLst>
                                    <p:set>
                                      <p:cBhvr>
                                        <p:cTn id="330" dur="1" fill="hold">
                                          <p:stCondLst>
                                            <p:cond delay="0"/>
                                          </p:stCondLst>
                                        </p:cTn>
                                        <p:tgtEl>
                                          <p:spTgt spid="242"/>
                                        </p:tgtEl>
                                        <p:attrNameLst>
                                          <p:attrName>style.visibility</p:attrName>
                                        </p:attrNameLst>
                                      </p:cBhvr>
                                      <p:to>
                                        <p:strVal val="visible"/>
                                      </p:to>
                                    </p:set>
                                    <p:animEffect transition="in" filter="circle(in)">
                                      <p:cBhvr>
                                        <p:cTn id="331" dur="2000"/>
                                        <p:tgtEl>
                                          <p:spTgt spid="242"/>
                                        </p:tgtEl>
                                      </p:cBhvr>
                                    </p:animEffect>
                                  </p:childTnLst>
                                </p:cTn>
                              </p:par>
                              <p:par>
                                <p:cTn id="332" presetID="19" presetClass="emph" presetSubtype="0" fill="hold" grpId="0" nodeType="withEffect">
                                  <p:stCondLst>
                                    <p:cond delay="0"/>
                                  </p:stCondLst>
                                  <p:childTnLst>
                                    <p:animClr clrSpc="rgb" dir="cw">
                                      <p:cBhvr override="childStyle">
                                        <p:cTn id="333" dur="500" fill="hold"/>
                                        <p:tgtEl>
                                          <p:spTgt spid="100"/>
                                        </p:tgtEl>
                                        <p:attrNameLst>
                                          <p:attrName>style.color</p:attrName>
                                        </p:attrNameLst>
                                      </p:cBhvr>
                                      <p:to>
                                        <a:schemeClr val="accent2"/>
                                      </p:to>
                                    </p:animClr>
                                    <p:animClr clrSpc="rgb" dir="cw">
                                      <p:cBhvr>
                                        <p:cTn id="334" dur="500" fill="hold"/>
                                        <p:tgtEl>
                                          <p:spTgt spid="100"/>
                                        </p:tgtEl>
                                        <p:attrNameLst>
                                          <p:attrName>fillcolor</p:attrName>
                                        </p:attrNameLst>
                                      </p:cBhvr>
                                      <p:to>
                                        <a:schemeClr val="accent2"/>
                                      </p:to>
                                    </p:animClr>
                                    <p:set>
                                      <p:cBhvr>
                                        <p:cTn id="335" dur="500" fill="hold"/>
                                        <p:tgtEl>
                                          <p:spTgt spid="100"/>
                                        </p:tgtEl>
                                        <p:attrNameLst>
                                          <p:attrName>fill.type</p:attrName>
                                        </p:attrNameLst>
                                      </p:cBhvr>
                                      <p:to>
                                        <p:strVal val="solid"/>
                                      </p:to>
                                    </p:set>
                                    <p:set>
                                      <p:cBhvr>
                                        <p:cTn id="336" dur="500" fill="hold"/>
                                        <p:tgtEl>
                                          <p:spTgt spid="100"/>
                                        </p:tgtEl>
                                        <p:attrNameLst>
                                          <p:attrName>fill.on</p:attrName>
                                        </p:attrNameLst>
                                      </p:cBhvr>
                                      <p:to>
                                        <p:strVal val="true"/>
                                      </p:to>
                                    </p:set>
                                  </p:childTnLst>
                                </p:cTn>
                              </p:par>
                              <p:par>
                                <p:cTn id="337" presetID="19" presetClass="emph" presetSubtype="0" fill="hold" grpId="0" nodeType="withEffect">
                                  <p:stCondLst>
                                    <p:cond delay="0"/>
                                  </p:stCondLst>
                                  <p:childTnLst>
                                    <p:animClr clrSpc="rgb" dir="cw">
                                      <p:cBhvr override="childStyle">
                                        <p:cTn id="338" dur="500" fill="hold"/>
                                        <p:tgtEl>
                                          <p:spTgt spid="101"/>
                                        </p:tgtEl>
                                        <p:attrNameLst>
                                          <p:attrName>style.color</p:attrName>
                                        </p:attrNameLst>
                                      </p:cBhvr>
                                      <p:to>
                                        <a:schemeClr val="accent2"/>
                                      </p:to>
                                    </p:animClr>
                                    <p:animClr clrSpc="rgb" dir="cw">
                                      <p:cBhvr>
                                        <p:cTn id="339" dur="500" fill="hold"/>
                                        <p:tgtEl>
                                          <p:spTgt spid="101"/>
                                        </p:tgtEl>
                                        <p:attrNameLst>
                                          <p:attrName>fillcolor</p:attrName>
                                        </p:attrNameLst>
                                      </p:cBhvr>
                                      <p:to>
                                        <a:schemeClr val="accent2"/>
                                      </p:to>
                                    </p:animClr>
                                    <p:set>
                                      <p:cBhvr>
                                        <p:cTn id="340" dur="500" fill="hold"/>
                                        <p:tgtEl>
                                          <p:spTgt spid="101"/>
                                        </p:tgtEl>
                                        <p:attrNameLst>
                                          <p:attrName>fill.type</p:attrName>
                                        </p:attrNameLst>
                                      </p:cBhvr>
                                      <p:to>
                                        <p:strVal val="solid"/>
                                      </p:to>
                                    </p:set>
                                    <p:set>
                                      <p:cBhvr>
                                        <p:cTn id="341" dur="500" fill="hold"/>
                                        <p:tgtEl>
                                          <p:spTgt spid="101"/>
                                        </p:tgtEl>
                                        <p:attrNameLst>
                                          <p:attrName>fill.on</p:attrName>
                                        </p:attrNameLst>
                                      </p:cBhvr>
                                      <p:to>
                                        <p:strVal val="true"/>
                                      </p:to>
                                    </p:set>
                                  </p:childTnLst>
                                </p:cTn>
                              </p:par>
                              <p:par>
                                <p:cTn id="342" presetID="19" presetClass="emph" presetSubtype="0" fill="hold" grpId="0" nodeType="withEffect">
                                  <p:stCondLst>
                                    <p:cond delay="0"/>
                                  </p:stCondLst>
                                  <p:childTnLst>
                                    <p:animClr clrSpc="rgb" dir="cw">
                                      <p:cBhvr override="childStyle">
                                        <p:cTn id="343" dur="500" fill="hold"/>
                                        <p:tgtEl>
                                          <p:spTgt spid="102"/>
                                        </p:tgtEl>
                                        <p:attrNameLst>
                                          <p:attrName>style.color</p:attrName>
                                        </p:attrNameLst>
                                      </p:cBhvr>
                                      <p:to>
                                        <a:schemeClr val="accent2"/>
                                      </p:to>
                                    </p:animClr>
                                    <p:animClr clrSpc="rgb" dir="cw">
                                      <p:cBhvr>
                                        <p:cTn id="344" dur="500" fill="hold"/>
                                        <p:tgtEl>
                                          <p:spTgt spid="102"/>
                                        </p:tgtEl>
                                        <p:attrNameLst>
                                          <p:attrName>fillcolor</p:attrName>
                                        </p:attrNameLst>
                                      </p:cBhvr>
                                      <p:to>
                                        <a:schemeClr val="accent2"/>
                                      </p:to>
                                    </p:animClr>
                                    <p:set>
                                      <p:cBhvr>
                                        <p:cTn id="345" dur="500" fill="hold"/>
                                        <p:tgtEl>
                                          <p:spTgt spid="102"/>
                                        </p:tgtEl>
                                        <p:attrNameLst>
                                          <p:attrName>fill.type</p:attrName>
                                        </p:attrNameLst>
                                      </p:cBhvr>
                                      <p:to>
                                        <p:strVal val="solid"/>
                                      </p:to>
                                    </p:set>
                                    <p:set>
                                      <p:cBhvr>
                                        <p:cTn id="346" dur="500" fill="hold"/>
                                        <p:tgtEl>
                                          <p:spTgt spid="102"/>
                                        </p:tgtEl>
                                        <p:attrNameLst>
                                          <p:attrName>fill.on</p:attrName>
                                        </p:attrNameLst>
                                      </p:cBhvr>
                                      <p:to>
                                        <p:strVal val="true"/>
                                      </p:to>
                                    </p:set>
                                  </p:childTnLst>
                                </p:cTn>
                              </p:par>
                              <p:par>
                                <p:cTn id="347" presetID="19" presetClass="emph" presetSubtype="0" fill="hold" grpId="0" nodeType="withEffect">
                                  <p:stCondLst>
                                    <p:cond delay="0"/>
                                  </p:stCondLst>
                                  <p:childTnLst>
                                    <p:animClr clrSpc="rgb" dir="cw">
                                      <p:cBhvr override="childStyle">
                                        <p:cTn id="348" dur="500" fill="hold"/>
                                        <p:tgtEl>
                                          <p:spTgt spid="103"/>
                                        </p:tgtEl>
                                        <p:attrNameLst>
                                          <p:attrName>style.color</p:attrName>
                                        </p:attrNameLst>
                                      </p:cBhvr>
                                      <p:to>
                                        <a:schemeClr val="accent2"/>
                                      </p:to>
                                    </p:animClr>
                                    <p:animClr clrSpc="rgb" dir="cw">
                                      <p:cBhvr>
                                        <p:cTn id="349" dur="500" fill="hold"/>
                                        <p:tgtEl>
                                          <p:spTgt spid="103"/>
                                        </p:tgtEl>
                                        <p:attrNameLst>
                                          <p:attrName>fillcolor</p:attrName>
                                        </p:attrNameLst>
                                      </p:cBhvr>
                                      <p:to>
                                        <a:schemeClr val="accent2"/>
                                      </p:to>
                                    </p:animClr>
                                    <p:set>
                                      <p:cBhvr>
                                        <p:cTn id="350" dur="500" fill="hold"/>
                                        <p:tgtEl>
                                          <p:spTgt spid="103"/>
                                        </p:tgtEl>
                                        <p:attrNameLst>
                                          <p:attrName>fill.type</p:attrName>
                                        </p:attrNameLst>
                                      </p:cBhvr>
                                      <p:to>
                                        <p:strVal val="solid"/>
                                      </p:to>
                                    </p:set>
                                    <p:set>
                                      <p:cBhvr>
                                        <p:cTn id="351" dur="500" fill="hold"/>
                                        <p:tgtEl>
                                          <p:spTgt spid="103"/>
                                        </p:tgtEl>
                                        <p:attrNameLst>
                                          <p:attrName>fill.on</p:attrName>
                                        </p:attrNameLst>
                                      </p:cBhvr>
                                      <p:to>
                                        <p:strVal val="true"/>
                                      </p:to>
                                    </p:set>
                                  </p:childTnLst>
                                </p:cTn>
                              </p:par>
                              <p:par>
                                <p:cTn id="352" presetID="19" presetClass="emph" presetSubtype="0" fill="hold" grpId="0" nodeType="withEffect">
                                  <p:stCondLst>
                                    <p:cond delay="0"/>
                                  </p:stCondLst>
                                  <p:childTnLst>
                                    <p:animClr clrSpc="rgb" dir="cw">
                                      <p:cBhvr override="childStyle">
                                        <p:cTn id="353" dur="500" fill="hold"/>
                                        <p:tgtEl>
                                          <p:spTgt spid="104"/>
                                        </p:tgtEl>
                                        <p:attrNameLst>
                                          <p:attrName>style.color</p:attrName>
                                        </p:attrNameLst>
                                      </p:cBhvr>
                                      <p:to>
                                        <a:schemeClr val="accent2"/>
                                      </p:to>
                                    </p:animClr>
                                    <p:animClr clrSpc="rgb" dir="cw">
                                      <p:cBhvr>
                                        <p:cTn id="354" dur="500" fill="hold"/>
                                        <p:tgtEl>
                                          <p:spTgt spid="104"/>
                                        </p:tgtEl>
                                        <p:attrNameLst>
                                          <p:attrName>fillcolor</p:attrName>
                                        </p:attrNameLst>
                                      </p:cBhvr>
                                      <p:to>
                                        <a:schemeClr val="accent2"/>
                                      </p:to>
                                    </p:animClr>
                                    <p:set>
                                      <p:cBhvr>
                                        <p:cTn id="355" dur="500" fill="hold"/>
                                        <p:tgtEl>
                                          <p:spTgt spid="104"/>
                                        </p:tgtEl>
                                        <p:attrNameLst>
                                          <p:attrName>fill.type</p:attrName>
                                        </p:attrNameLst>
                                      </p:cBhvr>
                                      <p:to>
                                        <p:strVal val="solid"/>
                                      </p:to>
                                    </p:set>
                                    <p:set>
                                      <p:cBhvr>
                                        <p:cTn id="356" dur="500" fill="hold"/>
                                        <p:tgtEl>
                                          <p:spTgt spid="104"/>
                                        </p:tgtEl>
                                        <p:attrNameLst>
                                          <p:attrName>fill.on</p:attrName>
                                        </p:attrNameLst>
                                      </p:cBhvr>
                                      <p:to>
                                        <p:strVal val="true"/>
                                      </p:to>
                                    </p:set>
                                  </p:childTnLst>
                                </p:cTn>
                              </p:par>
                              <p:par>
                                <p:cTn id="357" presetID="19" presetClass="emph" presetSubtype="0" fill="hold" grpId="0" nodeType="withEffect">
                                  <p:stCondLst>
                                    <p:cond delay="0"/>
                                  </p:stCondLst>
                                  <p:childTnLst>
                                    <p:animClr clrSpc="rgb" dir="cw">
                                      <p:cBhvr override="childStyle">
                                        <p:cTn id="358" dur="500" fill="hold"/>
                                        <p:tgtEl>
                                          <p:spTgt spid="105"/>
                                        </p:tgtEl>
                                        <p:attrNameLst>
                                          <p:attrName>style.color</p:attrName>
                                        </p:attrNameLst>
                                      </p:cBhvr>
                                      <p:to>
                                        <a:schemeClr val="accent2"/>
                                      </p:to>
                                    </p:animClr>
                                    <p:animClr clrSpc="rgb" dir="cw">
                                      <p:cBhvr>
                                        <p:cTn id="359" dur="500" fill="hold"/>
                                        <p:tgtEl>
                                          <p:spTgt spid="105"/>
                                        </p:tgtEl>
                                        <p:attrNameLst>
                                          <p:attrName>fillcolor</p:attrName>
                                        </p:attrNameLst>
                                      </p:cBhvr>
                                      <p:to>
                                        <a:schemeClr val="accent2"/>
                                      </p:to>
                                    </p:animClr>
                                    <p:set>
                                      <p:cBhvr>
                                        <p:cTn id="360" dur="500" fill="hold"/>
                                        <p:tgtEl>
                                          <p:spTgt spid="105"/>
                                        </p:tgtEl>
                                        <p:attrNameLst>
                                          <p:attrName>fill.type</p:attrName>
                                        </p:attrNameLst>
                                      </p:cBhvr>
                                      <p:to>
                                        <p:strVal val="solid"/>
                                      </p:to>
                                    </p:set>
                                    <p:set>
                                      <p:cBhvr>
                                        <p:cTn id="361" dur="500" fill="hold"/>
                                        <p:tgtEl>
                                          <p:spTgt spid="105"/>
                                        </p:tgtEl>
                                        <p:attrNameLst>
                                          <p:attrName>fill.on</p:attrName>
                                        </p:attrNameLst>
                                      </p:cBhvr>
                                      <p:to>
                                        <p:strVal val="true"/>
                                      </p:to>
                                    </p:set>
                                  </p:childTnLst>
                                </p:cTn>
                              </p:par>
                              <p:par>
                                <p:cTn id="362" presetID="19" presetClass="emph" presetSubtype="0" fill="hold" grpId="0" nodeType="withEffect">
                                  <p:stCondLst>
                                    <p:cond delay="0"/>
                                  </p:stCondLst>
                                  <p:childTnLst>
                                    <p:animClr clrSpc="rgb" dir="cw">
                                      <p:cBhvr override="childStyle">
                                        <p:cTn id="363" dur="500" fill="hold"/>
                                        <p:tgtEl>
                                          <p:spTgt spid="113"/>
                                        </p:tgtEl>
                                        <p:attrNameLst>
                                          <p:attrName>style.color</p:attrName>
                                        </p:attrNameLst>
                                      </p:cBhvr>
                                      <p:to>
                                        <a:schemeClr val="accent2"/>
                                      </p:to>
                                    </p:animClr>
                                    <p:animClr clrSpc="rgb" dir="cw">
                                      <p:cBhvr>
                                        <p:cTn id="364" dur="500" fill="hold"/>
                                        <p:tgtEl>
                                          <p:spTgt spid="113"/>
                                        </p:tgtEl>
                                        <p:attrNameLst>
                                          <p:attrName>fillcolor</p:attrName>
                                        </p:attrNameLst>
                                      </p:cBhvr>
                                      <p:to>
                                        <a:schemeClr val="accent2"/>
                                      </p:to>
                                    </p:animClr>
                                    <p:set>
                                      <p:cBhvr>
                                        <p:cTn id="365" dur="500" fill="hold"/>
                                        <p:tgtEl>
                                          <p:spTgt spid="113"/>
                                        </p:tgtEl>
                                        <p:attrNameLst>
                                          <p:attrName>fill.type</p:attrName>
                                        </p:attrNameLst>
                                      </p:cBhvr>
                                      <p:to>
                                        <p:strVal val="solid"/>
                                      </p:to>
                                    </p:set>
                                    <p:set>
                                      <p:cBhvr>
                                        <p:cTn id="366" dur="500" fill="hold"/>
                                        <p:tgtEl>
                                          <p:spTgt spid="113"/>
                                        </p:tgtEl>
                                        <p:attrNameLst>
                                          <p:attrName>fill.on</p:attrName>
                                        </p:attrNameLst>
                                      </p:cBhvr>
                                      <p:to>
                                        <p:strVal val="true"/>
                                      </p:to>
                                    </p:set>
                                  </p:childTnLst>
                                </p:cTn>
                              </p:par>
                            </p:childTnLst>
                          </p:cTn>
                        </p:par>
                      </p:childTnLst>
                    </p:cTn>
                  </p:par>
                  <p:par>
                    <p:cTn id="367" fill="hold">
                      <p:stCondLst>
                        <p:cond delay="indefinite"/>
                      </p:stCondLst>
                      <p:childTnLst>
                        <p:par>
                          <p:cTn id="368" fill="hold">
                            <p:stCondLst>
                              <p:cond delay="0"/>
                            </p:stCondLst>
                            <p:childTnLst>
                              <p:par>
                                <p:cTn id="369" presetID="6" presetClass="exit" presetSubtype="32" fill="hold" grpId="1" nodeType="clickEffect">
                                  <p:stCondLst>
                                    <p:cond delay="0"/>
                                  </p:stCondLst>
                                  <p:childTnLst>
                                    <p:animEffect transition="out" filter="circle(out)">
                                      <p:cBhvr>
                                        <p:cTn id="370" dur="2000"/>
                                        <p:tgtEl>
                                          <p:spTgt spid="100"/>
                                        </p:tgtEl>
                                      </p:cBhvr>
                                    </p:animEffect>
                                    <p:set>
                                      <p:cBhvr>
                                        <p:cTn id="371" dur="1" fill="hold">
                                          <p:stCondLst>
                                            <p:cond delay="1999"/>
                                          </p:stCondLst>
                                        </p:cTn>
                                        <p:tgtEl>
                                          <p:spTgt spid="100"/>
                                        </p:tgtEl>
                                        <p:attrNameLst>
                                          <p:attrName>style.visibility</p:attrName>
                                        </p:attrNameLst>
                                      </p:cBhvr>
                                      <p:to>
                                        <p:strVal val="hidden"/>
                                      </p:to>
                                    </p:set>
                                  </p:childTnLst>
                                </p:cTn>
                              </p:par>
                              <p:par>
                                <p:cTn id="372" presetID="6" presetClass="exit" presetSubtype="32" fill="hold" grpId="1" nodeType="withEffect">
                                  <p:stCondLst>
                                    <p:cond delay="0"/>
                                  </p:stCondLst>
                                  <p:childTnLst>
                                    <p:animEffect transition="out" filter="circle(out)">
                                      <p:cBhvr>
                                        <p:cTn id="373" dur="2000"/>
                                        <p:tgtEl>
                                          <p:spTgt spid="101"/>
                                        </p:tgtEl>
                                      </p:cBhvr>
                                    </p:animEffect>
                                    <p:set>
                                      <p:cBhvr>
                                        <p:cTn id="374" dur="1" fill="hold">
                                          <p:stCondLst>
                                            <p:cond delay="1999"/>
                                          </p:stCondLst>
                                        </p:cTn>
                                        <p:tgtEl>
                                          <p:spTgt spid="101"/>
                                        </p:tgtEl>
                                        <p:attrNameLst>
                                          <p:attrName>style.visibility</p:attrName>
                                        </p:attrNameLst>
                                      </p:cBhvr>
                                      <p:to>
                                        <p:strVal val="hidden"/>
                                      </p:to>
                                    </p:set>
                                  </p:childTnLst>
                                </p:cTn>
                              </p:par>
                              <p:par>
                                <p:cTn id="375" presetID="6" presetClass="exit" presetSubtype="32" fill="hold" grpId="1" nodeType="withEffect">
                                  <p:stCondLst>
                                    <p:cond delay="0"/>
                                  </p:stCondLst>
                                  <p:childTnLst>
                                    <p:animEffect transition="out" filter="circle(out)">
                                      <p:cBhvr>
                                        <p:cTn id="376" dur="2000"/>
                                        <p:tgtEl>
                                          <p:spTgt spid="102"/>
                                        </p:tgtEl>
                                      </p:cBhvr>
                                    </p:animEffect>
                                    <p:set>
                                      <p:cBhvr>
                                        <p:cTn id="377" dur="1" fill="hold">
                                          <p:stCondLst>
                                            <p:cond delay="1999"/>
                                          </p:stCondLst>
                                        </p:cTn>
                                        <p:tgtEl>
                                          <p:spTgt spid="102"/>
                                        </p:tgtEl>
                                        <p:attrNameLst>
                                          <p:attrName>style.visibility</p:attrName>
                                        </p:attrNameLst>
                                      </p:cBhvr>
                                      <p:to>
                                        <p:strVal val="hidden"/>
                                      </p:to>
                                    </p:set>
                                  </p:childTnLst>
                                </p:cTn>
                              </p:par>
                              <p:par>
                                <p:cTn id="378" presetID="6" presetClass="exit" presetSubtype="32" fill="hold" grpId="1" nodeType="withEffect">
                                  <p:stCondLst>
                                    <p:cond delay="0"/>
                                  </p:stCondLst>
                                  <p:childTnLst>
                                    <p:animEffect transition="out" filter="circle(out)">
                                      <p:cBhvr>
                                        <p:cTn id="379" dur="2000"/>
                                        <p:tgtEl>
                                          <p:spTgt spid="103"/>
                                        </p:tgtEl>
                                      </p:cBhvr>
                                    </p:animEffect>
                                    <p:set>
                                      <p:cBhvr>
                                        <p:cTn id="380" dur="1" fill="hold">
                                          <p:stCondLst>
                                            <p:cond delay="1999"/>
                                          </p:stCondLst>
                                        </p:cTn>
                                        <p:tgtEl>
                                          <p:spTgt spid="103"/>
                                        </p:tgtEl>
                                        <p:attrNameLst>
                                          <p:attrName>style.visibility</p:attrName>
                                        </p:attrNameLst>
                                      </p:cBhvr>
                                      <p:to>
                                        <p:strVal val="hidden"/>
                                      </p:to>
                                    </p:set>
                                  </p:childTnLst>
                                </p:cTn>
                              </p:par>
                              <p:par>
                                <p:cTn id="381" presetID="6" presetClass="exit" presetSubtype="32" fill="hold" grpId="1" nodeType="withEffect">
                                  <p:stCondLst>
                                    <p:cond delay="0"/>
                                  </p:stCondLst>
                                  <p:childTnLst>
                                    <p:animEffect transition="out" filter="circle(out)">
                                      <p:cBhvr>
                                        <p:cTn id="382" dur="2000"/>
                                        <p:tgtEl>
                                          <p:spTgt spid="104"/>
                                        </p:tgtEl>
                                      </p:cBhvr>
                                    </p:animEffect>
                                    <p:set>
                                      <p:cBhvr>
                                        <p:cTn id="383" dur="1" fill="hold">
                                          <p:stCondLst>
                                            <p:cond delay="1999"/>
                                          </p:stCondLst>
                                        </p:cTn>
                                        <p:tgtEl>
                                          <p:spTgt spid="104"/>
                                        </p:tgtEl>
                                        <p:attrNameLst>
                                          <p:attrName>style.visibility</p:attrName>
                                        </p:attrNameLst>
                                      </p:cBhvr>
                                      <p:to>
                                        <p:strVal val="hidden"/>
                                      </p:to>
                                    </p:set>
                                  </p:childTnLst>
                                </p:cTn>
                              </p:par>
                              <p:par>
                                <p:cTn id="384" presetID="6" presetClass="exit" presetSubtype="32" fill="hold" grpId="1" nodeType="withEffect">
                                  <p:stCondLst>
                                    <p:cond delay="0"/>
                                  </p:stCondLst>
                                  <p:childTnLst>
                                    <p:animEffect transition="out" filter="circle(out)">
                                      <p:cBhvr>
                                        <p:cTn id="385" dur="2000"/>
                                        <p:tgtEl>
                                          <p:spTgt spid="105"/>
                                        </p:tgtEl>
                                      </p:cBhvr>
                                    </p:animEffect>
                                    <p:set>
                                      <p:cBhvr>
                                        <p:cTn id="386" dur="1" fill="hold">
                                          <p:stCondLst>
                                            <p:cond delay="1999"/>
                                          </p:stCondLst>
                                        </p:cTn>
                                        <p:tgtEl>
                                          <p:spTgt spid="105"/>
                                        </p:tgtEl>
                                        <p:attrNameLst>
                                          <p:attrName>style.visibility</p:attrName>
                                        </p:attrNameLst>
                                      </p:cBhvr>
                                      <p:to>
                                        <p:strVal val="hidden"/>
                                      </p:to>
                                    </p:set>
                                  </p:childTnLst>
                                </p:cTn>
                              </p:par>
                              <p:par>
                                <p:cTn id="387" presetID="6" presetClass="exit" presetSubtype="32" fill="hold" grpId="1" nodeType="withEffect">
                                  <p:stCondLst>
                                    <p:cond delay="0"/>
                                  </p:stCondLst>
                                  <p:childTnLst>
                                    <p:animEffect transition="out" filter="circle(out)">
                                      <p:cBhvr>
                                        <p:cTn id="388" dur="2000"/>
                                        <p:tgtEl>
                                          <p:spTgt spid="113"/>
                                        </p:tgtEl>
                                      </p:cBhvr>
                                    </p:animEffect>
                                    <p:set>
                                      <p:cBhvr>
                                        <p:cTn id="389" dur="1" fill="hold">
                                          <p:stCondLst>
                                            <p:cond delay="1999"/>
                                          </p:stCondLst>
                                        </p:cTn>
                                        <p:tgtEl>
                                          <p:spTgt spid="113"/>
                                        </p:tgtEl>
                                        <p:attrNameLst>
                                          <p:attrName>style.visibility</p:attrName>
                                        </p:attrNameLst>
                                      </p:cBhvr>
                                      <p:to>
                                        <p:strVal val="hidden"/>
                                      </p:to>
                                    </p:set>
                                  </p:childTnLst>
                                </p:cTn>
                              </p:par>
                              <p:par>
                                <p:cTn id="390" presetID="6" presetClass="exit" presetSubtype="32" fill="hold" grpId="1" nodeType="withEffect">
                                  <p:stCondLst>
                                    <p:cond delay="0"/>
                                  </p:stCondLst>
                                  <p:childTnLst>
                                    <p:animEffect transition="out" filter="circle(out)">
                                      <p:cBhvr>
                                        <p:cTn id="391" dur="2000"/>
                                        <p:tgtEl>
                                          <p:spTgt spid="242"/>
                                        </p:tgtEl>
                                      </p:cBhvr>
                                    </p:animEffect>
                                    <p:set>
                                      <p:cBhvr>
                                        <p:cTn id="392" dur="1" fill="hold">
                                          <p:stCondLst>
                                            <p:cond delay="1999"/>
                                          </p:stCondLst>
                                        </p:cTn>
                                        <p:tgtEl>
                                          <p:spTgt spid="242"/>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93" restart="whenNotActive" fill="hold" evtFilter="cancelBubble" nodeType="interactiveSeq">
                <p:stCondLst>
                  <p:cond evt="onClick" delay="0">
                    <p:tgtEl>
                      <p:spTgt spid="24"/>
                    </p:tgtEl>
                  </p:cond>
                </p:stCondLst>
                <p:endSync evt="end" delay="0">
                  <p:rtn val="all"/>
                </p:endSync>
                <p:childTnLst>
                  <p:par>
                    <p:cTn id="394" fill="hold">
                      <p:stCondLst>
                        <p:cond delay="0"/>
                      </p:stCondLst>
                      <p:childTnLst>
                        <p:par>
                          <p:cTn id="395" fill="hold">
                            <p:stCondLst>
                              <p:cond delay="0"/>
                            </p:stCondLst>
                            <p:childTnLst>
                              <p:par>
                                <p:cTn id="396" presetID="6" presetClass="entr" presetSubtype="16" fill="hold" grpId="0" nodeType="withEffect">
                                  <p:stCondLst>
                                    <p:cond delay="0"/>
                                  </p:stCondLst>
                                  <p:childTnLst>
                                    <p:set>
                                      <p:cBhvr>
                                        <p:cTn id="397" dur="1" fill="hold">
                                          <p:stCondLst>
                                            <p:cond delay="0"/>
                                          </p:stCondLst>
                                        </p:cTn>
                                        <p:tgtEl>
                                          <p:spTgt spid="243"/>
                                        </p:tgtEl>
                                        <p:attrNameLst>
                                          <p:attrName>style.visibility</p:attrName>
                                        </p:attrNameLst>
                                      </p:cBhvr>
                                      <p:to>
                                        <p:strVal val="visible"/>
                                      </p:to>
                                    </p:set>
                                    <p:animEffect transition="in" filter="circle(in)">
                                      <p:cBhvr>
                                        <p:cTn id="398" dur="2000"/>
                                        <p:tgtEl>
                                          <p:spTgt spid="243"/>
                                        </p:tgtEl>
                                      </p:cBhvr>
                                    </p:animEffect>
                                  </p:childTnLst>
                                </p:cTn>
                              </p:par>
                              <p:par>
                                <p:cTn id="399" presetID="19" presetClass="emph" presetSubtype="0" fill="hold" grpId="0" nodeType="withEffect">
                                  <p:stCondLst>
                                    <p:cond delay="0"/>
                                  </p:stCondLst>
                                  <p:childTnLst>
                                    <p:animClr clrSpc="rgb" dir="cw">
                                      <p:cBhvr override="childStyle">
                                        <p:cTn id="400" dur="500" fill="hold"/>
                                        <p:tgtEl>
                                          <p:spTgt spid="114"/>
                                        </p:tgtEl>
                                        <p:attrNameLst>
                                          <p:attrName>style.color</p:attrName>
                                        </p:attrNameLst>
                                      </p:cBhvr>
                                      <p:to>
                                        <a:schemeClr val="accent2"/>
                                      </p:to>
                                    </p:animClr>
                                    <p:animClr clrSpc="rgb" dir="cw">
                                      <p:cBhvr>
                                        <p:cTn id="401" dur="500" fill="hold"/>
                                        <p:tgtEl>
                                          <p:spTgt spid="114"/>
                                        </p:tgtEl>
                                        <p:attrNameLst>
                                          <p:attrName>fillcolor</p:attrName>
                                        </p:attrNameLst>
                                      </p:cBhvr>
                                      <p:to>
                                        <a:schemeClr val="accent2"/>
                                      </p:to>
                                    </p:animClr>
                                    <p:set>
                                      <p:cBhvr>
                                        <p:cTn id="402" dur="500" fill="hold"/>
                                        <p:tgtEl>
                                          <p:spTgt spid="114"/>
                                        </p:tgtEl>
                                        <p:attrNameLst>
                                          <p:attrName>fill.type</p:attrName>
                                        </p:attrNameLst>
                                      </p:cBhvr>
                                      <p:to>
                                        <p:strVal val="solid"/>
                                      </p:to>
                                    </p:set>
                                    <p:set>
                                      <p:cBhvr>
                                        <p:cTn id="403" dur="500" fill="hold"/>
                                        <p:tgtEl>
                                          <p:spTgt spid="114"/>
                                        </p:tgtEl>
                                        <p:attrNameLst>
                                          <p:attrName>fill.on</p:attrName>
                                        </p:attrNameLst>
                                      </p:cBhvr>
                                      <p:to>
                                        <p:strVal val="true"/>
                                      </p:to>
                                    </p:set>
                                  </p:childTnLst>
                                </p:cTn>
                              </p:par>
                              <p:par>
                                <p:cTn id="404" presetID="19" presetClass="emph" presetSubtype="0" fill="hold" grpId="0" nodeType="withEffect">
                                  <p:stCondLst>
                                    <p:cond delay="0"/>
                                  </p:stCondLst>
                                  <p:childTnLst>
                                    <p:animClr clrSpc="rgb" dir="cw">
                                      <p:cBhvr override="childStyle">
                                        <p:cTn id="405" dur="500" fill="hold"/>
                                        <p:tgtEl>
                                          <p:spTgt spid="125"/>
                                        </p:tgtEl>
                                        <p:attrNameLst>
                                          <p:attrName>style.color</p:attrName>
                                        </p:attrNameLst>
                                      </p:cBhvr>
                                      <p:to>
                                        <a:schemeClr val="accent2"/>
                                      </p:to>
                                    </p:animClr>
                                    <p:animClr clrSpc="rgb" dir="cw">
                                      <p:cBhvr>
                                        <p:cTn id="406" dur="500" fill="hold"/>
                                        <p:tgtEl>
                                          <p:spTgt spid="125"/>
                                        </p:tgtEl>
                                        <p:attrNameLst>
                                          <p:attrName>fillcolor</p:attrName>
                                        </p:attrNameLst>
                                      </p:cBhvr>
                                      <p:to>
                                        <a:schemeClr val="accent2"/>
                                      </p:to>
                                    </p:animClr>
                                    <p:set>
                                      <p:cBhvr>
                                        <p:cTn id="407" dur="500" fill="hold"/>
                                        <p:tgtEl>
                                          <p:spTgt spid="125"/>
                                        </p:tgtEl>
                                        <p:attrNameLst>
                                          <p:attrName>fill.type</p:attrName>
                                        </p:attrNameLst>
                                      </p:cBhvr>
                                      <p:to>
                                        <p:strVal val="solid"/>
                                      </p:to>
                                    </p:set>
                                    <p:set>
                                      <p:cBhvr>
                                        <p:cTn id="408" dur="500" fill="hold"/>
                                        <p:tgtEl>
                                          <p:spTgt spid="125"/>
                                        </p:tgtEl>
                                        <p:attrNameLst>
                                          <p:attrName>fill.on</p:attrName>
                                        </p:attrNameLst>
                                      </p:cBhvr>
                                      <p:to>
                                        <p:strVal val="true"/>
                                      </p:to>
                                    </p:set>
                                  </p:childTnLst>
                                </p:cTn>
                              </p:par>
                              <p:par>
                                <p:cTn id="409" presetID="19" presetClass="emph" presetSubtype="0" fill="hold" grpId="0" nodeType="withEffect">
                                  <p:stCondLst>
                                    <p:cond delay="0"/>
                                  </p:stCondLst>
                                  <p:childTnLst>
                                    <p:animClr clrSpc="rgb" dir="cw">
                                      <p:cBhvr override="childStyle">
                                        <p:cTn id="410" dur="500" fill="hold"/>
                                        <p:tgtEl>
                                          <p:spTgt spid="131"/>
                                        </p:tgtEl>
                                        <p:attrNameLst>
                                          <p:attrName>style.color</p:attrName>
                                        </p:attrNameLst>
                                      </p:cBhvr>
                                      <p:to>
                                        <a:schemeClr val="accent2"/>
                                      </p:to>
                                    </p:animClr>
                                    <p:animClr clrSpc="rgb" dir="cw">
                                      <p:cBhvr>
                                        <p:cTn id="411" dur="500" fill="hold"/>
                                        <p:tgtEl>
                                          <p:spTgt spid="131"/>
                                        </p:tgtEl>
                                        <p:attrNameLst>
                                          <p:attrName>fillcolor</p:attrName>
                                        </p:attrNameLst>
                                      </p:cBhvr>
                                      <p:to>
                                        <a:schemeClr val="accent2"/>
                                      </p:to>
                                    </p:animClr>
                                    <p:set>
                                      <p:cBhvr>
                                        <p:cTn id="412" dur="500" fill="hold"/>
                                        <p:tgtEl>
                                          <p:spTgt spid="131"/>
                                        </p:tgtEl>
                                        <p:attrNameLst>
                                          <p:attrName>fill.type</p:attrName>
                                        </p:attrNameLst>
                                      </p:cBhvr>
                                      <p:to>
                                        <p:strVal val="solid"/>
                                      </p:to>
                                    </p:set>
                                    <p:set>
                                      <p:cBhvr>
                                        <p:cTn id="413" dur="500" fill="hold"/>
                                        <p:tgtEl>
                                          <p:spTgt spid="131"/>
                                        </p:tgtEl>
                                        <p:attrNameLst>
                                          <p:attrName>fill.on</p:attrName>
                                        </p:attrNameLst>
                                      </p:cBhvr>
                                      <p:to>
                                        <p:strVal val="true"/>
                                      </p:to>
                                    </p:set>
                                  </p:childTnLst>
                                </p:cTn>
                              </p:par>
                              <p:par>
                                <p:cTn id="414" presetID="19" presetClass="emph" presetSubtype="0" fill="hold" grpId="0" nodeType="withEffect">
                                  <p:stCondLst>
                                    <p:cond delay="0"/>
                                  </p:stCondLst>
                                  <p:childTnLst>
                                    <p:animClr clrSpc="rgb" dir="cw">
                                      <p:cBhvr override="childStyle">
                                        <p:cTn id="415" dur="500" fill="hold"/>
                                        <p:tgtEl>
                                          <p:spTgt spid="135"/>
                                        </p:tgtEl>
                                        <p:attrNameLst>
                                          <p:attrName>style.color</p:attrName>
                                        </p:attrNameLst>
                                      </p:cBhvr>
                                      <p:to>
                                        <a:schemeClr val="accent2"/>
                                      </p:to>
                                    </p:animClr>
                                    <p:animClr clrSpc="rgb" dir="cw">
                                      <p:cBhvr>
                                        <p:cTn id="416" dur="500" fill="hold"/>
                                        <p:tgtEl>
                                          <p:spTgt spid="135"/>
                                        </p:tgtEl>
                                        <p:attrNameLst>
                                          <p:attrName>fillcolor</p:attrName>
                                        </p:attrNameLst>
                                      </p:cBhvr>
                                      <p:to>
                                        <a:schemeClr val="accent2"/>
                                      </p:to>
                                    </p:animClr>
                                    <p:set>
                                      <p:cBhvr>
                                        <p:cTn id="417" dur="500" fill="hold"/>
                                        <p:tgtEl>
                                          <p:spTgt spid="135"/>
                                        </p:tgtEl>
                                        <p:attrNameLst>
                                          <p:attrName>fill.type</p:attrName>
                                        </p:attrNameLst>
                                      </p:cBhvr>
                                      <p:to>
                                        <p:strVal val="solid"/>
                                      </p:to>
                                    </p:set>
                                    <p:set>
                                      <p:cBhvr>
                                        <p:cTn id="418" dur="500" fill="hold"/>
                                        <p:tgtEl>
                                          <p:spTgt spid="135"/>
                                        </p:tgtEl>
                                        <p:attrNameLst>
                                          <p:attrName>fill.on</p:attrName>
                                        </p:attrNameLst>
                                      </p:cBhvr>
                                      <p:to>
                                        <p:strVal val="true"/>
                                      </p:to>
                                    </p:set>
                                  </p:childTnLst>
                                </p:cTn>
                              </p:par>
                              <p:par>
                                <p:cTn id="419" presetID="19" presetClass="emph" presetSubtype="0" fill="hold" grpId="0" nodeType="withEffect">
                                  <p:stCondLst>
                                    <p:cond delay="0"/>
                                  </p:stCondLst>
                                  <p:childTnLst>
                                    <p:animClr clrSpc="rgb" dir="cw">
                                      <p:cBhvr override="childStyle">
                                        <p:cTn id="420" dur="500" fill="hold"/>
                                        <p:tgtEl>
                                          <p:spTgt spid="136"/>
                                        </p:tgtEl>
                                        <p:attrNameLst>
                                          <p:attrName>style.color</p:attrName>
                                        </p:attrNameLst>
                                      </p:cBhvr>
                                      <p:to>
                                        <a:schemeClr val="accent2"/>
                                      </p:to>
                                    </p:animClr>
                                    <p:animClr clrSpc="rgb" dir="cw">
                                      <p:cBhvr>
                                        <p:cTn id="421" dur="500" fill="hold"/>
                                        <p:tgtEl>
                                          <p:spTgt spid="136"/>
                                        </p:tgtEl>
                                        <p:attrNameLst>
                                          <p:attrName>fillcolor</p:attrName>
                                        </p:attrNameLst>
                                      </p:cBhvr>
                                      <p:to>
                                        <a:schemeClr val="accent2"/>
                                      </p:to>
                                    </p:animClr>
                                    <p:set>
                                      <p:cBhvr>
                                        <p:cTn id="422" dur="500" fill="hold"/>
                                        <p:tgtEl>
                                          <p:spTgt spid="136"/>
                                        </p:tgtEl>
                                        <p:attrNameLst>
                                          <p:attrName>fill.type</p:attrName>
                                        </p:attrNameLst>
                                      </p:cBhvr>
                                      <p:to>
                                        <p:strVal val="solid"/>
                                      </p:to>
                                    </p:set>
                                    <p:set>
                                      <p:cBhvr>
                                        <p:cTn id="423" dur="500" fill="hold"/>
                                        <p:tgtEl>
                                          <p:spTgt spid="136"/>
                                        </p:tgtEl>
                                        <p:attrNameLst>
                                          <p:attrName>fill.on</p:attrName>
                                        </p:attrNameLst>
                                      </p:cBhvr>
                                      <p:to>
                                        <p:strVal val="true"/>
                                      </p:to>
                                    </p:set>
                                  </p:childTnLst>
                                </p:cTn>
                              </p:par>
                              <p:par>
                                <p:cTn id="424" presetID="19" presetClass="emph" presetSubtype="0" fill="hold" grpId="0" nodeType="withEffect">
                                  <p:stCondLst>
                                    <p:cond delay="0"/>
                                  </p:stCondLst>
                                  <p:childTnLst>
                                    <p:animClr clrSpc="rgb" dir="cw">
                                      <p:cBhvr override="childStyle">
                                        <p:cTn id="425" dur="500" fill="hold"/>
                                        <p:tgtEl>
                                          <p:spTgt spid="137"/>
                                        </p:tgtEl>
                                        <p:attrNameLst>
                                          <p:attrName>style.color</p:attrName>
                                        </p:attrNameLst>
                                      </p:cBhvr>
                                      <p:to>
                                        <a:schemeClr val="accent2"/>
                                      </p:to>
                                    </p:animClr>
                                    <p:animClr clrSpc="rgb" dir="cw">
                                      <p:cBhvr>
                                        <p:cTn id="426" dur="500" fill="hold"/>
                                        <p:tgtEl>
                                          <p:spTgt spid="137"/>
                                        </p:tgtEl>
                                        <p:attrNameLst>
                                          <p:attrName>fillcolor</p:attrName>
                                        </p:attrNameLst>
                                      </p:cBhvr>
                                      <p:to>
                                        <a:schemeClr val="accent2"/>
                                      </p:to>
                                    </p:animClr>
                                    <p:set>
                                      <p:cBhvr>
                                        <p:cTn id="427" dur="500" fill="hold"/>
                                        <p:tgtEl>
                                          <p:spTgt spid="137"/>
                                        </p:tgtEl>
                                        <p:attrNameLst>
                                          <p:attrName>fill.type</p:attrName>
                                        </p:attrNameLst>
                                      </p:cBhvr>
                                      <p:to>
                                        <p:strVal val="solid"/>
                                      </p:to>
                                    </p:set>
                                    <p:set>
                                      <p:cBhvr>
                                        <p:cTn id="428" dur="500" fill="hold"/>
                                        <p:tgtEl>
                                          <p:spTgt spid="137"/>
                                        </p:tgtEl>
                                        <p:attrNameLst>
                                          <p:attrName>fill.on</p:attrName>
                                        </p:attrNameLst>
                                      </p:cBhvr>
                                      <p:to>
                                        <p:strVal val="true"/>
                                      </p:to>
                                    </p:set>
                                  </p:childTnLst>
                                </p:cTn>
                              </p:par>
                              <p:par>
                                <p:cTn id="429" presetID="19" presetClass="emph" presetSubtype="0" fill="hold" grpId="0" nodeType="withEffect">
                                  <p:stCondLst>
                                    <p:cond delay="0"/>
                                  </p:stCondLst>
                                  <p:childTnLst>
                                    <p:animClr clrSpc="rgb" dir="cw">
                                      <p:cBhvr override="childStyle">
                                        <p:cTn id="430" dur="500" fill="hold"/>
                                        <p:tgtEl>
                                          <p:spTgt spid="138"/>
                                        </p:tgtEl>
                                        <p:attrNameLst>
                                          <p:attrName>style.color</p:attrName>
                                        </p:attrNameLst>
                                      </p:cBhvr>
                                      <p:to>
                                        <a:schemeClr val="accent2"/>
                                      </p:to>
                                    </p:animClr>
                                    <p:animClr clrSpc="rgb" dir="cw">
                                      <p:cBhvr>
                                        <p:cTn id="431" dur="500" fill="hold"/>
                                        <p:tgtEl>
                                          <p:spTgt spid="138"/>
                                        </p:tgtEl>
                                        <p:attrNameLst>
                                          <p:attrName>fillcolor</p:attrName>
                                        </p:attrNameLst>
                                      </p:cBhvr>
                                      <p:to>
                                        <a:schemeClr val="accent2"/>
                                      </p:to>
                                    </p:animClr>
                                    <p:set>
                                      <p:cBhvr>
                                        <p:cTn id="432" dur="500" fill="hold"/>
                                        <p:tgtEl>
                                          <p:spTgt spid="138"/>
                                        </p:tgtEl>
                                        <p:attrNameLst>
                                          <p:attrName>fill.type</p:attrName>
                                        </p:attrNameLst>
                                      </p:cBhvr>
                                      <p:to>
                                        <p:strVal val="solid"/>
                                      </p:to>
                                    </p:set>
                                    <p:set>
                                      <p:cBhvr>
                                        <p:cTn id="433" dur="500" fill="hold"/>
                                        <p:tgtEl>
                                          <p:spTgt spid="138"/>
                                        </p:tgtEl>
                                        <p:attrNameLst>
                                          <p:attrName>fill.on</p:attrName>
                                        </p:attrNameLst>
                                      </p:cBhvr>
                                      <p:to>
                                        <p:strVal val="true"/>
                                      </p:to>
                                    </p:set>
                                  </p:childTnLst>
                                </p:cTn>
                              </p:par>
                              <p:par>
                                <p:cTn id="434" presetID="19" presetClass="emph" presetSubtype="0" fill="hold" grpId="0" nodeType="withEffect">
                                  <p:stCondLst>
                                    <p:cond delay="0"/>
                                  </p:stCondLst>
                                  <p:childTnLst>
                                    <p:animClr clrSpc="rgb" dir="cw">
                                      <p:cBhvr override="childStyle">
                                        <p:cTn id="435" dur="500" fill="hold"/>
                                        <p:tgtEl>
                                          <p:spTgt spid="139"/>
                                        </p:tgtEl>
                                        <p:attrNameLst>
                                          <p:attrName>style.color</p:attrName>
                                        </p:attrNameLst>
                                      </p:cBhvr>
                                      <p:to>
                                        <a:schemeClr val="accent2"/>
                                      </p:to>
                                    </p:animClr>
                                    <p:animClr clrSpc="rgb" dir="cw">
                                      <p:cBhvr>
                                        <p:cTn id="436" dur="500" fill="hold"/>
                                        <p:tgtEl>
                                          <p:spTgt spid="139"/>
                                        </p:tgtEl>
                                        <p:attrNameLst>
                                          <p:attrName>fillcolor</p:attrName>
                                        </p:attrNameLst>
                                      </p:cBhvr>
                                      <p:to>
                                        <a:schemeClr val="accent2"/>
                                      </p:to>
                                    </p:animClr>
                                    <p:set>
                                      <p:cBhvr>
                                        <p:cTn id="437" dur="500" fill="hold"/>
                                        <p:tgtEl>
                                          <p:spTgt spid="139"/>
                                        </p:tgtEl>
                                        <p:attrNameLst>
                                          <p:attrName>fill.type</p:attrName>
                                        </p:attrNameLst>
                                      </p:cBhvr>
                                      <p:to>
                                        <p:strVal val="solid"/>
                                      </p:to>
                                    </p:set>
                                    <p:set>
                                      <p:cBhvr>
                                        <p:cTn id="438" dur="500" fill="hold"/>
                                        <p:tgtEl>
                                          <p:spTgt spid="139"/>
                                        </p:tgtEl>
                                        <p:attrNameLst>
                                          <p:attrName>fill.on</p:attrName>
                                        </p:attrNameLst>
                                      </p:cBhvr>
                                      <p:to>
                                        <p:strVal val="true"/>
                                      </p:to>
                                    </p:set>
                                  </p:childTnLst>
                                </p:cTn>
                              </p:par>
                              <p:par>
                                <p:cTn id="439" presetID="19" presetClass="emph" presetSubtype="0" fill="hold" grpId="0" nodeType="withEffect">
                                  <p:stCondLst>
                                    <p:cond delay="0"/>
                                  </p:stCondLst>
                                  <p:childTnLst>
                                    <p:animClr clrSpc="rgb" dir="cw">
                                      <p:cBhvr override="childStyle">
                                        <p:cTn id="440" dur="500" fill="hold"/>
                                        <p:tgtEl>
                                          <p:spTgt spid="140"/>
                                        </p:tgtEl>
                                        <p:attrNameLst>
                                          <p:attrName>style.color</p:attrName>
                                        </p:attrNameLst>
                                      </p:cBhvr>
                                      <p:to>
                                        <a:schemeClr val="accent2"/>
                                      </p:to>
                                    </p:animClr>
                                    <p:animClr clrSpc="rgb" dir="cw">
                                      <p:cBhvr>
                                        <p:cTn id="441" dur="500" fill="hold"/>
                                        <p:tgtEl>
                                          <p:spTgt spid="140"/>
                                        </p:tgtEl>
                                        <p:attrNameLst>
                                          <p:attrName>fillcolor</p:attrName>
                                        </p:attrNameLst>
                                      </p:cBhvr>
                                      <p:to>
                                        <a:schemeClr val="accent2"/>
                                      </p:to>
                                    </p:animClr>
                                    <p:set>
                                      <p:cBhvr>
                                        <p:cTn id="442" dur="500" fill="hold"/>
                                        <p:tgtEl>
                                          <p:spTgt spid="140"/>
                                        </p:tgtEl>
                                        <p:attrNameLst>
                                          <p:attrName>fill.type</p:attrName>
                                        </p:attrNameLst>
                                      </p:cBhvr>
                                      <p:to>
                                        <p:strVal val="solid"/>
                                      </p:to>
                                    </p:set>
                                    <p:set>
                                      <p:cBhvr>
                                        <p:cTn id="443" dur="500" fill="hold"/>
                                        <p:tgtEl>
                                          <p:spTgt spid="140"/>
                                        </p:tgtEl>
                                        <p:attrNameLst>
                                          <p:attrName>fill.on</p:attrName>
                                        </p:attrNameLst>
                                      </p:cBhvr>
                                      <p:to>
                                        <p:strVal val="true"/>
                                      </p:to>
                                    </p:set>
                                  </p:childTnLst>
                                </p:cTn>
                              </p:par>
                            </p:childTnLst>
                          </p:cTn>
                        </p:par>
                      </p:childTnLst>
                    </p:cTn>
                  </p:par>
                  <p:par>
                    <p:cTn id="444" fill="hold">
                      <p:stCondLst>
                        <p:cond delay="indefinite"/>
                      </p:stCondLst>
                      <p:childTnLst>
                        <p:par>
                          <p:cTn id="445" fill="hold">
                            <p:stCondLst>
                              <p:cond delay="0"/>
                            </p:stCondLst>
                            <p:childTnLst>
                              <p:par>
                                <p:cTn id="446" presetID="6" presetClass="exit" presetSubtype="32" fill="hold" grpId="1" nodeType="clickEffect">
                                  <p:stCondLst>
                                    <p:cond delay="0"/>
                                  </p:stCondLst>
                                  <p:childTnLst>
                                    <p:animEffect transition="out" filter="circle(out)">
                                      <p:cBhvr>
                                        <p:cTn id="447" dur="2000"/>
                                        <p:tgtEl>
                                          <p:spTgt spid="114"/>
                                        </p:tgtEl>
                                      </p:cBhvr>
                                    </p:animEffect>
                                    <p:set>
                                      <p:cBhvr>
                                        <p:cTn id="448" dur="1" fill="hold">
                                          <p:stCondLst>
                                            <p:cond delay="1999"/>
                                          </p:stCondLst>
                                        </p:cTn>
                                        <p:tgtEl>
                                          <p:spTgt spid="114"/>
                                        </p:tgtEl>
                                        <p:attrNameLst>
                                          <p:attrName>style.visibility</p:attrName>
                                        </p:attrNameLst>
                                      </p:cBhvr>
                                      <p:to>
                                        <p:strVal val="hidden"/>
                                      </p:to>
                                    </p:set>
                                  </p:childTnLst>
                                </p:cTn>
                              </p:par>
                              <p:par>
                                <p:cTn id="449" presetID="6" presetClass="exit" presetSubtype="32" fill="hold" grpId="1" nodeType="withEffect">
                                  <p:stCondLst>
                                    <p:cond delay="0"/>
                                  </p:stCondLst>
                                  <p:childTnLst>
                                    <p:animEffect transition="out" filter="circle(out)">
                                      <p:cBhvr>
                                        <p:cTn id="450" dur="2000"/>
                                        <p:tgtEl>
                                          <p:spTgt spid="125"/>
                                        </p:tgtEl>
                                      </p:cBhvr>
                                    </p:animEffect>
                                    <p:set>
                                      <p:cBhvr>
                                        <p:cTn id="451" dur="1" fill="hold">
                                          <p:stCondLst>
                                            <p:cond delay="1999"/>
                                          </p:stCondLst>
                                        </p:cTn>
                                        <p:tgtEl>
                                          <p:spTgt spid="125"/>
                                        </p:tgtEl>
                                        <p:attrNameLst>
                                          <p:attrName>style.visibility</p:attrName>
                                        </p:attrNameLst>
                                      </p:cBhvr>
                                      <p:to>
                                        <p:strVal val="hidden"/>
                                      </p:to>
                                    </p:set>
                                  </p:childTnLst>
                                </p:cTn>
                              </p:par>
                              <p:par>
                                <p:cTn id="452" presetID="6" presetClass="exit" presetSubtype="32" fill="hold" grpId="1" nodeType="withEffect">
                                  <p:stCondLst>
                                    <p:cond delay="0"/>
                                  </p:stCondLst>
                                  <p:childTnLst>
                                    <p:animEffect transition="out" filter="circle(out)">
                                      <p:cBhvr>
                                        <p:cTn id="453" dur="2000"/>
                                        <p:tgtEl>
                                          <p:spTgt spid="131"/>
                                        </p:tgtEl>
                                      </p:cBhvr>
                                    </p:animEffect>
                                    <p:set>
                                      <p:cBhvr>
                                        <p:cTn id="454" dur="1" fill="hold">
                                          <p:stCondLst>
                                            <p:cond delay="1999"/>
                                          </p:stCondLst>
                                        </p:cTn>
                                        <p:tgtEl>
                                          <p:spTgt spid="131"/>
                                        </p:tgtEl>
                                        <p:attrNameLst>
                                          <p:attrName>style.visibility</p:attrName>
                                        </p:attrNameLst>
                                      </p:cBhvr>
                                      <p:to>
                                        <p:strVal val="hidden"/>
                                      </p:to>
                                    </p:set>
                                  </p:childTnLst>
                                </p:cTn>
                              </p:par>
                              <p:par>
                                <p:cTn id="455" presetID="6" presetClass="exit" presetSubtype="32" fill="hold" grpId="1" nodeType="withEffect">
                                  <p:stCondLst>
                                    <p:cond delay="0"/>
                                  </p:stCondLst>
                                  <p:childTnLst>
                                    <p:animEffect transition="out" filter="circle(out)">
                                      <p:cBhvr>
                                        <p:cTn id="456" dur="2000"/>
                                        <p:tgtEl>
                                          <p:spTgt spid="135"/>
                                        </p:tgtEl>
                                      </p:cBhvr>
                                    </p:animEffect>
                                    <p:set>
                                      <p:cBhvr>
                                        <p:cTn id="457" dur="1" fill="hold">
                                          <p:stCondLst>
                                            <p:cond delay="1999"/>
                                          </p:stCondLst>
                                        </p:cTn>
                                        <p:tgtEl>
                                          <p:spTgt spid="135"/>
                                        </p:tgtEl>
                                        <p:attrNameLst>
                                          <p:attrName>style.visibility</p:attrName>
                                        </p:attrNameLst>
                                      </p:cBhvr>
                                      <p:to>
                                        <p:strVal val="hidden"/>
                                      </p:to>
                                    </p:set>
                                  </p:childTnLst>
                                </p:cTn>
                              </p:par>
                              <p:par>
                                <p:cTn id="458" presetID="6" presetClass="exit" presetSubtype="32" fill="hold" grpId="1" nodeType="withEffect">
                                  <p:stCondLst>
                                    <p:cond delay="0"/>
                                  </p:stCondLst>
                                  <p:childTnLst>
                                    <p:animEffect transition="out" filter="circle(out)">
                                      <p:cBhvr>
                                        <p:cTn id="459" dur="2000"/>
                                        <p:tgtEl>
                                          <p:spTgt spid="136"/>
                                        </p:tgtEl>
                                      </p:cBhvr>
                                    </p:animEffect>
                                    <p:set>
                                      <p:cBhvr>
                                        <p:cTn id="460" dur="1" fill="hold">
                                          <p:stCondLst>
                                            <p:cond delay="1999"/>
                                          </p:stCondLst>
                                        </p:cTn>
                                        <p:tgtEl>
                                          <p:spTgt spid="136"/>
                                        </p:tgtEl>
                                        <p:attrNameLst>
                                          <p:attrName>style.visibility</p:attrName>
                                        </p:attrNameLst>
                                      </p:cBhvr>
                                      <p:to>
                                        <p:strVal val="hidden"/>
                                      </p:to>
                                    </p:set>
                                  </p:childTnLst>
                                </p:cTn>
                              </p:par>
                              <p:par>
                                <p:cTn id="461" presetID="6" presetClass="exit" presetSubtype="32" fill="hold" grpId="1" nodeType="withEffect">
                                  <p:stCondLst>
                                    <p:cond delay="0"/>
                                  </p:stCondLst>
                                  <p:childTnLst>
                                    <p:animEffect transition="out" filter="circle(out)">
                                      <p:cBhvr>
                                        <p:cTn id="462" dur="2000"/>
                                        <p:tgtEl>
                                          <p:spTgt spid="137"/>
                                        </p:tgtEl>
                                      </p:cBhvr>
                                    </p:animEffect>
                                    <p:set>
                                      <p:cBhvr>
                                        <p:cTn id="463" dur="1" fill="hold">
                                          <p:stCondLst>
                                            <p:cond delay="1999"/>
                                          </p:stCondLst>
                                        </p:cTn>
                                        <p:tgtEl>
                                          <p:spTgt spid="137"/>
                                        </p:tgtEl>
                                        <p:attrNameLst>
                                          <p:attrName>style.visibility</p:attrName>
                                        </p:attrNameLst>
                                      </p:cBhvr>
                                      <p:to>
                                        <p:strVal val="hidden"/>
                                      </p:to>
                                    </p:set>
                                  </p:childTnLst>
                                </p:cTn>
                              </p:par>
                              <p:par>
                                <p:cTn id="464" presetID="6" presetClass="exit" presetSubtype="32" fill="hold" grpId="1" nodeType="withEffect">
                                  <p:stCondLst>
                                    <p:cond delay="0"/>
                                  </p:stCondLst>
                                  <p:childTnLst>
                                    <p:animEffect transition="out" filter="circle(out)">
                                      <p:cBhvr>
                                        <p:cTn id="465" dur="2000"/>
                                        <p:tgtEl>
                                          <p:spTgt spid="138"/>
                                        </p:tgtEl>
                                      </p:cBhvr>
                                    </p:animEffect>
                                    <p:set>
                                      <p:cBhvr>
                                        <p:cTn id="466" dur="1" fill="hold">
                                          <p:stCondLst>
                                            <p:cond delay="1999"/>
                                          </p:stCondLst>
                                        </p:cTn>
                                        <p:tgtEl>
                                          <p:spTgt spid="138"/>
                                        </p:tgtEl>
                                        <p:attrNameLst>
                                          <p:attrName>style.visibility</p:attrName>
                                        </p:attrNameLst>
                                      </p:cBhvr>
                                      <p:to>
                                        <p:strVal val="hidden"/>
                                      </p:to>
                                    </p:set>
                                  </p:childTnLst>
                                </p:cTn>
                              </p:par>
                              <p:par>
                                <p:cTn id="467" presetID="6" presetClass="exit" presetSubtype="32" fill="hold" grpId="1" nodeType="withEffect">
                                  <p:stCondLst>
                                    <p:cond delay="0"/>
                                  </p:stCondLst>
                                  <p:childTnLst>
                                    <p:animEffect transition="out" filter="circle(out)">
                                      <p:cBhvr>
                                        <p:cTn id="468" dur="2000"/>
                                        <p:tgtEl>
                                          <p:spTgt spid="139"/>
                                        </p:tgtEl>
                                      </p:cBhvr>
                                    </p:animEffect>
                                    <p:set>
                                      <p:cBhvr>
                                        <p:cTn id="469" dur="1" fill="hold">
                                          <p:stCondLst>
                                            <p:cond delay="1999"/>
                                          </p:stCondLst>
                                        </p:cTn>
                                        <p:tgtEl>
                                          <p:spTgt spid="139"/>
                                        </p:tgtEl>
                                        <p:attrNameLst>
                                          <p:attrName>style.visibility</p:attrName>
                                        </p:attrNameLst>
                                      </p:cBhvr>
                                      <p:to>
                                        <p:strVal val="hidden"/>
                                      </p:to>
                                    </p:set>
                                  </p:childTnLst>
                                </p:cTn>
                              </p:par>
                              <p:par>
                                <p:cTn id="470" presetID="6" presetClass="exit" presetSubtype="32" fill="hold" grpId="1" nodeType="withEffect">
                                  <p:stCondLst>
                                    <p:cond delay="0"/>
                                  </p:stCondLst>
                                  <p:childTnLst>
                                    <p:animEffect transition="out" filter="circle(out)">
                                      <p:cBhvr>
                                        <p:cTn id="471" dur="2000"/>
                                        <p:tgtEl>
                                          <p:spTgt spid="140"/>
                                        </p:tgtEl>
                                      </p:cBhvr>
                                    </p:animEffect>
                                    <p:set>
                                      <p:cBhvr>
                                        <p:cTn id="472" dur="1" fill="hold">
                                          <p:stCondLst>
                                            <p:cond delay="1999"/>
                                          </p:stCondLst>
                                        </p:cTn>
                                        <p:tgtEl>
                                          <p:spTgt spid="140"/>
                                        </p:tgtEl>
                                        <p:attrNameLst>
                                          <p:attrName>style.visibility</p:attrName>
                                        </p:attrNameLst>
                                      </p:cBhvr>
                                      <p:to>
                                        <p:strVal val="hidden"/>
                                      </p:to>
                                    </p:set>
                                  </p:childTnLst>
                                </p:cTn>
                              </p:par>
                              <p:par>
                                <p:cTn id="473" presetID="6" presetClass="exit" presetSubtype="32" fill="hold" grpId="1" nodeType="withEffect">
                                  <p:stCondLst>
                                    <p:cond delay="0"/>
                                  </p:stCondLst>
                                  <p:childTnLst>
                                    <p:animEffect transition="out" filter="circle(out)">
                                      <p:cBhvr>
                                        <p:cTn id="474" dur="2000"/>
                                        <p:tgtEl>
                                          <p:spTgt spid="243"/>
                                        </p:tgtEl>
                                      </p:cBhvr>
                                    </p:animEffect>
                                    <p:set>
                                      <p:cBhvr>
                                        <p:cTn id="475" dur="1" fill="hold">
                                          <p:stCondLst>
                                            <p:cond delay="1999"/>
                                          </p:stCondLst>
                                        </p:cTn>
                                        <p:tgtEl>
                                          <p:spTgt spid="243"/>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76" restart="whenNotActive" fill="hold" evtFilter="cancelBubble" nodeType="interactiveSeq">
                <p:stCondLst>
                  <p:cond evt="onClick" delay="0">
                    <p:tgtEl>
                      <p:spTgt spid="4"/>
                    </p:tgtEl>
                  </p:cond>
                </p:stCondLst>
                <p:endSync evt="end" delay="0">
                  <p:rtn val="all"/>
                </p:endSync>
                <p:childTnLst>
                  <p:par>
                    <p:cTn id="477" fill="hold">
                      <p:stCondLst>
                        <p:cond delay="0"/>
                      </p:stCondLst>
                      <p:childTnLst>
                        <p:par>
                          <p:cTn id="478" fill="hold">
                            <p:stCondLst>
                              <p:cond delay="0"/>
                            </p:stCondLst>
                            <p:childTnLst>
                              <p:par>
                                <p:cTn id="479" presetID="6" presetClass="entr" presetSubtype="16" fill="hold" grpId="0" nodeType="withEffect">
                                  <p:stCondLst>
                                    <p:cond delay="0"/>
                                  </p:stCondLst>
                                  <p:childTnLst>
                                    <p:set>
                                      <p:cBhvr>
                                        <p:cTn id="480" dur="1" fill="hold">
                                          <p:stCondLst>
                                            <p:cond delay="0"/>
                                          </p:stCondLst>
                                        </p:cTn>
                                        <p:tgtEl>
                                          <p:spTgt spid="245"/>
                                        </p:tgtEl>
                                        <p:attrNameLst>
                                          <p:attrName>style.visibility</p:attrName>
                                        </p:attrNameLst>
                                      </p:cBhvr>
                                      <p:to>
                                        <p:strVal val="visible"/>
                                      </p:to>
                                    </p:set>
                                    <p:animEffect transition="in" filter="circle(in)">
                                      <p:cBhvr>
                                        <p:cTn id="481" dur="2000"/>
                                        <p:tgtEl>
                                          <p:spTgt spid="245"/>
                                        </p:tgtEl>
                                      </p:cBhvr>
                                    </p:animEffect>
                                  </p:childTnLst>
                                </p:cTn>
                              </p:par>
                              <p:par>
                                <p:cTn id="482" presetID="19" presetClass="emph" presetSubtype="0" fill="hold" grpId="0" nodeType="withEffect">
                                  <p:stCondLst>
                                    <p:cond delay="0"/>
                                  </p:stCondLst>
                                  <p:childTnLst>
                                    <p:animClr clrSpc="rgb" dir="cw">
                                      <p:cBhvr override="childStyle">
                                        <p:cTn id="483" dur="500" fill="hold"/>
                                        <p:tgtEl>
                                          <p:spTgt spid="141"/>
                                        </p:tgtEl>
                                        <p:attrNameLst>
                                          <p:attrName>style.color</p:attrName>
                                        </p:attrNameLst>
                                      </p:cBhvr>
                                      <p:to>
                                        <a:schemeClr val="accent2"/>
                                      </p:to>
                                    </p:animClr>
                                    <p:animClr clrSpc="rgb" dir="cw">
                                      <p:cBhvr>
                                        <p:cTn id="484" dur="500" fill="hold"/>
                                        <p:tgtEl>
                                          <p:spTgt spid="141"/>
                                        </p:tgtEl>
                                        <p:attrNameLst>
                                          <p:attrName>fillcolor</p:attrName>
                                        </p:attrNameLst>
                                      </p:cBhvr>
                                      <p:to>
                                        <a:schemeClr val="accent2"/>
                                      </p:to>
                                    </p:animClr>
                                    <p:set>
                                      <p:cBhvr>
                                        <p:cTn id="485" dur="500" fill="hold"/>
                                        <p:tgtEl>
                                          <p:spTgt spid="141"/>
                                        </p:tgtEl>
                                        <p:attrNameLst>
                                          <p:attrName>fill.type</p:attrName>
                                        </p:attrNameLst>
                                      </p:cBhvr>
                                      <p:to>
                                        <p:strVal val="solid"/>
                                      </p:to>
                                    </p:set>
                                    <p:set>
                                      <p:cBhvr>
                                        <p:cTn id="486" dur="500" fill="hold"/>
                                        <p:tgtEl>
                                          <p:spTgt spid="141"/>
                                        </p:tgtEl>
                                        <p:attrNameLst>
                                          <p:attrName>fill.on</p:attrName>
                                        </p:attrNameLst>
                                      </p:cBhvr>
                                      <p:to>
                                        <p:strVal val="true"/>
                                      </p:to>
                                    </p:set>
                                  </p:childTnLst>
                                </p:cTn>
                              </p:par>
                              <p:par>
                                <p:cTn id="487" presetID="19" presetClass="emph" presetSubtype="0" fill="hold" grpId="0" nodeType="withEffect">
                                  <p:stCondLst>
                                    <p:cond delay="0"/>
                                  </p:stCondLst>
                                  <p:childTnLst>
                                    <p:animClr clrSpc="rgb" dir="cw">
                                      <p:cBhvr override="childStyle">
                                        <p:cTn id="488" dur="500" fill="hold"/>
                                        <p:tgtEl>
                                          <p:spTgt spid="142"/>
                                        </p:tgtEl>
                                        <p:attrNameLst>
                                          <p:attrName>style.color</p:attrName>
                                        </p:attrNameLst>
                                      </p:cBhvr>
                                      <p:to>
                                        <a:schemeClr val="accent2"/>
                                      </p:to>
                                    </p:animClr>
                                    <p:animClr clrSpc="rgb" dir="cw">
                                      <p:cBhvr>
                                        <p:cTn id="489" dur="500" fill="hold"/>
                                        <p:tgtEl>
                                          <p:spTgt spid="142"/>
                                        </p:tgtEl>
                                        <p:attrNameLst>
                                          <p:attrName>fillcolor</p:attrName>
                                        </p:attrNameLst>
                                      </p:cBhvr>
                                      <p:to>
                                        <a:schemeClr val="accent2"/>
                                      </p:to>
                                    </p:animClr>
                                    <p:set>
                                      <p:cBhvr>
                                        <p:cTn id="490" dur="500" fill="hold"/>
                                        <p:tgtEl>
                                          <p:spTgt spid="142"/>
                                        </p:tgtEl>
                                        <p:attrNameLst>
                                          <p:attrName>fill.type</p:attrName>
                                        </p:attrNameLst>
                                      </p:cBhvr>
                                      <p:to>
                                        <p:strVal val="solid"/>
                                      </p:to>
                                    </p:set>
                                    <p:set>
                                      <p:cBhvr>
                                        <p:cTn id="491" dur="500" fill="hold"/>
                                        <p:tgtEl>
                                          <p:spTgt spid="142"/>
                                        </p:tgtEl>
                                        <p:attrNameLst>
                                          <p:attrName>fill.on</p:attrName>
                                        </p:attrNameLst>
                                      </p:cBhvr>
                                      <p:to>
                                        <p:strVal val="true"/>
                                      </p:to>
                                    </p:set>
                                  </p:childTnLst>
                                </p:cTn>
                              </p:par>
                              <p:par>
                                <p:cTn id="492" presetID="19" presetClass="emph" presetSubtype="0" fill="hold" grpId="0" nodeType="withEffect">
                                  <p:stCondLst>
                                    <p:cond delay="0"/>
                                  </p:stCondLst>
                                  <p:childTnLst>
                                    <p:animClr clrSpc="rgb" dir="cw">
                                      <p:cBhvr override="childStyle">
                                        <p:cTn id="493" dur="500" fill="hold"/>
                                        <p:tgtEl>
                                          <p:spTgt spid="145"/>
                                        </p:tgtEl>
                                        <p:attrNameLst>
                                          <p:attrName>style.color</p:attrName>
                                        </p:attrNameLst>
                                      </p:cBhvr>
                                      <p:to>
                                        <a:schemeClr val="accent2"/>
                                      </p:to>
                                    </p:animClr>
                                    <p:animClr clrSpc="rgb" dir="cw">
                                      <p:cBhvr>
                                        <p:cTn id="494" dur="500" fill="hold"/>
                                        <p:tgtEl>
                                          <p:spTgt spid="145"/>
                                        </p:tgtEl>
                                        <p:attrNameLst>
                                          <p:attrName>fillcolor</p:attrName>
                                        </p:attrNameLst>
                                      </p:cBhvr>
                                      <p:to>
                                        <a:schemeClr val="accent2"/>
                                      </p:to>
                                    </p:animClr>
                                    <p:set>
                                      <p:cBhvr>
                                        <p:cTn id="495" dur="500" fill="hold"/>
                                        <p:tgtEl>
                                          <p:spTgt spid="145"/>
                                        </p:tgtEl>
                                        <p:attrNameLst>
                                          <p:attrName>fill.type</p:attrName>
                                        </p:attrNameLst>
                                      </p:cBhvr>
                                      <p:to>
                                        <p:strVal val="solid"/>
                                      </p:to>
                                    </p:set>
                                    <p:set>
                                      <p:cBhvr>
                                        <p:cTn id="496" dur="500" fill="hold"/>
                                        <p:tgtEl>
                                          <p:spTgt spid="145"/>
                                        </p:tgtEl>
                                        <p:attrNameLst>
                                          <p:attrName>fill.on</p:attrName>
                                        </p:attrNameLst>
                                      </p:cBhvr>
                                      <p:to>
                                        <p:strVal val="true"/>
                                      </p:to>
                                    </p:set>
                                  </p:childTnLst>
                                </p:cTn>
                              </p:par>
                              <p:par>
                                <p:cTn id="497" presetID="19" presetClass="emph" presetSubtype="0" fill="hold" grpId="0" nodeType="withEffect">
                                  <p:stCondLst>
                                    <p:cond delay="0"/>
                                  </p:stCondLst>
                                  <p:childTnLst>
                                    <p:animClr clrSpc="rgb" dir="cw">
                                      <p:cBhvr override="childStyle">
                                        <p:cTn id="498" dur="500" fill="hold"/>
                                        <p:tgtEl>
                                          <p:spTgt spid="146"/>
                                        </p:tgtEl>
                                        <p:attrNameLst>
                                          <p:attrName>style.color</p:attrName>
                                        </p:attrNameLst>
                                      </p:cBhvr>
                                      <p:to>
                                        <a:schemeClr val="accent2"/>
                                      </p:to>
                                    </p:animClr>
                                    <p:animClr clrSpc="rgb" dir="cw">
                                      <p:cBhvr>
                                        <p:cTn id="499" dur="500" fill="hold"/>
                                        <p:tgtEl>
                                          <p:spTgt spid="146"/>
                                        </p:tgtEl>
                                        <p:attrNameLst>
                                          <p:attrName>fillcolor</p:attrName>
                                        </p:attrNameLst>
                                      </p:cBhvr>
                                      <p:to>
                                        <a:schemeClr val="accent2"/>
                                      </p:to>
                                    </p:animClr>
                                    <p:set>
                                      <p:cBhvr>
                                        <p:cTn id="500" dur="500" fill="hold"/>
                                        <p:tgtEl>
                                          <p:spTgt spid="146"/>
                                        </p:tgtEl>
                                        <p:attrNameLst>
                                          <p:attrName>fill.type</p:attrName>
                                        </p:attrNameLst>
                                      </p:cBhvr>
                                      <p:to>
                                        <p:strVal val="solid"/>
                                      </p:to>
                                    </p:set>
                                    <p:set>
                                      <p:cBhvr>
                                        <p:cTn id="501" dur="500" fill="hold"/>
                                        <p:tgtEl>
                                          <p:spTgt spid="146"/>
                                        </p:tgtEl>
                                        <p:attrNameLst>
                                          <p:attrName>fill.on</p:attrName>
                                        </p:attrNameLst>
                                      </p:cBhvr>
                                      <p:to>
                                        <p:strVal val="true"/>
                                      </p:to>
                                    </p:set>
                                  </p:childTnLst>
                                </p:cTn>
                              </p:par>
                              <p:par>
                                <p:cTn id="502" presetID="19" presetClass="emph" presetSubtype="0" fill="hold" grpId="0" nodeType="withEffect">
                                  <p:stCondLst>
                                    <p:cond delay="0"/>
                                  </p:stCondLst>
                                  <p:childTnLst>
                                    <p:animClr clrSpc="rgb" dir="cw">
                                      <p:cBhvr override="childStyle">
                                        <p:cTn id="503" dur="500" fill="hold"/>
                                        <p:tgtEl>
                                          <p:spTgt spid="148"/>
                                        </p:tgtEl>
                                        <p:attrNameLst>
                                          <p:attrName>style.color</p:attrName>
                                        </p:attrNameLst>
                                      </p:cBhvr>
                                      <p:to>
                                        <a:schemeClr val="accent2"/>
                                      </p:to>
                                    </p:animClr>
                                    <p:animClr clrSpc="rgb" dir="cw">
                                      <p:cBhvr>
                                        <p:cTn id="504" dur="500" fill="hold"/>
                                        <p:tgtEl>
                                          <p:spTgt spid="148"/>
                                        </p:tgtEl>
                                        <p:attrNameLst>
                                          <p:attrName>fillcolor</p:attrName>
                                        </p:attrNameLst>
                                      </p:cBhvr>
                                      <p:to>
                                        <a:schemeClr val="accent2"/>
                                      </p:to>
                                    </p:animClr>
                                    <p:set>
                                      <p:cBhvr>
                                        <p:cTn id="505" dur="500" fill="hold"/>
                                        <p:tgtEl>
                                          <p:spTgt spid="148"/>
                                        </p:tgtEl>
                                        <p:attrNameLst>
                                          <p:attrName>fill.type</p:attrName>
                                        </p:attrNameLst>
                                      </p:cBhvr>
                                      <p:to>
                                        <p:strVal val="solid"/>
                                      </p:to>
                                    </p:set>
                                    <p:set>
                                      <p:cBhvr>
                                        <p:cTn id="506" dur="500" fill="hold"/>
                                        <p:tgtEl>
                                          <p:spTgt spid="148"/>
                                        </p:tgtEl>
                                        <p:attrNameLst>
                                          <p:attrName>fill.on</p:attrName>
                                        </p:attrNameLst>
                                      </p:cBhvr>
                                      <p:to>
                                        <p:strVal val="true"/>
                                      </p:to>
                                    </p:set>
                                  </p:childTnLst>
                                </p:cTn>
                              </p:par>
                              <p:par>
                                <p:cTn id="507" presetID="19" presetClass="emph" presetSubtype="0" fill="hold" grpId="0" nodeType="withEffect">
                                  <p:stCondLst>
                                    <p:cond delay="0"/>
                                  </p:stCondLst>
                                  <p:childTnLst>
                                    <p:animClr clrSpc="rgb" dir="cw">
                                      <p:cBhvr override="childStyle">
                                        <p:cTn id="508" dur="500" fill="hold"/>
                                        <p:tgtEl>
                                          <p:spTgt spid="150"/>
                                        </p:tgtEl>
                                        <p:attrNameLst>
                                          <p:attrName>style.color</p:attrName>
                                        </p:attrNameLst>
                                      </p:cBhvr>
                                      <p:to>
                                        <a:schemeClr val="accent2"/>
                                      </p:to>
                                    </p:animClr>
                                    <p:animClr clrSpc="rgb" dir="cw">
                                      <p:cBhvr>
                                        <p:cTn id="509" dur="500" fill="hold"/>
                                        <p:tgtEl>
                                          <p:spTgt spid="150"/>
                                        </p:tgtEl>
                                        <p:attrNameLst>
                                          <p:attrName>fillcolor</p:attrName>
                                        </p:attrNameLst>
                                      </p:cBhvr>
                                      <p:to>
                                        <a:schemeClr val="accent2"/>
                                      </p:to>
                                    </p:animClr>
                                    <p:set>
                                      <p:cBhvr>
                                        <p:cTn id="510" dur="500" fill="hold"/>
                                        <p:tgtEl>
                                          <p:spTgt spid="150"/>
                                        </p:tgtEl>
                                        <p:attrNameLst>
                                          <p:attrName>fill.type</p:attrName>
                                        </p:attrNameLst>
                                      </p:cBhvr>
                                      <p:to>
                                        <p:strVal val="solid"/>
                                      </p:to>
                                    </p:set>
                                    <p:set>
                                      <p:cBhvr>
                                        <p:cTn id="511" dur="500" fill="hold"/>
                                        <p:tgtEl>
                                          <p:spTgt spid="150"/>
                                        </p:tgtEl>
                                        <p:attrNameLst>
                                          <p:attrName>fill.on</p:attrName>
                                        </p:attrNameLst>
                                      </p:cBhvr>
                                      <p:to>
                                        <p:strVal val="true"/>
                                      </p:to>
                                    </p:set>
                                  </p:childTnLst>
                                </p:cTn>
                              </p:par>
                              <p:par>
                                <p:cTn id="512" presetID="19" presetClass="emph" presetSubtype="0" fill="hold" grpId="0" nodeType="withEffect">
                                  <p:stCondLst>
                                    <p:cond delay="0"/>
                                  </p:stCondLst>
                                  <p:childTnLst>
                                    <p:animClr clrSpc="rgb" dir="cw">
                                      <p:cBhvr override="childStyle">
                                        <p:cTn id="513" dur="500" fill="hold"/>
                                        <p:tgtEl>
                                          <p:spTgt spid="152"/>
                                        </p:tgtEl>
                                        <p:attrNameLst>
                                          <p:attrName>style.color</p:attrName>
                                        </p:attrNameLst>
                                      </p:cBhvr>
                                      <p:to>
                                        <a:schemeClr val="accent2"/>
                                      </p:to>
                                    </p:animClr>
                                    <p:animClr clrSpc="rgb" dir="cw">
                                      <p:cBhvr>
                                        <p:cTn id="514" dur="500" fill="hold"/>
                                        <p:tgtEl>
                                          <p:spTgt spid="152"/>
                                        </p:tgtEl>
                                        <p:attrNameLst>
                                          <p:attrName>fillcolor</p:attrName>
                                        </p:attrNameLst>
                                      </p:cBhvr>
                                      <p:to>
                                        <a:schemeClr val="accent2"/>
                                      </p:to>
                                    </p:animClr>
                                    <p:set>
                                      <p:cBhvr>
                                        <p:cTn id="515" dur="500" fill="hold"/>
                                        <p:tgtEl>
                                          <p:spTgt spid="152"/>
                                        </p:tgtEl>
                                        <p:attrNameLst>
                                          <p:attrName>fill.type</p:attrName>
                                        </p:attrNameLst>
                                      </p:cBhvr>
                                      <p:to>
                                        <p:strVal val="solid"/>
                                      </p:to>
                                    </p:set>
                                    <p:set>
                                      <p:cBhvr>
                                        <p:cTn id="516" dur="500" fill="hold"/>
                                        <p:tgtEl>
                                          <p:spTgt spid="152"/>
                                        </p:tgtEl>
                                        <p:attrNameLst>
                                          <p:attrName>fill.on</p:attrName>
                                        </p:attrNameLst>
                                      </p:cBhvr>
                                      <p:to>
                                        <p:strVal val="true"/>
                                      </p:to>
                                    </p:set>
                                  </p:childTnLst>
                                </p:cTn>
                              </p:par>
                            </p:childTnLst>
                          </p:cTn>
                        </p:par>
                      </p:childTnLst>
                    </p:cTn>
                  </p:par>
                  <p:par>
                    <p:cTn id="517" fill="hold">
                      <p:stCondLst>
                        <p:cond delay="indefinite"/>
                      </p:stCondLst>
                      <p:childTnLst>
                        <p:par>
                          <p:cTn id="518" fill="hold">
                            <p:stCondLst>
                              <p:cond delay="0"/>
                            </p:stCondLst>
                            <p:childTnLst>
                              <p:par>
                                <p:cTn id="519" presetID="6" presetClass="exit" presetSubtype="32" fill="hold" grpId="1" nodeType="clickEffect">
                                  <p:stCondLst>
                                    <p:cond delay="0"/>
                                  </p:stCondLst>
                                  <p:childTnLst>
                                    <p:animEffect transition="out" filter="circle(out)">
                                      <p:cBhvr>
                                        <p:cTn id="520" dur="2000"/>
                                        <p:tgtEl>
                                          <p:spTgt spid="141"/>
                                        </p:tgtEl>
                                      </p:cBhvr>
                                    </p:animEffect>
                                    <p:set>
                                      <p:cBhvr>
                                        <p:cTn id="521" dur="1" fill="hold">
                                          <p:stCondLst>
                                            <p:cond delay="1999"/>
                                          </p:stCondLst>
                                        </p:cTn>
                                        <p:tgtEl>
                                          <p:spTgt spid="141"/>
                                        </p:tgtEl>
                                        <p:attrNameLst>
                                          <p:attrName>style.visibility</p:attrName>
                                        </p:attrNameLst>
                                      </p:cBhvr>
                                      <p:to>
                                        <p:strVal val="hidden"/>
                                      </p:to>
                                    </p:set>
                                  </p:childTnLst>
                                </p:cTn>
                              </p:par>
                              <p:par>
                                <p:cTn id="522" presetID="6" presetClass="exit" presetSubtype="32" fill="hold" grpId="1" nodeType="withEffect">
                                  <p:stCondLst>
                                    <p:cond delay="0"/>
                                  </p:stCondLst>
                                  <p:childTnLst>
                                    <p:animEffect transition="out" filter="circle(out)">
                                      <p:cBhvr>
                                        <p:cTn id="523" dur="2000"/>
                                        <p:tgtEl>
                                          <p:spTgt spid="142"/>
                                        </p:tgtEl>
                                      </p:cBhvr>
                                    </p:animEffect>
                                    <p:set>
                                      <p:cBhvr>
                                        <p:cTn id="524" dur="1" fill="hold">
                                          <p:stCondLst>
                                            <p:cond delay="1999"/>
                                          </p:stCondLst>
                                        </p:cTn>
                                        <p:tgtEl>
                                          <p:spTgt spid="142"/>
                                        </p:tgtEl>
                                        <p:attrNameLst>
                                          <p:attrName>style.visibility</p:attrName>
                                        </p:attrNameLst>
                                      </p:cBhvr>
                                      <p:to>
                                        <p:strVal val="hidden"/>
                                      </p:to>
                                    </p:set>
                                  </p:childTnLst>
                                </p:cTn>
                              </p:par>
                              <p:par>
                                <p:cTn id="525" presetID="6" presetClass="exit" presetSubtype="32" fill="hold" grpId="1" nodeType="withEffect">
                                  <p:stCondLst>
                                    <p:cond delay="0"/>
                                  </p:stCondLst>
                                  <p:childTnLst>
                                    <p:animEffect transition="out" filter="circle(out)">
                                      <p:cBhvr>
                                        <p:cTn id="526" dur="2000"/>
                                        <p:tgtEl>
                                          <p:spTgt spid="145"/>
                                        </p:tgtEl>
                                      </p:cBhvr>
                                    </p:animEffect>
                                    <p:set>
                                      <p:cBhvr>
                                        <p:cTn id="527" dur="1" fill="hold">
                                          <p:stCondLst>
                                            <p:cond delay="1999"/>
                                          </p:stCondLst>
                                        </p:cTn>
                                        <p:tgtEl>
                                          <p:spTgt spid="145"/>
                                        </p:tgtEl>
                                        <p:attrNameLst>
                                          <p:attrName>style.visibility</p:attrName>
                                        </p:attrNameLst>
                                      </p:cBhvr>
                                      <p:to>
                                        <p:strVal val="hidden"/>
                                      </p:to>
                                    </p:set>
                                  </p:childTnLst>
                                </p:cTn>
                              </p:par>
                              <p:par>
                                <p:cTn id="528" presetID="6" presetClass="exit" presetSubtype="32" fill="hold" grpId="1" nodeType="withEffect">
                                  <p:stCondLst>
                                    <p:cond delay="0"/>
                                  </p:stCondLst>
                                  <p:childTnLst>
                                    <p:animEffect transition="out" filter="circle(out)">
                                      <p:cBhvr>
                                        <p:cTn id="529" dur="2000"/>
                                        <p:tgtEl>
                                          <p:spTgt spid="146"/>
                                        </p:tgtEl>
                                      </p:cBhvr>
                                    </p:animEffect>
                                    <p:set>
                                      <p:cBhvr>
                                        <p:cTn id="530" dur="1" fill="hold">
                                          <p:stCondLst>
                                            <p:cond delay="1999"/>
                                          </p:stCondLst>
                                        </p:cTn>
                                        <p:tgtEl>
                                          <p:spTgt spid="146"/>
                                        </p:tgtEl>
                                        <p:attrNameLst>
                                          <p:attrName>style.visibility</p:attrName>
                                        </p:attrNameLst>
                                      </p:cBhvr>
                                      <p:to>
                                        <p:strVal val="hidden"/>
                                      </p:to>
                                    </p:set>
                                  </p:childTnLst>
                                </p:cTn>
                              </p:par>
                              <p:par>
                                <p:cTn id="531" presetID="6" presetClass="exit" presetSubtype="32" fill="hold" grpId="1" nodeType="withEffect">
                                  <p:stCondLst>
                                    <p:cond delay="0"/>
                                  </p:stCondLst>
                                  <p:childTnLst>
                                    <p:animEffect transition="out" filter="circle(out)">
                                      <p:cBhvr>
                                        <p:cTn id="532" dur="2000"/>
                                        <p:tgtEl>
                                          <p:spTgt spid="148"/>
                                        </p:tgtEl>
                                      </p:cBhvr>
                                    </p:animEffect>
                                    <p:set>
                                      <p:cBhvr>
                                        <p:cTn id="533" dur="1" fill="hold">
                                          <p:stCondLst>
                                            <p:cond delay="1999"/>
                                          </p:stCondLst>
                                        </p:cTn>
                                        <p:tgtEl>
                                          <p:spTgt spid="148"/>
                                        </p:tgtEl>
                                        <p:attrNameLst>
                                          <p:attrName>style.visibility</p:attrName>
                                        </p:attrNameLst>
                                      </p:cBhvr>
                                      <p:to>
                                        <p:strVal val="hidden"/>
                                      </p:to>
                                    </p:set>
                                  </p:childTnLst>
                                </p:cTn>
                              </p:par>
                              <p:par>
                                <p:cTn id="534" presetID="6" presetClass="exit" presetSubtype="32" fill="hold" grpId="1" nodeType="withEffect">
                                  <p:stCondLst>
                                    <p:cond delay="0"/>
                                  </p:stCondLst>
                                  <p:childTnLst>
                                    <p:animEffect transition="out" filter="circle(out)">
                                      <p:cBhvr>
                                        <p:cTn id="535" dur="2000"/>
                                        <p:tgtEl>
                                          <p:spTgt spid="150"/>
                                        </p:tgtEl>
                                      </p:cBhvr>
                                    </p:animEffect>
                                    <p:set>
                                      <p:cBhvr>
                                        <p:cTn id="536" dur="1" fill="hold">
                                          <p:stCondLst>
                                            <p:cond delay="1999"/>
                                          </p:stCondLst>
                                        </p:cTn>
                                        <p:tgtEl>
                                          <p:spTgt spid="150"/>
                                        </p:tgtEl>
                                        <p:attrNameLst>
                                          <p:attrName>style.visibility</p:attrName>
                                        </p:attrNameLst>
                                      </p:cBhvr>
                                      <p:to>
                                        <p:strVal val="hidden"/>
                                      </p:to>
                                    </p:set>
                                  </p:childTnLst>
                                </p:cTn>
                              </p:par>
                              <p:par>
                                <p:cTn id="537" presetID="6" presetClass="exit" presetSubtype="32" fill="hold" grpId="1" nodeType="withEffect">
                                  <p:stCondLst>
                                    <p:cond delay="0"/>
                                  </p:stCondLst>
                                  <p:childTnLst>
                                    <p:animEffect transition="out" filter="circle(out)">
                                      <p:cBhvr>
                                        <p:cTn id="538" dur="2000"/>
                                        <p:tgtEl>
                                          <p:spTgt spid="152"/>
                                        </p:tgtEl>
                                      </p:cBhvr>
                                    </p:animEffect>
                                    <p:set>
                                      <p:cBhvr>
                                        <p:cTn id="539" dur="1" fill="hold">
                                          <p:stCondLst>
                                            <p:cond delay="1999"/>
                                          </p:stCondLst>
                                        </p:cTn>
                                        <p:tgtEl>
                                          <p:spTgt spid="152"/>
                                        </p:tgtEl>
                                        <p:attrNameLst>
                                          <p:attrName>style.visibility</p:attrName>
                                        </p:attrNameLst>
                                      </p:cBhvr>
                                      <p:to>
                                        <p:strVal val="hidden"/>
                                      </p:to>
                                    </p:set>
                                  </p:childTnLst>
                                </p:cTn>
                              </p:par>
                              <p:par>
                                <p:cTn id="540" presetID="6" presetClass="exit" presetSubtype="32" fill="hold" grpId="1" nodeType="withEffect">
                                  <p:stCondLst>
                                    <p:cond delay="0"/>
                                  </p:stCondLst>
                                  <p:childTnLst>
                                    <p:animEffect transition="out" filter="circle(out)">
                                      <p:cBhvr>
                                        <p:cTn id="541" dur="2000"/>
                                        <p:tgtEl>
                                          <p:spTgt spid="245"/>
                                        </p:tgtEl>
                                      </p:cBhvr>
                                    </p:animEffect>
                                    <p:set>
                                      <p:cBhvr>
                                        <p:cTn id="542" dur="1" fill="hold">
                                          <p:stCondLst>
                                            <p:cond delay="1999"/>
                                          </p:stCondLst>
                                        </p:cTn>
                                        <p:tgtEl>
                                          <p:spTgt spid="245"/>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43" restart="whenNotActive" fill="hold" evtFilter="cancelBubble" nodeType="interactiveSeq">
                <p:stCondLst>
                  <p:cond evt="onClick" delay="0">
                    <p:tgtEl>
                      <p:spTgt spid="6"/>
                    </p:tgtEl>
                  </p:cond>
                </p:stCondLst>
                <p:endSync evt="end" delay="0">
                  <p:rtn val="all"/>
                </p:endSync>
                <p:childTnLst>
                  <p:par>
                    <p:cTn id="544" fill="hold">
                      <p:stCondLst>
                        <p:cond delay="0"/>
                      </p:stCondLst>
                      <p:childTnLst>
                        <p:par>
                          <p:cTn id="545" fill="hold">
                            <p:stCondLst>
                              <p:cond delay="0"/>
                            </p:stCondLst>
                            <p:childTnLst>
                              <p:par>
                                <p:cTn id="546" presetID="6" presetClass="entr" presetSubtype="16" fill="hold" grpId="0" nodeType="withEffect">
                                  <p:stCondLst>
                                    <p:cond delay="0"/>
                                  </p:stCondLst>
                                  <p:childTnLst>
                                    <p:set>
                                      <p:cBhvr>
                                        <p:cTn id="547" dur="1" fill="hold">
                                          <p:stCondLst>
                                            <p:cond delay="0"/>
                                          </p:stCondLst>
                                        </p:cTn>
                                        <p:tgtEl>
                                          <p:spTgt spid="246"/>
                                        </p:tgtEl>
                                        <p:attrNameLst>
                                          <p:attrName>style.visibility</p:attrName>
                                        </p:attrNameLst>
                                      </p:cBhvr>
                                      <p:to>
                                        <p:strVal val="visible"/>
                                      </p:to>
                                    </p:set>
                                    <p:animEffect transition="in" filter="circle(in)">
                                      <p:cBhvr>
                                        <p:cTn id="548" dur="2000"/>
                                        <p:tgtEl>
                                          <p:spTgt spid="246"/>
                                        </p:tgtEl>
                                      </p:cBhvr>
                                    </p:animEffect>
                                  </p:childTnLst>
                                </p:cTn>
                              </p:par>
                              <p:par>
                                <p:cTn id="549" presetID="19" presetClass="emph" presetSubtype="0" fill="hold" grpId="0" nodeType="withEffect">
                                  <p:stCondLst>
                                    <p:cond delay="0"/>
                                  </p:stCondLst>
                                  <p:childTnLst>
                                    <p:animClr clrSpc="rgb" dir="cw">
                                      <p:cBhvr override="childStyle">
                                        <p:cTn id="550" dur="500" fill="hold"/>
                                        <p:tgtEl>
                                          <p:spTgt spid="155"/>
                                        </p:tgtEl>
                                        <p:attrNameLst>
                                          <p:attrName>style.color</p:attrName>
                                        </p:attrNameLst>
                                      </p:cBhvr>
                                      <p:to>
                                        <a:schemeClr val="accent2"/>
                                      </p:to>
                                    </p:animClr>
                                    <p:animClr clrSpc="rgb" dir="cw">
                                      <p:cBhvr>
                                        <p:cTn id="551" dur="500" fill="hold"/>
                                        <p:tgtEl>
                                          <p:spTgt spid="155"/>
                                        </p:tgtEl>
                                        <p:attrNameLst>
                                          <p:attrName>fillcolor</p:attrName>
                                        </p:attrNameLst>
                                      </p:cBhvr>
                                      <p:to>
                                        <a:schemeClr val="accent2"/>
                                      </p:to>
                                    </p:animClr>
                                    <p:set>
                                      <p:cBhvr>
                                        <p:cTn id="552" dur="500" fill="hold"/>
                                        <p:tgtEl>
                                          <p:spTgt spid="155"/>
                                        </p:tgtEl>
                                        <p:attrNameLst>
                                          <p:attrName>fill.type</p:attrName>
                                        </p:attrNameLst>
                                      </p:cBhvr>
                                      <p:to>
                                        <p:strVal val="solid"/>
                                      </p:to>
                                    </p:set>
                                    <p:set>
                                      <p:cBhvr>
                                        <p:cTn id="553" dur="500" fill="hold"/>
                                        <p:tgtEl>
                                          <p:spTgt spid="155"/>
                                        </p:tgtEl>
                                        <p:attrNameLst>
                                          <p:attrName>fill.on</p:attrName>
                                        </p:attrNameLst>
                                      </p:cBhvr>
                                      <p:to>
                                        <p:strVal val="true"/>
                                      </p:to>
                                    </p:set>
                                  </p:childTnLst>
                                </p:cTn>
                              </p:par>
                              <p:par>
                                <p:cTn id="554" presetID="19" presetClass="emph" presetSubtype="0" fill="hold" grpId="0" nodeType="withEffect">
                                  <p:stCondLst>
                                    <p:cond delay="0"/>
                                  </p:stCondLst>
                                  <p:childTnLst>
                                    <p:animClr clrSpc="rgb" dir="cw">
                                      <p:cBhvr override="childStyle">
                                        <p:cTn id="555" dur="500" fill="hold"/>
                                        <p:tgtEl>
                                          <p:spTgt spid="156"/>
                                        </p:tgtEl>
                                        <p:attrNameLst>
                                          <p:attrName>style.color</p:attrName>
                                        </p:attrNameLst>
                                      </p:cBhvr>
                                      <p:to>
                                        <a:schemeClr val="accent2"/>
                                      </p:to>
                                    </p:animClr>
                                    <p:animClr clrSpc="rgb" dir="cw">
                                      <p:cBhvr>
                                        <p:cTn id="556" dur="500" fill="hold"/>
                                        <p:tgtEl>
                                          <p:spTgt spid="156"/>
                                        </p:tgtEl>
                                        <p:attrNameLst>
                                          <p:attrName>fillcolor</p:attrName>
                                        </p:attrNameLst>
                                      </p:cBhvr>
                                      <p:to>
                                        <a:schemeClr val="accent2"/>
                                      </p:to>
                                    </p:animClr>
                                    <p:set>
                                      <p:cBhvr>
                                        <p:cTn id="557" dur="500" fill="hold"/>
                                        <p:tgtEl>
                                          <p:spTgt spid="156"/>
                                        </p:tgtEl>
                                        <p:attrNameLst>
                                          <p:attrName>fill.type</p:attrName>
                                        </p:attrNameLst>
                                      </p:cBhvr>
                                      <p:to>
                                        <p:strVal val="solid"/>
                                      </p:to>
                                    </p:set>
                                    <p:set>
                                      <p:cBhvr>
                                        <p:cTn id="558" dur="500" fill="hold"/>
                                        <p:tgtEl>
                                          <p:spTgt spid="156"/>
                                        </p:tgtEl>
                                        <p:attrNameLst>
                                          <p:attrName>fill.on</p:attrName>
                                        </p:attrNameLst>
                                      </p:cBhvr>
                                      <p:to>
                                        <p:strVal val="true"/>
                                      </p:to>
                                    </p:set>
                                  </p:childTnLst>
                                </p:cTn>
                              </p:par>
                              <p:par>
                                <p:cTn id="559" presetID="19" presetClass="emph" presetSubtype="0" fill="hold" grpId="0" nodeType="withEffect">
                                  <p:stCondLst>
                                    <p:cond delay="0"/>
                                  </p:stCondLst>
                                  <p:childTnLst>
                                    <p:animClr clrSpc="rgb" dir="cw">
                                      <p:cBhvr override="childStyle">
                                        <p:cTn id="560" dur="500" fill="hold"/>
                                        <p:tgtEl>
                                          <p:spTgt spid="157"/>
                                        </p:tgtEl>
                                        <p:attrNameLst>
                                          <p:attrName>style.color</p:attrName>
                                        </p:attrNameLst>
                                      </p:cBhvr>
                                      <p:to>
                                        <a:schemeClr val="accent2"/>
                                      </p:to>
                                    </p:animClr>
                                    <p:animClr clrSpc="rgb" dir="cw">
                                      <p:cBhvr>
                                        <p:cTn id="561" dur="500" fill="hold"/>
                                        <p:tgtEl>
                                          <p:spTgt spid="157"/>
                                        </p:tgtEl>
                                        <p:attrNameLst>
                                          <p:attrName>fillcolor</p:attrName>
                                        </p:attrNameLst>
                                      </p:cBhvr>
                                      <p:to>
                                        <a:schemeClr val="accent2"/>
                                      </p:to>
                                    </p:animClr>
                                    <p:set>
                                      <p:cBhvr>
                                        <p:cTn id="562" dur="500" fill="hold"/>
                                        <p:tgtEl>
                                          <p:spTgt spid="157"/>
                                        </p:tgtEl>
                                        <p:attrNameLst>
                                          <p:attrName>fill.type</p:attrName>
                                        </p:attrNameLst>
                                      </p:cBhvr>
                                      <p:to>
                                        <p:strVal val="solid"/>
                                      </p:to>
                                    </p:set>
                                    <p:set>
                                      <p:cBhvr>
                                        <p:cTn id="563" dur="500" fill="hold"/>
                                        <p:tgtEl>
                                          <p:spTgt spid="157"/>
                                        </p:tgtEl>
                                        <p:attrNameLst>
                                          <p:attrName>fill.on</p:attrName>
                                        </p:attrNameLst>
                                      </p:cBhvr>
                                      <p:to>
                                        <p:strVal val="true"/>
                                      </p:to>
                                    </p:set>
                                  </p:childTnLst>
                                </p:cTn>
                              </p:par>
                              <p:par>
                                <p:cTn id="564" presetID="19" presetClass="emph" presetSubtype="0" fill="hold" grpId="0" nodeType="withEffect">
                                  <p:stCondLst>
                                    <p:cond delay="0"/>
                                  </p:stCondLst>
                                  <p:childTnLst>
                                    <p:animClr clrSpc="rgb" dir="cw">
                                      <p:cBhvr override="childStyle">
                                        <p:cTn id="565" dur="500" fill="hold"/>
                                        <p:tgtEl>
                                          <p:spTgt spid="158"/>
                                        </p:tgtEl>
                                        <p:attrNameLst>
                                          <p:attrName>style.color</p:attrName>
                                        </p:attrNameLst>
                                      </p:cBhvr>
                                      <p:to>
                                        <a:schemeClr val="accent2"/>
                                      </p:to>
                                    </p:animClr>
                                    <p:animClr clrSpc="rgb" dir="cw">
                                      <p:cBhvr>
                                        <p:cTn id="566" dur="500" fill="hold"/>
                                        <p:tgtEl>
                                          <p:spTgt spid="158"/>
                                        </p:tgtEl>
                                        <p:attrNameLst>
                                          <p:attrName>fillcolor</p:attrName>
                                        </p:attrNameLst>
                                      </p:cBhvr>
                                      <p:to>
                                        <a:schemeClr val="accent2"/>
                                      </p:to>
                                    </p:animClr>
                                    <p:set>
                                      <p:cBhvr>
                                        <p:cTn id="567" dur="500" fill="hold"/>
                                        <p:tgtEl>
                                          <p:spTgt spid="158"/>
                                        </p:tgtEl>
                                        <p:attrNameLst>
                                          <p:attrName>fill.type</p:attrName>
                                        </p:attrNameLst>
                                      </p:cBhvr>
                                      <p:to>
                                        <p:strVal val="solid"/>
                                      </p:to>
                                    </p:set>
                                    <p:set>
                                      <p:cBhvr>
                                        <p:cTn id="568" dur="500" fill="hold"/>
                                        <p:tgtEl>
                                          <p:spTgt spid="158"/>
                                        </p:tgtEl>
                                        <p:attrNameLst>
                                          <p:attrName>fill.on</p:attrName>
                                        </p:attrNameLst>
                                      </p:cBhvr>
                                      <p:to>
                                        <p:strVal val="true"/>
                                      </p:to>
                                    </p:set>
                                  </p:childTnLst>
                                </p:cTn>
                              </p:par>
                              <p:par>
                                <p:cTn id="569" presetID="19" presetClass="emph" presetSubtype="0" fill="hold" grpId="0" nodeType="withEffect">
                                  <p:stCondLst>
                                    <p:cond delay="0"/>
                                  </p:stCondLst>
                                  <p:childTnLst>
                                    <p:animClr clrSpc="rgb" dir="cw">
                                      <p:cBhvr override="childStyle">
                                        <p:cTn id="570" dur="500" fill="hold"/>
                                        <p:tgtEl>
                                          <p:spTgt spid="162"/>
                                        </p:tgtEl>
                                        <p:attrNameLst>
                                          <p:attrName>style.color</p:attrName>
                                        </p:attrNameLst>
                                      </p:cBhvr>
                                      <p:to>
                                        <a:schemeClr val="accent2"/>
                                      </p:to>
                                    </p:animClr>
                                    <p:animClr clrSpc="rgb" dir="cw">
                                      <p:cBhvr>
                                        <p:cTn id="571" dur="500" fill="hold"/>
                                        <p:tgtEl>
                                          <p:spTgt spid="162"/>
                                        </p:tgtEl>
                                        <p:attrNameLst>
                                          <p:attrName>fillcolor</p:attrName>
                                        </p:attrNameLst>
                                      </p:cBhvr>
                                      <p:to>
                                        <a:schemeClr val="accent2"/>
                                      </p:to>
                                    </p:animClr>
                                    <p:set>
                                      <p:cBhvr>
                                        <p:cTn id="572" dur="500" fill="hold"/>
                                        <p:tgtEl>
                                          <p:spTgt spid="162"/>
                                        </p:tgtEl>
                                        <p:attrNameLst>
                                          <p:attrName>fill.type</p:attrName>
                                        </p:attrNameLst>
                                      </p:cBhvr>
                                      <p:to>
                                        <p:strVal val="solid"/>
                                      </p:to>
                                    </p:set>
                                    <p:set>
                                      <p:cBhvr>
                                        <p:cTn id="573" dur="500" fill="hold"/>
                                        <p:tgtEl>
                                          <p:spTgt spid="162"/>
                                        </p:tgtEl>
                                        <p:attrNameLst>
                                          <p:attrName>fill.on</p:attrName>
                                        </p:attrNameLst>
                                      </p:cBhvr>
                                      <p:to>
                                        <p:strVal val="true"/>
                                      </p:to>
                                    </p:set>
                                  </p:childTnLst>
                                </p:cTn>
                              </p:par>
                              <p:par>
                                <p:cTn id="574" presetID="19" presetClass="emph" presetSubtype="0" fill="hold" grpId="0" nodeType="withEffect">
                                  <p:stCondLst>
                                    <p:cond delay="0"/>
                                  </p:stCondLst>
                                  <p:childTnLst>
                                    <p:animClr clrSpc="rgb" dir="cw">
                                      <p:cBhvr override="childStyle">
                                        <p:cTn id="575" dur="500" fill="hold"/>
                                        <p:tgtEl>
                                          <p:spTgt spid="164"/>
                                        </p:tgtEl>
                                        <p:attrNameLst>
                                          <p:attrName>style.color</p:attrName>
                                        </p:attrNameLst>
                                      </p:cBhvr>
                                      <p:to>
                                        <a:schemeClr val="accent2"/>
                                      </p:to>
                                    </p:animClr>
                                    <p:animClr clrSpc="rgb" dir="cw">
                                      <p:cBhvr>
                                        <p:cTn id="576" dur="500" fill="hold"/>
                                        <p:tgtEl>
                                          <p:spTgt spid="164"/>
                                        </p:tgtEl>
                                        <p:attrNameLst>
                                          <p:attrName>fillcolor</p:attrName>
                                        </p:attrNameLst>
                                      </p:cBhvr>
                                      <p:to>
                                        <a:schemeClr val="accent2"/>
                                      </p:to>
                                    </p:animClr>
                                    <p:set>
                                      <p:cBhvr>
                                        <p:cTn id="577" dur="500" fill="hold"/>
                                        <p:tgtEl>
                                          <p:spTgt spid="164"/>
                                        </p:tgtEl>
                                        <p:attrNameLst>
                                          <p:attrName>fill.type</p:attrName>
                                        </p:attrNameLst>
                                      </p:cBhvr>
                                      <p:to>
                                        <p:strVal val="solid"/>
                                      </p:to>
                                    </p:set>
                                    <p:set>
                                      <p:cBhvr>
                                        <p:cTn id="578" dur="500" fill="hold"/>
                                        <p:tgtEl>
                                          <p:spTgt spid="164"/>
                                        </p:tgtEl>
                                        <p:attrNameLst>
                                          <p:attrName>fill.on</p:attrName>
                                        </p:attrNameLst>
                                      </p:cBhvr>
                                      <p:to>
                                        <p:strVal val="true"/>
                                      </p:to>
                                    </p:set>
                                  </p:childTnLst>
                                </p:cTn>
                              </p:par>
                              <p:par>
                                <p:cTn id="579" presetID="19" presetClass="emph" presetSubtype="0" fill="hold" grpId="0" nodeType="withEffect">
                                  <p:stCondLst>
                                    <p:cond delay="0"/>
                                  </p:stCondLst>
                                  <p:childTnLst>
                                    <p:animClr clrSpc="rgb" dir="cw">
                                      <p:cBhvr override="childStyle">
                                        <p:cTn id="580" dur="500" fill="hold"/>
                                        <p:tgtEl>
                                          <p:spTgt spid="167"/>
                                        </p:tgtEl>
                                        <p:attrNameLst>
                                          <p:attrName>style.color</p:attrName>
                                        </p:attrNameLst>
                                      </p:cBhvr>
                                      <p:to>
                                        <a:schemeClr val="accent2"/>
                                      </p:to>
                                    </p:animClr>
                                    <p:animClr clrSpc="rgb" dir="cw">
                                      <p:cBhvr>
                                        <p:cTn id="581" dur="500" fill="hold"/>
                                        <p:tgtEl>
                                          <p:spTgt spid="167"/>
                                        </p:tgtEl>
                                        <p:attrNameLst>
                                          <p:attrName>fillcolor</p:attrName>
                                        </p:attrNameLst>
                                      </p:cBhvr>
                                      <p:to>
                                        <a:schemeClr val="accent2"/>
                                      </p:to>
                                    </p:animClr>
                                    <p:set>
                                      <p:cBhvr>
                                        <p:cTn id="582" dur="500" fill="hold"/>
                                        <p:tgtEl>
                                          <p:spTgt spid="167"/>
                                        </p:tgtEl>
                                        <p:attrNameLst>
                                          <p:attrName>fill.type</p:attrName>
                                        </p:attrNameLst>
                                      </p:cBhvr>
                                      <p:to>
                                        <p:strVal val="solid"/>
                                      </p:to>
                                    </p:set>
                                    <p:set>
                                      <p:cBhvr>
                                        <p:cTn id="583" dur="500" fill="hold"/>
                                        <p:tgtEl>
                                          <p:spTgt spid="167"/>
                                        </p:tgtEl>
                                        <p:attrNameLst>
                                          <p:attrName>fill.on</p:attrName>
                                        </p:attrNameLst>
                                      </p:cBhvr>
                                      <p:to>
                                        <p:strVal val="true"/>
                                      </p:to>
                                    </p:set>
                                  </p:childTnLst>
                                </p:cTn>
                              </p:par>
                              <p:par>
                                <p:cTn id="584" presetID="19" presetClass="emph" presetSubtype="0" fill="hold" grpId="0" nodeType="withEffect">
                                  <p:stCondLst>
                                    <p:cond delay="0"/>
                                  </p:stCondLst>
                                  <p:childTnLst>
                                    <p:animClr clrSpc="rgb" dir="cw">
                                      <p:cBhvr override="childStyle">
                                        <p:cTn id="585" dur="500" fill="hold"/>
                                        <p:tgtEl>
                                          <p:spTgt spid="171"/>
                                        </p:tgtEl>
                                        <p:attrNameLst>
                                          <p:attrName>style.color</p:attrName>
                                        </p:attrNameLst>
                                      </p:cBhvr>
                                      <p:to>
                                        <a:schemeClr val="accent2"/>
                                      </p:to>
                                    </p:animClr>
                                    <p:animClr clrSpc="rgb" dir="cw">
                                      <p:cBhvr>
                                        <p:cTn id="586" dur="500" fill="hold"/>
                                        <p:tgtEl>
                                          <p:spTgt spid="171"/>
                                        </p:tgtEl>
                                        <p:attrNameLst>
                                          <p:attrName>fillcolor</p:attrName>
                                        </p:attrNameLst>
                                      </p:cBhvr>
                                      <p:to>
                                        <a:schemeClr val="accent2"/>
                                      </p:to>
                                    </p:animClr>
                                    <p:set>
                                      <p:cBhvr>
                                        <p:cTn id="587" dur="500" fill="hold"/>
                                        <p:tgtEl>
                                          <p:spTgt spid="171"/>
                                        </p:tgtEl>
                                        <p:attrNameLst>
                                          <p:attrName>fill.type</p:attrName>
                                        </p:attrNameLst>
                                      </p:cBhvr>
                                      <p:to>
                                        <p:strVal val="solid"/>
                                      </p:to>
                                    </p:set>
                                    <p:set>
                                      <p:cBhvr>
                                        <p:cTn id="588" dur="500" fill="hold"/>
                                        <p:tgtEl>
                                          <p:spTgt spid="171"/>
                                        </p:tgtEl>
                                        <p:attrNameLst>
                                          <p:attrName>fill.on</p:attrName>
                                        </p:attrNameLst>
                                      </p:cBhvr>
                                      <p:to>
                                        <p:strVal val="true"/>
                                      </p:to>
                                    </p:set>
                                  </p:childTnLst>
                                </p:cTn>
                              </p:par>
                              <p:par>
                                <p:cTn id="589" presetID="19" presetClass="emph" presetSubtype="0" fill="hold" grpId="0" nodeType="withEffect">
                                  <p:stCondLst>
                                    <p:cond delay="0"/>
                                  </p:stCondLst>
                                  <p:childTnLst>
                                    <p:animClr clrSpc="rgb" dir="cw">
                                      <p:cBhvr override="childStyle">
                                        <p:cTn id="590" dur="500" fill="hold"/>
                                        <p:tgtEl>
                                          <p:spTgt spid="177"/>
                                        </p:tgtEl>
                                        <p:attrNameLst>
                                          <p:attrName>style.color</p:attrName>
                                        </p:attrNameLst>
                                      </p:cBhvr>
                                      <p:to>
                                        <a:schemeClr val="accent2"/>
                                      </p:to>
                                    </p:animClr>
                                    <p:animClr clrSpc="rgb" dir="cw">
                                      <p:cBhvr>
                                        <p:cTn id="591" dur="500" fill="hold"/>
                                        <p:tgtEl>
                                          <p:spTgt spid="177"/>
                                        </p:tgtEl>
                                        <p:attrNameLst>
                                          <p:attrName>fillcolor</p:attrName>
                                        </p:attrNameLst>
                                      </p:cBhvr>
                                      <p:to>
                                        <a:schemeClr val="accent2"/>
                                      </p:to>
                                    </p:animClr>
                                    <p:set>
                                      <p:cBhvr>
                                        <p:cTn id="592" dur="500" fill="hold"/>
                                        <p:tgtEl>
                                          <p:spTgt spid="177"/>
                                        </p:tgtEl>
                                        <p:attrNameLst>
                                          <p:attrName>fill.type</p:attrName>
                                        </p:attrNameLst>
                                      </p:cBhvr>
                                      <p:to>
                                        <p:strVal val="solid"/>
                                      </p:to>
                                    </p:set>
                                    <p:set>
                                      <p:cBhvr>
                                        <p:cTn id="593" dur="500" fill="hold"/>
                                        <p:tgtEl>
                                          <p:spTgt spid="177"/>
                                        </p:tgtEl>
                                        <p:attrNameLst>
                                          <p:attrName>fill.on</p:attrName>
                                        </p:attrNameLst>
                                      </p:cBhvr>
                                      <p:to>
                                        <p:strVal val="true"/>
                                      </p:to>
                                    </p:set>
                                  </p:childTnLst>
                                </p:cTn>
                              </p:par>
                              <p:par>
                                <p:cTn id="594" presetID="19" presetClass="emph" presetSubtype="0" fill="hold" grpId="0" nodeType="withEffect">
                                  <p:stCondLst>
                                    <p:cond delay="0"/>
                                  </p:stCondLst>
                                  <p:childTnLst>
                                    <p:animClr clrSpc="rgb" dir="cw">
                                      <p:cBhvr override="childStyle">
                                        <p:cTn id="595" dur="500" fill="hold"/>
                                        <p:tgtEl>
                                          <p:spTgt spid="178"/>
                                        </p:tgtEl>
                                        <p:attrNameLst>
                                          <p:attrName>style.color</p:attrName>
                                        </p:attrNameLst>
                                      </p:cBhvr>
                                      <p:to>
                                        <a:schemeClr val="accent2"/>
                                      </p:to>
                                    </p:animClr>
                                    <p:animClr clrSpc="rgb" dir="cw">
                                      <p:cBhvr>
                                        <p:cTn id="596" dur="500" fill="hold"/>
                                        <p:tgtEl>
                                          <p:spTgt spid="178"/>
                                        </p:tgtEl>
                                        <p:attrNameLst>
                                          <p:attrName>fillcolor</p:attrName>
                                        </p:attrNameLst>
                                      </p:cBhvr>
                                      <p:to>
                                        <a:schemeClr val="accent2"/>
                                      </p:to>
                                    </p:animClr>
                                    <p:set>
                                      <p:cBhvr>
                                        <p:cTn id="597" dur="500" fill="hold"/>
                                        <p:tgtEl>
                                          <p:spTgt spid="178"/>
                                        </p:tgtEl>
                                        <p:attrNameLst>
                                          <p:attrName>fill.type</p:attrName>
                                        </p:attrNameLst>
                                      </p:cBhvr>
                                      <p:to>
                                        <p:strVal val="solid"/>
                                      </p:to>
                                    </p:set>
                                    <p:set>
                                      <p:cBhvr>
                                        <p:cTn id="598" dur="500" fill="hold"/>
                                        <p:tgtEl>
                                          <p:spTgt spid="178"/>
                                        </p:tgtEl>
                                        <p:attrNameLst>
                                          <p:attrName>fill.on</p:attrName>
                                        </p:attrNameLst>
                                      </p:cBhvr>
                                      <p:to>
                                        <p:strVal val="true"/>
                                      </p:to>
                                    </p:set>
                                  </p:childTnLst>
                                </p:cTn>
                              </p:par>
                            </p:childTnLst>
                          </p:cTn>
                        </p:par>
                      </p:childTnLst>
                    </p:cTn>
                  </p:par>
                  <p:par>
                    <p:cTn id="599" fill="hold">
                      <p:stCondLst>
                        <p:cond delay="indefinite"/>
                      </p:stCondLst>
                      <p:childTnLst>
                        <p:par>
                          <p:cTn id="600" fill="hold">
                            <p:stCondLst>
                              <p:cond delay="0"/>
                            </p:stCondLst>
                            <p:childTnLst>
                              <p:par>
                                <p:cTn id="601" presetID="6" presetClass="exit" presetSubtype="32" fill="hold" grpId="1" nodeType="clickEffect">
                                  <p:stCondLst>
                                    <p:cond delay="0"/>
                                  </p:stCondLst>
                                  <p:childTnLst>
                                    <p:animEffect transition="out" filter="circle(out)">
                                      <p:cBhvr>
                                        <p:cTn id="602" dur="2000"/>
                                        <p:tgtEl>
                                          <p:spTgt spid="155"/>
                                        </p:tgtEl>
                                      </p:cBhvr>
                                    </p:animEffect>
                                    <p:set>
                                      <p:cBhvr>
                                        <p:cTn id="603" dur="1" fill="hold">
                                          <p:stCondLst>
                                            <p:cond delay="1999"/>
                                          </p:stCondLst>
                                        </p:cTn>
                                        <p:tgtEl>
                                          <p:spTgt spid="155"/>
                                        </p:tgtEl>
                                        <p:attrNameLst>
                                          <p:attrName>style.visibility</p:attrName>
                                        </p:attrNameLst>
                                      </p:cBhvr>
                                      <p:to>
                                        <p:strVal val="hidden"/>
                                      </p:to>
                                    </p:set>
                                  </p:childTnLst>
                                </p:cTn>
                              </p:par>
                              <p:par>
                                <p:cTn id="604" presetID="6" presetClass="exit" presetSubtype="32" fill="hold" grpId="1" nodeType="withEffect">
                                  <p:stCondLst>
                                    <p:cond delay="0"/>
                                  </p:stCondLst>
                                  <p:childTnLst>
                                    <p:animEffect transition="out" filter="circle(out)">
                                      <p:cBhvr>
                                        <p:cTn id="605" dur="2000"/>
                                        <p:tgtEl>
                                          <p:spTgt spid="156"/>
                                        </p:tgtEl>
                                      </p:cBhvr>
                                    </p:animEffect>
                                    <p:set>
                                      <p:cBhvr>
                                        <p:cTn id="606" dur="1" fill="hold">
                                          <p:stCondLst>
                                            <p:cond delay="1999"/>
                                          </p:stCondLst>
                                        </p:cTn>
                                        <p:tgtEl>
                                          <p:spTgt spid="156"/>
                                        </p:tgtEl>
                                        <p:attrNameLst>
                                          <p:attrName>style.visibility</p:attrName>
                                        </p:attrNameLst>
                                      </p:cBhvr>
                                      <p:to>
                                        <p:strVal val="hidden"/>
                                      </p:to>
                                    </p:set>
                                  </p:childTnLst>
                                </p:cTn>
                              </p:par>
                              <p:par>
                                <p:cTn id="607" presetID="6" presetClass="exit" presetSubtype="32" fill="hold" grpId="1" nodeType="withEffect">
                                  <p:stCondLst>
                                    <p:cond delay="0"/>
                                  </p:stCondLst>
                                  <p:childTnLst>
                                    <p:animEffect transition="out" filter="circle(out)">
                                      <p:cBhvr>
                                        <p:cTn id="608" dur="2000"/>
                                        <p:tgtEl>
                                          <p:spTgt spid="157"/>
                                        </p:tgtEl>
                                      </p:cBhvr>
                                    </p:animEffect>
                                    <p:set>
                                      <p:cBhvr>
                                        <p:cTn id="609" dur="1" fill="hold">
                                          <p:stCondLst>
                                            <p:cond delay="1999"/>
                                          </p:stCondLst>
                                        </p:cTn>
                                        <p:tgtEl>
                                          <p:spTgt spid="157"/>
                                        </p:tgtEl>
                                        <p:attrNameLst>
                                          <p:attrName>style.visibility</p:attrName>
                                        </p:attrNameLst>
                                      </p:cBhvr>
                                      <p:to>
                                        <p:strVal val="hidden"/>
                                      </p:to>
                                    </p:set>
                                  </p:childTnLst>
                                </p:cTn>
                              </p:par>
                              <p:par>
                                <p:cTn id="610" presetID="6" presetClass="exit" presetSubtype="32" fill="hold" grpId="1" nodeType="withEffect">
                                  <p:stCondLst>
                                    <p:cond delay="0"/>
                                  </p:stCondLst>
                                  <p:childTnLst>
                                    <p:animEffect transition="out" filter="circle(out)">
                                      <p:cBhvr>
                                        <p:cTn id="611" dur="2000"/>
                                        <p:tgtEl>
                                          <p:spTgt spid="158"/>
                                        </p:tgtEl>
                                      </p:cBhvr>
                                    </p:animEffect>
                                    <p:set>
                                      <p:cBhvr>
                                        <p:cTn id="612" dur="1" fill="hold">
                                          <p:stCondLst>
                                            <p:cond delay="1999"/>
                                          </p:stCondLst>
                                        </p:cTn>
                                        <p:tgtEl>
                                          <p:spTgt spid="158"/>
                                        </p:tgtEl>
                                        <p:attrNameLst>
                                          <p:attrName>style.visibility</p:attrName>
                                        </p:attrNameLst>
                                      </p:cBhvr>
                                      <p:to>
                                        <p:strVal val="hidden"/>
                                      </p:to>
                                    </p:set>
                                  </p:childTnLst>
                                </p:cTn>
                              </p:par>
                              <p:par>
                                <p:cTn id="613" presetID="6" presetClass="exit" presetSubtype="32" fill="hold" grpId="1" nodeType="withEffect">
                                  <p:stCondLst>
                                    <p:cond delay="0"/>
                                  </p:stCondLst>
                                  <p:childTnLst>
                                    <p:animEffect transition="out" filter="circle(out)">
                                      <p:cBhvr>
                                        <p:cTn id="614" dur="2000"/>
                                        <p:tgtEl>
                                          <p:spTgt spid="162"/>
                                        </p:tgtEl>
                                      </p:cBhvr>
                                    </p:animEffect>
                                    <p:set>
                                      <p:cBhvr>
                                        <p:cTn id="615" dur="1" fill="hold">
                                          <p:stCondLst>
                                            <p:cond delay="1999"/>
                                          </p:stCondLst>
                                        </p:cTn>
                                        <p:tgtEl>
                                          <p:spTgt spid="162"/>
                                        </p:tgtEl>
                                        <p:attrNameLst>
                                          <p:attrName>style.visibility</p:attrName>
                                        </p:attrNameLst>
                                      </p:cBhvr>
                                      <p:to>
                                        <p:strVal val="hidden"/>
                                      </p:to>
                                    </p:set>
                                  </p:childTnLst>
                                </p:cTn>
                              </p:par>
                              <p:par>
                                <p:cTn id="616" presetID="6" presetClass="exit" presetSubtype="32" fill="hold" grpId="1" nodeType="withEffect">
                                  <p:stCondLst>
                                    <p:cond delay="0"/>
                                  </p:stCondLst>
                                  <p:childTnLst>
                                    <p:animEffect transition="out" filter="circle(out)">
                                      <p:cBhvr>
                                        <p:cTn id="617" dur="2000"/>
                                        <p:tgtEl>
                                          <p:spTgt spid="164"/>
                                        </p:tgtEl>
                                      </p:cBhvr>
                                    </p:animEffect>
                                    <p:set>
                                      <p:cBhvr>
                                        <p:cTn id="618" dur="1" fill="hold">
                                          <p:stCondLst>
                                            <p:cond delay="1999"/>
                                          </p:stCondLst>
                                        </p:cTn>
                                        <p:tgtEl>
                                          <p:spTgt spid="164"/>
                                        </p:tgtEl>
                                        <p:attrNameLst>
                                          <p:attrName>style.visibility</p:attrName>
                                        </p:attrNameLst>
                                      </p:cBhvr>
                                      <p:to>
                                        <p:strVal val="hidden"/>
                                      </p:to>
                                    </p:set>
                                  </p:childTnLst>
                                </p:cTn>
                              </p:par>
                              <p:par>
                                <p:cTn id="619" presetID="6" presetClass="exit" presetSubtype="32" fill="hold" grpId="1" nodeType="withEffect">
                                  <p:stCondLst>
                                    <p:cond delay="0"/>
                                  </p:stCondLst>
                                  <p:childTnLst>
                                    <p:animEffect transition="out" filter="circle(out)">
                                      <p:cBhvr>
                                        <p:cTn id="620" dur="2000"/>
                                        <p:tgtEl>
                                          <p:spTgt spid="167"/>
                                        </p:tgtEl>
                                      </p:cBhvr>
                                    </p:animEffect>
                                    <p:set>
                                      <p:cBhvr>
                                        <p:cTn id="621" dur="1" fill="hold">
                                          <p:stCondLst>
                                            <p:cond delay="1999"/>
                                          </p:stCondLst>
                                        </p:cTn>
                                        <p:tgtEl>
                                          <p:spTgt spid="167"/>
                                        </p:tgtEl>
                                        <p:attrNameLst>
                                          <p:attrName>style.visibility</p:attrName>
                                        </p:attrNameLst>
                                      </p:cBhvr>
                                      <p:to>
                                        <p:strVal val="hidden"/>
                                      </p:to>
                                    </p:set>
                                  </p:childTnLst>
                                </p:cTn>
                              </p:par>
                              <p:par>
                                <p:cTn id="622" presetID="6" presetClass="exit" presetSubtype="32" fill="hold" grpId="1" nodeType="withEffect">
                                  <p:stCondLst>
                                    <p:cond delay="0"/>
                                  </p:stCondLst>
                                  <p:childTnLst>
                                    <p:animEffect transition="out" filter="circle(out)">
                                      <p:cBhvr>
                                        <p:cTn id="623" dur="2000"/>
                                        <p:tgtEl>
                                          <p:spTgt spid="171"/>
                                        </p:tgtEl>
                                      </p:cBhvr>
                                    </p:animEffect>
                                    <p:set>
                                      <p:cBhvr>
                                        <p:cTn id="624" dur="1" fill="hold">
                                          <p:stCondLst>
                                            <p:cond delay="1999"/>
                                          </p:stCondLst>
                                        </p:cTn>
                                        <p:tgtEl>
                                          <p:spTgt spid="171"/>
                                        </p:tgtEl>
                                        <p:attrNameLst>
                                          <p:attrName>style.visibility</p:attrName>
                                        </p:attrNameLst>
                                      </p:cBhvr>
                                      <p:to>
                                        <p:strVal val="hidden"/>
                                      </p:to>
                                    </p:set>
                                  </p:childTnLst>
                                </p:cTn>
                              </p:par>
                              <p:par>
                                <p:cTn id="625" presetID="6" presetClass="exit" presetSubtype="32" fill="hold" grpId="1" nodeType="withEffect">
                                  <p:stCondLst>
                                    <p:cond delay="0"/>
                                  </p:stCondLst>
                                  <p:childTnLst>
                                    <p:animEffect transition="out" filter="circle(out)">
                                      <p:cBhvr>
                                        <p:cTn id="626" dur="2000"/>
                                        <p:tgtEl>
                                          <p:spTgt spid="177"/>
                                        </p:tgtEl>
                                      </p:cBhvr>
                                    </p:animEffect>
                                    <p:set>
                                      <p:cBhvr>
                                        <p:cTn id="627" dur="1" fill="hold">
                                          <p:stCondLst>
                                            <p:cond delay="1999"/>
                                          </p:stCondLst>
                                        </p:cTn>
                                        <p:tgtEl>
                                          <p:spTgt spid="177"/>
                                        </p:tgtEl>
                                        <p:attrNameLst>
                                          <p:attrName>style.visibility</p:attrName>
                                        </p:attrNameLst>
                                      </p:cBhvr>
                                      <p:to>
                                        <p:strVal val="hidden"/>
                                      </p:to>
                                    </p:set>
                                  </p:childTnLst>
                                </p:cTn>
                              </p:par>
                              <p:par>
                                <p:cTn id="628" presetID="6" presetClass="exit" presetSubtype="32" fill="hold" grpId="1" nodeType="withEffect">
                                  <p:stCondLst>
                                    <p:cond delay="0"/>
                                  </p:stCondLst>
                                  <p:childTnLst>
                                    <p:animEffect transition="out" filter="circle(out)">
                                      <p:cBhvr>
                                        <p:cTn id="629" dur="2000"/>
                                        <p:tgtEl>
                                          <p:spTgt spid="178"/>
                                        </p:tgtEl>
                                      </p:cBhvr>
                                    </p:animEffect>
                                    <p:set>
                                      <p:cBhvr>
                                        <p:cTn id="630" dur="1" fill="hold">
                                          <p:stCondLst>
                                            <p:cond delay="1999"/>
                                          </p:stCondLst>
                                        </p:cTn>
                                        <p:tgtEl>
                                          <p:spTgt spid="178"/>
                                        </p:tgtEl>
                                        <p:attrNameLst>
                                          <p:attrName>style.visibility</p:attrName>
                                        </p:attrNameLst>
                                      </p:cBhvr>
                                      <p:to>
                                        <p:strVal val="hidden"/>
                                      </p:to>
                                    </p:set>
                                  </p:childTnLst>
                                </p:cTn>
                              </p:par>
                              <p:par>
                                <p:cTn id="631" presetID="6" presetClass="exit" presetSubtype="32" fill="hold" grpId="1" nodeType="withEffect">
                                  <p:stCondLst>
                                    <p:cond delay="0"/>
                                  </p:stCondLst>
                                  <p:childTnLst>
                                    <p:animEffect transition="out" filter="circle(out)">
                                      <p:cBhvr>
                                        <p:cTn id="632" dur="2000"/>
                                        <p:tgtEl>
                                          <p:spTgt spid="246"/>
                                        </p:tgtEl>
                                      </p:cBhvr>
                                    </p:animEffect>
                                    <p:set>
                                      <p:cBhvr>
                                        <p:cTn id="633" dur="1" fill="hold">
                                          <p:stCondLst>
                                            <p:cond delay="1999"/>
                                          </p:stCondLst>
                                        </p:cTn>
                                        <p:tgtEl>
                                          <p:spTgt spid="24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634" restart="whenNotActive" fill="hold" evtFilter="cancelBubble" nodeType="interactiveSeq">
                <p:stCondLst>
                  <p:cond evt="onClick" delay="0">
                    <p:tgtEl>
                      <p:spTgt spid="8"/>
                    </p:tgtEl>
                  </p:cond>
                </p:stCondLst>
                <p:endSync evt="end" delay="0">
                  <p:rtn val="all"/>
                </p:endSync>
                <p:childTnLst>
                  <p:par>
                    <p:cTn id="635" fill="hold">
                      <p:stCondLst>
                        <p:cond delay="0"/>
                      </p:stCondLst>
                      <p:childTnLst>
                        <p:par>
                          <p:cTn id="636" fill="hold">
                            <p:stCondLst>
                              <p:cond delay="0"/>
                            </p:stCondLst>
                            <p:childTnLst>
                              <p:par>
                                <p:cTn id="637" presetID="6" presetClass="entr" presetSubtype="16" fill="hold" grpId="0" nodeType="withEffect">
                                  <p:stCondLst>
                                    <p:cond delay="0"/>
                                  </p:stCondLst>
                                  <p:childTnLst>
                                    <p:set>
                                      <p:cBhvr>
                                        <p:cTn id="638" dur="1" fill="hold">
                                          <p:stCondLst>
                                            <p:cond delay="0"/>
                                          </p:stCondLst>
                                        </p:cTn>
                                        <p:tgtEl>
                                          <p:spTgt spid="247"/>
                                        </p:tgtEl>
                                        <p:attrNameLst>
                                          <p:attrName>style.visibility</p:attrName>
                                        </p:attrNameLst>
                                      </p:cBhvr>
                                      <p:to>
                                        <p:strVal val="visible"/>
                                      </p:to>
                                    </p:set>
                                    <p:animEffect transition="in" filter="circle(in)">
                                      <p:cBhvr>
                                        <p:cTn id="639" dur="2000"/>
                                        <p:tgtEl>
                                          <p:spTgt spid="247"/>
                                        </p:tgtEl>
                                      </p:cBhvr>
                                    </p:animEffect>
                                  </p:childTnLst>
                                </p:cTn>
                              </p:par>
                              <p:par>
                                <p:cTn id="640" presetID="19" presetClass="emph" presetSubtype="0" fill="hold" grpId="0" nodeType="withEffect">
                                  <p:stCondLst>
                                    <p:cond delay="0"/>
                                  </p:stCondLst>
                                  <p:childTnLst>
                                    <p:animClr clrSpc="rgb" dir="cw">
                                      <p:cBhvr override="childStyle">
                                        <p:cTn id="641" dur="500" fill="hold"/>
                                        <p:tgtEl>
                                          <p:spTgt spid="179"/>
                                        </p:tgtEl>
                                        <p:attrNameLst>
                                          <p:attrName>style.color</p:attrName>
                                        </p:attrNameLst>
                                      </p:cBhvr>
                                      <p:to>
                                        <a:schemeClr val="accent2"/>
                                      </p:to>
                                    </p:animClr>
                                    <p:animClr clrSpc="rgb" dir="cw">
                                      <p:cBhvr>
                                        <p:cTn id="642" dur="500" fill="hold"/>
                                        <p:tgtEl>
                                          <p:spTgt spid="179"/>
                                        </p:tgtEl>
                                        <p:attrNameLst>
                                          <p:attrName>fillcolor</p:attrName>
                                        </p:attrNameLst>
                                      </p:cBhvr>
                                      <p:to>
                                        <a:schemeClr val="accent2"/>
                                      </p:to>
                                    </p:animClr>
                                    <p:set>
                                      <p:cBhvr>
                                        <p:cTn id="643" dur="500" fill="hold"/>
                                        <p:tgtEl>
                                          <p:spTgt spid="179"/>
                                        </p:tgtEl>
                                        <p:attrNameLst>
                                          <p:attrName>fill.type</p:attrName>
                                        </p:attrNameLst>
                                      </p:cBhvr>
                                      <p:to>
                                        <p:strVal val="solid"/>
                                      </p:to>
                                    </p:set>
                                    <p:set>
                                      <p:cBhvr>
                                        <p:cTn id="644" dur="500" fill="hold"/>
                                        <p:tgtEl>
                                          <p:spTgt spid="179"/>
                                        </p:tgtEl>
                                        <p:attrNameLst>
                                          <p:attrName>fill.on</p:attrName>
                                        </p:attrNameLst>
                                      </p:cBhvr>
                                      <p:to>
                                        <p:strVal val="true"/>
                                      </p:to>
                                    </p:set>
                                  </p:childTnLst>
                                </p:cTn>
                              </p:par>
                              <p:par>
                                <p:cTn id="645" presetID="19" presetClass="emph" presetSubtype="0" fill="hold" grpId="0" nodeType="withEffect">
                                  <p:stCondLst>
                                    <p:cond delay="0"/>
                                  </p:stCondLst>
                                  <p:childTnLst>
                                    <p:animClr clrSpc="rgb" dir="cw">
                                      <p:cBhvr override="childStyle">
                                        <p:cTn id="646" dur="500" fill="hold"/>
                                        <p:tgtEl>
                                          <p:spTgt spid="180"/>
                                        </p:tgtEl>
                                        <p:attrNameLst>
                                          <p:attrName>style.color</p:attrName>
                                        </p:attrNameLst>
                                      </p:cBhvr>
                                      <p:to>
                                        <a:schemeClr val="accent2"/>
                                      </p:to>
                                    </p:animClr>
                                    <p:animClr clrSpc="rgb" dir="cw">
                                      <p:cBhvr>
                                        <p:cTn id="647" dur="500" fill="hold"/>
                                        <p:tgtEl>
                                          <p:spTgt spid="180"/>
                                        </p:tgtEl>
                                        <p:attrNameLst>
                                          <p:attrName>fillcolor</p:attrName>
                                        </p:attrNameLst>
                                      </p:cBhvr>
                                      <p:to>
                                        <a:schemeClr val="accent2"/>
                                      </p:to>
                                    </p:animClr>
                                    <p:set>
                                      <p:cBhvr>
                                        <p:cTn id="648" dur="500" fill="hold"/>
                                        <p:tgtEl>
                                          <p:spTgt spid="180"/>
                                        </p:tgtEl>
                                        <p:attrNameLst>
                                          <p:attrName>fill.type</p:attrName>
                                        </p:attrNameLst>
                                      </p:cBhvr>
                                      <p:to>
                                        <p:strVal val="solid"/>
                                      </p:to>
                                    </p:set>
                                    <p:set>
                                      <p:cBhvr>
                                        <p:cTn id="649" dur="500" fill="hold"/>
                                        <p:tgtEl>
                                          <p:spTgt spid="180"/>
                                        </p:tgtEl>
                                        <p:attrNameLst>
                                          <p:attrName>fill.on</p:attrName>
                                        </p:attrNameLst>
                                      </p:cBhvr>
                                      <p:to>
                                        <p:strVal val="true"/>
                                      </p:to>
                                    </p:set>
                                  </p:childTnLst>
                                </p:cTn>
                              </p:par>
                              <p:par>
                                <p:cTn id="650" presetID="19" presetClass="emph" presetSubtype="0" fill="hold" grpId="0" nodeType="withEffect">
                                  <p:stCondLst>
                                    <p:cond delay="0"/>
                                  </p:stCondLst>
                                  <p:childTnLst>
                                    <p:animClr clrSpc="rgb" dir="cw">
                                      <p:cBhvr override="childStyle">
                                        <p:cTn id="651" dur="500" fill="hold"/>
                                        <p:tgtEl>
                                          <p:spTgt spid="185"/>
                                        </p:tgtEl>
                                        <p:attrNameLst>
                                          <p:attrName>style.color</p:attrName>
                                        </p:attrNameLst>
                                      </p:cBhvr>
                                      <p:to>
                                        <a:schemeClr val="accent2"/>
                                      </p:to>
                                    </p:animClr>
                                    <p:animClr clrSpc="rgb" dir="cw">
                                      <p:cBhvr>
                                        <p:cTn id="652" dur="500" fill="hold"/>
                                        <p:tgtEl>
                                          <p:spTgt spid="185"/>
                                        </p:tgtEl>
                                        <p:attrNameLst>
                                          <p:attrName>fillcolor</p:attrName>
                                        </p:attrNameLst>
                                      </p:cBhvr>
                                      <p:to>
                                        <a:schemeClr val="accent2"/>
                                      </p:to>
                                    </p:animClr>
                                    <p:set>
                                      <p:cBhvr>
                                        <p:cTn id="653" dur="500" fill="hold"/>
                                        <p:tgtEl>
                                          <p:spTgt spid="185"/>
                                        </p:tgtEl>
                                        <p:attrNameLst>
                                          <p:attrName>fill.type</p:attrName>
                                        </p:attrNameLst>
                                      </p:cBhvr>
                                      <p:to>
                                        <p:strVal val="solid"/>
                                      </p:to>
                                    </p:set>
                                    <p:set>
                                      <p:cBhvr>
                                        <p:cTn id="654" dur="500" fill="hold"/>
                                        <p:tgtEl>
                                          <p:spTgt spid="185"/>
                                        </p:tgtEl>
                                        <p:attrNameLst>
                                          <p:attrName>fill.on</p:attrName>
                                        </p:attrNameLst>
                                      </p:cBhvr>
                                      <p:to>
                                        <p:strVal val="true"/>
                                      </p:to>
                                    </p:set>
                                  </p:childTnLst>
                                </p:cTn>
                              </p:par>
                              <p:par>
                                <p:cTn id="655" presetID="19" presetClass="emph" presetSubtype="0" fill="hold" grpId="0" nodeType="withEffect">
                                  <p:stCondLst>
                                    <p:cond delay="0"/>
                                  </p:stCondLst>
                                  <p:childTnLst>
                                    <p:animClr clrSpc="rgb" dir="cw">
                                      <p:cBhvr override="childStyle">
                                        <p:cTn id="656" dur="500" fill="hold"/>
                                        <p:tgtEl>
                                          <p:spTgt spid="186"/>
                                        </p:tgtEl>
                                        <p:attrNameLst>
                                          <p:attrName>style.color</p:attrName>
                                        </p:attrNameLst>
                                      </p:cBhvr>
                                      <p:to>
                                        <a:schemeClr val="accent2"/>
                                      </p:to>
                                    </p:animClr>
                                    <p:animClr clrSpc="rgb" dir="cw">
                                      <p:cBhvr>
                                        <p:cTn id="657" dur="500" fill="hold"/>
                                        <p:tgtEl>
                                          <p:spTgt spid="186"/>
                                        </p:tgtEl>
                                        <p:attrNameLst>
                                          <p:attrName>fillcolor</p:attrName>
                                        </p:attrNameLst>
                                      </p:cBhvr>
                                      <p:to>
                                        <a:schemeClr val="accent2"/>
                                      </p:to>
                                    </p:animClr>
                                    <p:set>
                                      <p:cBhvr>
                                        <p:cTn id="658" dur="500" fill="hold"/>
                                        <p:tgtEl>
                                          <p:spTgt spid="186"/>
                                        </p:tgtEl>
                                        <p:attrNameLst>
                                          <p:attrName>fill.type</p:attrName>
                                        </p:attrNameLst>
                                      </p:cBhvr>
                                      <p:to>
                                        <p:strVal val="solid"/>
                                      </p:to>
                                    </p:set>
                                    <p:set>
                                      <p:cBhvr>
                                        <p:cTn id="659" dur="500" fill="hold"/>
                                        <p:tgtEl>
                                          <p:spTgt spid="186"/>
                                        </p:tgtEl>
                                        <p:attrNameLst>
                                          <p:attrName>fill.on</p:attrName>
                                        </p:attrNameLst>
                                      </p:cBhvr>
                                      <p:to>
                                        <p:strVal val="true"/>
                                      </p:to>
                                    </p:set>
                                  </p:childTnLst>
                                </p:cTn>
                              </p:par>
                              <p:par>
                                <p:cTn id="660" presetID="19" presetClass="emph" presetSubtype="0" fill="hold" grpId="0" nodeType="withEffect">
                                  <p:stCondLst>
                                    <p:cond delay="0"/>
                                  </p:stCondLst>
                                  <p:childTnLst>
                                    <p:animClr clrSpc="rgb" dir="cw">
                                      <p:cBhvr override="childStyle">
                                        <p:cTn id="661" dur="500" fill="hold"/>
                                        <p:tgtEl>
                                          <p:spTgt spid="187"/>
                                        </p:tgtEl>
                                        <p:attrNameLst>
                                          <p:attrName>style.color</p:attrName>
                                        </p:attrNameLst>
                                      </p:cBhvr>
                                      <p:to>
                                        <a:schemeClr val="accent2"/>
                                      </p:to>
                                    </p:animClr>
                                    <p:animClr clrSpc="rgb" dir="cw">
                                      <p:cBhvr>
                                        <p:cTn id="662" dur="500" fill="hold"/>
                                        <p:tgtEl>
                                          <p:spTgt spid="187"/>
                                        </p:tgtEl>
                                        <p:attrNameLst>
                                          <p:attrName>fillcolor</p:attrName>
                                        </p:attrNameLst>
                                      </p:cBhvr>
                                      <p:to>
                                        <a:schemeClr val="accent2"/>
                                      </p:to>
                                    </p:animClr>
                                    <p:set>
                                      <p:cBhvr>
                                        <p:cTn id="663" dur="500" fill="hold"/>
                                        <p:tgtEl>
                                          <p:spTgt spid="187"/>
                                        </p:tgtEl>
                                        <p:attrNameLst>
                                          <p:attrName>fill.type</p:attrName>
                                        </p:attrNameLst>
                                      </p:cBhvr>
                                      <p:to>
                                        <p:strVal val="solid"/>
                                      </p:to>
                                    </p:set>
                                    <p:set>
                                      <p:cBhvr>
                                        <p:cTn id="664" dur="500" fill="hold"/>
                                        <p:tgtEl>
                                          <p:spTgt spid="187"/>
                                        </p:tgtEl>
                                        <p:attrNameLst>
                                          <p:attrName>fill.on</p:attrName>
                                        </p:attrNameLst>
                                      </p:cBhvr>
                                      <p:to>
                                        <p:strVal val="true"/>
                                      </p:to>
                                    </p:set>
                                  </p:childTnLst>
                                </p:cTn>
                              </p:par>
                              <p:par>
                                <p:cTn id="665" presetID="19" presetClass="emph" presetSubtype="0" fill="hold" grpId="0" nodeType="withEffect">
                                  <p:stCondLst>
                                    <p:cond delay="0"/>
                                  </p:stCondLst>
                                  <p:childTnLst>
                                    <p:animClr clrSpc="rgb" dir="cw">
                                      <p:cBhvr override="childStyle">
                                        <p:cTn id="666" dur="500" fill="hold"/>
                                        <p:tgtEl>
                                          <p:spTgt spid="188"/>
                                        </p:tgtEl>
                                        <p:attrNameLst>
                                          <p:attrName>style.color</p:attrName>
                                        </p:attrNameLst>
                                      </p:cBhvr>
                                      <p:to>
                                        <a:schemeClr val="accent2"/>
                                      </p:to>
                                    </p:animClr>
                                    <p:animClr clrSpc="rgb" dir="cw">
                                      <p:cBhvr>
                                        <p:cTn id="667" dur="500" fill="hold"/>
                                        <p:tgtEl>
                                          <p:spTgt spid="188"/>
                                        </p:tgtEl>
                                        <p:attrNameLst>
                                          <p:attrName>fillcolor</p:attrName>
                                        </p:attrNameLst>
                                      </p:cBhvr>
                                      <p:to>
                                        <a:schemeClr val="accent2"/>
                                      </p:to>
                                    </p:animClr>
                                    <p:set>
                                      <p:cBhvr>
                                        <p:cTn id="668" dur="500" fill="hold"/>
                                        <p:tgtEl>
                                          <p:spTgt spid="188"/>
                                        </p:tgtEl>
                                        <p:attrNameLst>
                                          <p:attrName>fill.type</p:attrName>
                                        </p:attrNameLst>
                                      </p:cBhvr>
                                      <p:to>
                                        <p:strVal val="solid"/>
                                      </p:to>
                                    </p:set>
                                    <p:set>
                                      <p:cBhvr>
                                        <p:cTn id="669" dur="500" fill="hold"/>
                                        <p:tgtEl>
                                          <p:spTgt spid="188"/>
                                        </p:tgtEl>
                                        <p:attrNameLst>
                                          <p:attrName>fill.on</p:attrName>
                                        </p:attrNameLst>
                                      </p:cBhvr>
                                      <p:to>
                                        <p:strVal val="true"/>
                                      </p:to>
                                    </p:set>
                                  </p:childTnLst>
                                </p:cTn>
                              </p:par>
                              <p:par>
                                <p:cTn id="670" presetID="19" presetClass="emph" presetSubtype="0" fill="hold" grpId="0" nodeType="withEffect">
                                  <p:stCondLst>
                                    <p:cond delay="0"/>
                                  </p:stCondLst>
                                  <p:childTnLst>
                                    <p:animClr clrSpc="rgb" dir="cw">
                                      <p:cBhvr override="childStyle">
                                        <p:cTn id="671" dur="500" fill="hold"/>
                                        <p:tgtEl>
                                          <p:spTgt spid="189"/>
                                        </p:tgtEl>
                                        <p:attrNameLst>
                                          <p:attrName>style.color</p:attrName>
                                        </p:attrNameLst>
                                      </p:cBhvr>
                                      <p:to>
                                        <a:schemeClr val="accent2"/>
                                      </p:to>
                                    </p:animClr>
                                    <p:animClr clrSpc="rgb" dir="cw">
                                      <p:cBhvr>
                                        <p:cTn id="672" dur="500" fill="hold"/>
                                        <p:tgtEl>
                                          <p:spTgt spid="189"/>
                                        </p:tgtEl>
                                        <p:attrNameLst>
                                          <p:attrName>fillcolor</p:attrName>
                                        </p:attrNameLst>
                                      </p:cBhvr>
                                      <p:to>
                                        <a:schemeClr val="accent2"/>
                                      </p:to>
                                    </p:animClr>
                                    <p:set>
                                      <p:cBhvr>
                                        <p:cTn id="673" dur="500" fill="hold"/>
                                        <p:tgtEl>
                                          <p:spTgt spid="189"/>
                                        </p:tgtEl>
                                        <p:attrNameLst>
                                          <p:attrName>fill.type</p:attrName>
                                        </p:attrNameLst>
                                      </p:cBhvr>
                                      <p:to>
                                        <p:strVal val="solid"/>
                                      </p:to>
                                    </p:set>
                                    <p:set>
                                      <p:cBhvr>
                                        <p:cTn id="674" dur="500" fill="hold"/>
                                        <p:tgtEl>
                                          <p:spTgt spid="189"/>
                                        </p:tgtEl>
                                        <p:attrNameLst>
                                          <p:attrName>fill.on</p:attrName>
                                        </p:attrNameLst>
                                      </p:cBhvr>
                                      <p:to>
                                        <p:strVal val="true"/>
                                      </p:to>
                                    </p:set>
                                  </p:childTnLst>
                                </p:cTn>
                              </p:par>
                              <p:par>
                                <p:cTn id="675" presetID="19" presetClass="emph" presetSubtype="0" fill="hold" grpId="0" nodeType="withEffect">
                                  <p:stCondLst>
                                    <p:cond delay="0"/>
                                  </p:stCondLst>
                                  <p:childTnLst>
                                    <p:animClr clrSpc="rgb" dir="cw">
                                      <p:cBhvr override="childStyle">
                                        <p:cTn id="676" dur="500" fill="hold"/>
                                        <p:tgtEl>
                                          <p:spTgt spid="190"/>
                                        </p:tgtEl>
                                        <p:attrNameLst>
                                          <p:attrName>style.color</p:attrName>
                                        </p:attrNameLst>
                                      </p:cBhvr>
                                      <p:to>
                                        <a:schemeClr val="accent2"/>
                                      </p:to>
                                    </p:animClr>
                                    <p:animClr clrSpc="rgb" dir="cw">
                                      <p:cBhvr>
                                        <p:cTn id="677" dur="500" fill="hold"/>
                                        <p:tgtEl>
                                          <p:spTgt spid="190"/>
                                        </p:tgtEl>
                                        <p:attrNameLst>
                                          <p:attrName>fillcolor</p:attrName>
                                        </p:attrNameLst>
                                      </p:cBhvr>
                                      <p:to>
                                        <a:schemeClr val="accent2"/>
                                      </p:to>
                                    </p:animClr>
                                    <p:set>
                                      <p:cBhvr>
                                        <p:cTn id="678" dur="500" fill="hold"/>
                                        <p:tgtEl>
                                          <p:spTgt spid="190"/>
                                        </p:tgtEl>
                                        <p:attrNameLst>
                                          <p:attrName>fill.type</p:attrName>
                                        </p:attrNameLst>
                                      </p:cBhvr>
                                      <p:to>
                                        <p:strVal val="solid"/>
                                      </p:to>
                                    </p:set>
                                    <p:set>
                                      <p:cBhvr>
                                        <p:cTn id="679" dur="500" fill="hold"/>
                                        <p:tgtEl>
                                          <p:spTgt spid="190"/>
                                        </p:tgtEl>
                                        <p:attrNameLst>
                                          <p:attrName>fill.on</p:attrName>
                                        </p:attrNameLst>
                                      </p:cBhvr>
                                      <p:to>
                                        <p:strVal val="true"/>
                                      </p:to>
                                    </p:set>
                                  </p:childTnLst>
                                </p:cTn>
                              </p:par>
                              <p:par>
                                <p:cTn id="680" presetID="19" presetClass="emph" presetSubtype="0" fill="hold" grpId="0" nodeType="withEffect">
                                  <p:stCondLst>
                                    <p:cond delay="0"/>
                                  </p:stCondLst>
                                  <p:childTnLst>
                                    <p:animClr clrSpc="rgb" dir="cw">
                                      <p:cBhvr override="childStyle">
                                        <p:cTn id="681" dur="500" fill="hold"/>
                                        <p:tgtEl>
                                          <p:spTgt spid="191"/>
                                        </p:tgtEl>
                                        <p:attrNameLst>
                                          <p:attrName>style.color</p:attrName>
                                        </p:attrNameLst>
                                      </p:cBhvr>
                                      <p:to>
                                        <a:schemeClr val="accent2"/>
                                      </p:to>
                                    </p:animClr>
                                    <p:animClr clrSpc="rgb" dir="cw">
                                      <p:cBhvr>
                                        <p:cTn id="682" dur="500" fill="hold"/>
                                        <p:tgtEl>
                                          <p:spTgt spid="191"/>
                                        </p:tgtEl>
                                        <p:attrNameLst>
                                          <p:attrName>fillcolor</p:attrName>
                                        </p:attrNameLst>
                                      </p:cBhvr>
                                      <p:to>
                                        <a:schemeClr val="accent2"/>
                                      </p:to>
                                    </p:animClr>
                                    <p:set>
                                      <p:cBhvr>
                                        <p:cTn id="683" dur="500" fill="hold"/>
                                        <p:tgtEl>
                                          <p:spTgt spid="191"/>
                                        </p:tgtEl>
                                        <p:attrNameLst>
                                          <p:attrName>fill.type</p:attrName>
                                        </p:attrNameLst>
                                      </p:cBhvr>
                                      <p:to>
                                        <p:strVal val="solid"/>
                                      </p:to>
                                    </p:set>
                                    <p:set>
                                      <p:cBhvr>
                                        <p:cTn id="684" dur="500" fill="hold"/>
                                        <p:tgtEl>
                                          <p:spTgt spid="191"/>
                                        </p:tgtEl>
                                        <p:attrNameLst>
                                          <p:attrName>fill.on</p:attrName>
                                        </p:attrNameLst>
                                      </p:cBhvr>
                                      <p:to>
                                        <p:strVal val="true"/>
                                      </p:to>
                                    </p:set>
                                  </p:childTnLst>
                                </p:cTn>
                              </p:par>
                              <p:par>
                                <p:cTn id="685" presetID="19" presetClass="emph" presetSubtype="0" fill="hold" grpId="0" nodeType="withEffect">
                                  <p:stCondLst>
                                    <p:cond delay="0"/>
                                  </p:stCondLst>
                                  <p:childTnLst>
                                    <p:animClr clrSpc="rgb" dir="cw">
                                      <p:cBhvr override="childStyle">
                                        <p:cTn id="686" dur="500" fill="hold"/>
                                        <p:tgtEl>
                                          <p:spTgt spid="195"/>
                                        </p:tgtEl>
                                        <p:attrNameLst>
                                          <p:attrName>style.color</p:attrName>
                                        </p:attrNameLst>
                                      </p:cBhvr>
                                      <p:to>
                                        <a:schemeClr val="accent2"/>
                                      </p:to>
                                    </p:animClr>
                                    <p:animClr clrSpc="rgb" dir="cw">
                                      <p:cBhvr>
                                        <p:cTn id="687" dur="500" fill="hold"/>
                                        <p:tgtEl>
                                          <p:spTgt spid="195"/>
                                        </p:tgtEl>
                                        <p:attrNameLst>
                                          <p:attrName>fillcolor</p:attrName>
                                        </p:attrNameLst>
                                      </p:cBhvr>
                                      <p:to>
                                        <a:schemeClr val="accent2"/>
                                      </p:to>
                                    </p:animClr>
                                    <p:set>
                                      <p:cBhvr>
                                        <p:cTn id="688" dur="500" fill="hold"/>
                                        <p:tgtEl>
                                          <p:spTgt spid="195"/>
                                        </p:tgtEl>
                                        <p:attrNameLst>
                                          <p:attrName>fill.type</p:attrName>
                                        </p:attrNameLst>
                                      </p:cBhvr>
                                      <p:to>
                                        <p:strVal val="solid"/>
                                      </p:to>
                                    </p:set>
                                    <p:set>
                                      <p:cBhvr>
                                        <p:cTn id="689" dur="500" fill="hold"/>
                                        <p:tgtEl>
                                          <p:spTgt spid="195"/>
                                        </p:tgtEl>
                                        <p:attrNameLst>
                                          <p:attrName>fill.on</p:attrName>
                                        </p:attrNameLst>
                                      </p:cBhvr>
                                      <p:to>
                                        <p:strVal val="true"/>
                                      </p:to>
                                    </p:set>
                                  </p:childTnLst>
                                </p:cTn>
                              </p:par>
                            </p:childTnLst>
                          </p:cTn>
                        </p:par>
                      </p:childTnLst>
                    </p:cTn>
                  </p:par>
                  <p:par>
                    <p:cTn id="690" fill="hold">
                      <p:stCondLst>
                        <p:cond delay="indefinite"/>
                      </p:stCondLst>
                      <p:childTnLst>
                        <p:par>
                          <p:cTn id="691" fill="hold">
                            <p:stCondLst>
                              <p:cond delay="0"/>
                            </p:stCondLst>
                            <p:childTnLst>
                              <p:par>
                                <p:cTn id="692" presetID="6" presetClass="exit" presetSubtype="32" fill="hold" grpId="1" nodeType="clickEffect">
                                  <p:stCondLst>
                                    <p:cond delay="0"/>
                                  </p:stCondLst>
                                  <p:childTnLst>
                                    <p:animEffect transition="out" filter="circle(out)">
                                      <p:cBhvr>
                                        <p:cTn id="693" dur="2000"/>
                                        <p:tgtEl>
                                          <p:spTgt spid="179"/>
                                        </p:tgtEl>
                                      </p:cBhvr>
                                    </p:animEffect>
                                    <p:set>
                                      <p:cBhvr>
                                        <p:cTn id="694" dur="1" fill="hold">
                                          <p:stCondLst>
                                            <p:cond delay="1999"/>
                                          </p:stCondLst>
                                        </p:cTn>
                                        <p:tgtEl>
                                          <p:spTgt spid="179"/>
                                        </p:tgtEl>
                                        <p:attrNameLst>
                                          <p:attrName>style.visibility</p:attrName>
                                        </p:attrNameLst>
                                      </p:cBhvr>
                                      <p:to>
                                        <p:strVal val="hidden"/>
                                      </p:to>
                                    </p:set>
                                  </p:childTnLst>
                                </p:cTn>
                              </p:par>
                              <p:par>
                                <p:cTn id="695" presetID="6" presetClass="exit" presetSubtype="32" fill="hold" grpId="1" nodeType="withEffect">
                                  <p:stCondLst>
                                    <p:cond delay="0"/>
                                  </p:stCondLst>
                                  <p:childTnLst>
                                    <p:animEffect transition="out" filter="circle(out)">
                                      <p:cBhvr>
                                        <p:cTn id="696" dur="2000"/>
                                        <p:tgtEl>
                                          <p:spTgt spid="180"/>
                                        </p:tgtEl>
                                      </p:cBhvr>
                                    </p:animEffect>
                                    <p:set>
                                      <p:cBhvr>
                                        <p:cTn id="697" dur="1" fill="hold">
                                          <p:stCondLst>
                                            <p:cond delay="1999"/>
                                          </p:stCondLst>
                                        </p:cTn>
                                        <p:tgtEl>
                                          <p:spTgt spid="180"/>
                                        </p:tgtEl>
                                        <p:attrNameLst>
                                          <p:attrName>style.visibility</p:attrName>
                                        </p:attrNameLst>
                                      </p:cBhvr>
                                      <p:to>
                                        <p:strVal val="hidden"/>
                                      </p:to>
                                    </p:set>
                                  </p:childTnLst>
                                </p:cTn>
                              </p:par>
                              <p:par>
                                <p:cTn id="698" presetID="6" presetClass="exit" presetSubtype="32" fill="hold" grpId="1" nodeType="withEffect">
                                  <p:stCondLst>
                                    <p:cond delay="0"/>
                                  </p:stCondLst>
                                  <p:childTnLst>
                                    <p:animEffect transition="out" filter="circle(out)">
                                      <p:cBhvr>
                                        <p:cTn id="699" dur="2000"/>
                                        <p:tgtEl>
                                          <p:spTgt spid="185"/>
                                        </p:tgtEl>
                                      </p:cBhvr>
                                    </p:animEffect>
                                    <p:set>
                                      <p:cBhvr>
                                        <p:cTn id="700" dur="1" fill="hold">
                                          <p:stCondLst>
                                            <p:cond delay="1999"/>
                                          </p:stCondLst>
                                        </p:cTn>
                                        <p:tgtEl>
                                          <p:spTgt spid="185"/>
                                        </p:tgtEl>
                                        <p:attrNameLst>
                                          <p:attrName>style.visibility</p:attrName>
                                        </p:attrNameLst>
                                      </p:cBhvr>
                                      <p:to>
                                        <p:strVal val="hidden"/>
                                      </p:to>
                                    </p:set>
                                  </p:childTnLst>
                                </p:cTn>
                              </p:par>
                              <p:par>
                                <p:cTn id="701" presetID="6" presetClass="exit" presetSubtype="32" fill="hold" grpId="1" nodeType="withEffect">
                                  <p:stCondLst>
                                    <p:cond delay="0"/>
                                  </p:stCondLst>
                                  <p:childTnLst>
                                    <p:animEffect transition="out" filter="circle(out)">
                                      <p:cBhvr>
                                        <p:cTn id="702" dur="2000"/>
                                        <p:tgtEl>
                                          <p:spTgt spid="186"/>
                                        </p:tgtEl>
                                      </p:cBhvr>
                                    </p:animEffect>
                                    <p:set>
                                      <p:cBhvr>
                                        <p:cTn id="703" dur="1" fill="hold">
                                          <p:stCondLst>
                                            <p:cond delay="1999"/>
                                          </p:stCondLst>
                                        </p:cTn>
                                        <p:tgtEl>
                                          <p:spTgt spid="186"/>
                                        </p:tgtEl>
                                        <p:attrNameLst>
                                          <p:attrName>style.visibility</p:attrName>
                                        </p:attrNameLst>
                                      </p:cBhvr>
                                      <p:to>
                                        <p:strVal val="hidden"/>
                                      </p:to>
                                    </p:set>
                                  </p:childTnLst>
                                </p:cTn>
                              </p:par>
                              <p:par>
                                <p:cTn id="704" presetID="6" presetClass="exit" presetSubtype="32" fill="hold" grpId="1" nodeType="withEffect">
                                  <p:stCondLst>
                                    <p:cond delay="0"/>
                                  </p:stCondLst>
                                  <p:childTnLst>
                                    <p:animEffect transition="out" filter="circle(out)">
                                      <p:cBhvr>
                                        <p:cTn id="705" dur="2000"/>
                                        <p:tgtEl>
                                          <p:spTgt spid="187"/>
                                        </p:tgtEl>
                                      </p:cBhvr>
                                    </p:animEffect>
                                    <p:set>
                                      <p:cBhvr>
                                        <p:cTn id="706" dur="1" fill="hold">
                                          <p:stCondLst>
                                            <p:cond delay="1999"/>
                                          </p:stCondLst>
                                        </p:cTn>
                                        <p:tgtEl>
                                          <p:spTgt spid="187"/>
                                        </p:tgtEl>
                                        <p:attrNameLst>
                                          <p:attrName>style.visibility</p:attrName>
                                        </p:attrNameLst>
                                      </p:cBhvr>
                                      <p:to>
                                        <p:strVal val="hidden"/>
                                      </p:to>
                                    </p:set>
                                  </p:childTnLst>
                                </p:cTn>
                              </p:par>
                              <p:par>
                                <p:cTn id="707" presetID="6" presetClass="exit" presetSubtype="32" fill="hold" grpId="1" nodeType="withEffect">
                                  <p:stCondLst>
                                    <p:cond delay="0"/>
                                  </p:stCondLst>
                                  <p:childTnLst>
                                    <p:animEffect transition="out" filter="circle(out)">
                                      <p:cBhvr>
                                        <p:cTn id="708" dur="2000"/>
                                        <p:tgtEl>
                                          <p:spTgt spid="188"/>
                                        </p:tgtEl>
                                      </p:cBhvr>
                                    </p:animEffect>
                                    <p:set>
                                      <p:cBhvr>
                                        <p:cTn id="709" dur="1" fill="hold">
                                          <p:stCondLst>
                                            <p:cond delay="1999"/>
                                          </p:stCondLst>
                                        </p:cTn>
                                        <p:tgtEl>
                                          <p:spTgt spid="188"/>
                                        </p:tgtEl>
                                        <p:attrNameLst>
                                          <p:attrName>style.visibility</p:attrName>
                                        </p:attrNameLst>
                                      </p:cBhvr>
                                      <p:to>
                                        <p:strVal val="hidden"/>
                                      </p:to>
                                    </p:set>
                                  </p:childTnLst>
                                </p:cTn>
                              </p:par>
                              <p:par>
                                <p:cTn id="710" presetID="6" presetClass="exit" presetSubtype="32" fill="hold" grpId="1" nodeType="withEffect">
                                  <p:stCondLst>
                                    <p:cond delay="0"/>
                                  </p:stCondLst>
                                  <p:childTnLst>
                                    <p:animEffect transition="out" filter="circle(out)">
                                      <p:cBhvr>
                                        <p:cTn id="711" dur="2000"/>
                                        <p:tgtEl>
                                          <p:spTgt spid="189"/>
                                        </p:tgtEl>
                                      </p:cBhvr>
                                    </p:animEffect>
                                    <p:set>
                                      <p:cBhvr>
                                        <p:cTn id="712" dur="1" fill="hold">
                                          <p:stCondLst>
                                            <p:cond delay="1999"/>
                                          </p:stCondLst>
                                        </p:cTn>
                                        <p:tgtEl>
                                          <p:spTgt spid="189"/>
                                        </p:tgtEl>
                                        <p:attrNameLst>
                                          <p:attrName>style.visibility</p:attrName>
                                        </p:attrNameLst>
                                      </p:cBhvr>
                                      <p:to>
                                        <p:strVal val="hidden"/>
                                      </p:to>
                                    </p:set>
                                  </p:childTnLst>
                                </p:cTn>
                              </p:par>
                              <p:par>
                                <p:cTn id="713" presetID="6" presetClass="exit" presetSubtype="32" fill="hold" grpId="1" nodeType="withEffect">
                                  <p:stCondLst>
                                    <p:cond delay="0"/>
                                  </p:stCondLst>
                                  <p:childTnLst>
                                    <p:animEffect transition="out" filter="circle(out)">
                                      <p:cBhvr>
                                        <p:cTn id="714" dur="2000"/>
                                        <p:tgtEl>
                                          <p:spTgt spid="190"/>
                                        </p:tgtEl>
                                      </p:cBhvr>
                                    </p:animEffect>
                                    <p:set>
                                      <p:cBhvr>
                                        <p:cTn id="715" dur="1" fill="hold">
                                          <p:stCondLst>
                                            <p:cond delay="1999"/>
                                          </p:stCondLst>
                                        </p:cTn>
                                        <p:tgtEl>
                                          <p:spTgt spid="190"/>
                                        </p:tgtEl>
                                        <p:attrNameLst>
                                          <p:attrName>style.visibility</p:attrName>
                                        </p:attrNameLst>
                                      </p:cBhvr>
                                      <p:to>
                                        <p:strVal val="hidden"/>
                                      </p:to>
                                    </p:set>
                                  </p:childTnLst>
                                </p:cTn>
                              </p:par>
                              <p:par>
                                <p:cTn id="716" presetID="6" presetClass="exit" presetSubtype="32" fill="hold" grpId="1" nodeType="withEffect">
                                  <p:stCondLst>
                                    <p:cond delay="0"/>
                                  </p:stCondLst>
                                  <p:childTnLst>
                                    <p:animEffect transition="out" filter="circle(out)">
                                      <p:cBhvr>
                                        <p:cTn id="717" dur="2000"/>
                                        <p:tgtEl>
                                          <p:spTgt spid="191"/>
                                        </p:tgtEl>
                                      </p:cBhvr>
                                    </p:animEffect>
                                    <p:set>
                                      <p:cBhvr>
                                        <p:cTn id="718" dur="1" fill="hold">
                                          <p:stCondLst>
                                            <p:cond delay="1999"/>
                                          </p:stCondLst>
                                        </p:cTn>
                                        <p:tgtEl>
                                          <p:spTgt spid="191"/>
                                        </p:tgtEl>
                                        <p:attrNameLst>
                                          <p:attrName>style.visibility</p:attrName>
                                        </p:attrNameLst>
                                      </p:cBhvr>
                                      <p:to>
                                        <p:strVal val="hidden"/>
                                      </p:to>
                                    </p:set>
                                  </p:childTnLst>
                                </p:cTn>
                              </p:par>
                              <p:par>
                                <p:cTn id="719" presetID="6" presetClass="exit" presetSubtype="32" fill="hold" grpId="1" nodeType="withEffect">
                                  <p:stCondLst>
                                    <p:cond delay="0"/>
                                  </p:stCondLst>
                                  <p:childTnLst>
                                    <p:animEffect transition="out" filter="circle(out)">
                                      <p:cBhvr>
                                        <p:cTn id="720" dur="2000"/>
                                        <p:tgtEl>
                                          <p:spTgt spid="195"/>
                                        </p:tgtEl>
                                      </p:cBhvr>
                                    </p:animEffect>
                                    <p:set>
                                      <p:cBhvr>
                                        <p:cTn id="721" dur="1" fill="hold">
                                          <p:stCondLst>
                                            <p:cond delay="1999"/>
                                          </p:stCondLst>
                                        </p:cTn>
                                        <p:tgtEl>
                                          <p:spTgt spid="195"/>
                                        </p:tgtEl>
                                        <p:attrNameLst>
                                          <p:attrName>style.visibility</p:attrName>
                                        </p:attrNameLst>
                                      </p:cBhvr>
                                      <p:to>
                                        <p:strVal val="hidden"/>
                                      </p:to>
                                    </p:set>
                                  </p:childTnLst>
                                </p:cTn>
                              </p:par>
                              <p:par>
                                <p:cTn id="722" presetID="6" presetClass="exit" presetSubtype="32" fill="hold" grpId="1" nodeType="withEffect">
                                  <p:stCondLst>
                                    <p:cond delay="0"/>
                                  </p:stCondLst>
                                  <p:childTnLst>
                                    <p:animEffect transition="out" filter="circle(out)">
                                      <p:cBhvr>
                                        <p:cTn id="723" dur="2000"/>
                                        <p:tgtEl>
                                          <p:spTgt spid="247"/>
                                        </p:tgtEl>
                                      </p:cBhvr>
                                    </p:animEffect>
                                    <p:set>
                                      <p:cBhvr>
                                        <p:cTn id="724" dur="1" fill="hold">
                                          <p:stCondLst>
                                            <p:cond delay="1999"/>
                                          </p:stCondLst>
                                        </p:cTn>
                                        <p:tgtEl>
                                          <p:spTgt spid="247"/>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76" grpId="0" animBg="1"/>
      <p:bldP spid="76" grpId="1" animBg="1"/>
      <p:bldP spid="111" grpId="0" animBg="1"/>
      <p:bldP spid="111"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13" grpId="0" animBg="1"/>
      <p:bldP spid="113" grpId="1" animBg="1"/>
      <p:bldP spid="114" grpId="0" animBg="1"/>
      <p:bldP spid="114" grpId="1" animBg="1"/>
      <p:bldP spid="125" grpId="0" animBg="1"/>
      <p:bldP spid="125" grpId="1" animBg="1"/>
      <p:bldP spid="131" grpId="0" animBg="1"/>
      <p:bldP spid="131"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5" grpId="0" animBg="1"/>
      <p:bldP spid="145" grpId="1" animBg="1"/>
      <p:bldP spid="146" grpId="0" animBg="1"/>
      <p:bldP spid="146" grpId="1" animBg="1"/>
      <p:bldP spid="148" grpId="0" animBg="1"/>
      <p:bldP spid="148" grpId="1" animBg="1"/>
      <p:bldP spid="150" grpId="0" animBg="1"/>
      <p:bldP spid="150" grpId="1" animBg="1"/>
      <p:bldP spid="152" grpId="0" animBg="1"/>
      <p:bldP spid="152" grpId="1" animBg="1"/>
      <p:bldP spid="155" grpId="0" animBg="1"/>
      <p:bldP spid="155" grpId="1" animBg="1"/>
      <p:bldP spid="156" grpId="0" animBg="1"/>
      <p:bldP spid="156" grpId="1" animBg="1"/>
      <p:bldP spid="157" grpId="0" animBg="1"/>
      <p:bldP spid="157" grpId="1" animBg="1"/>
      <p:bldP spid="158" grpId="0" animBg="1"/>
      <p:bldP spid="158" grpId="1" animBg="1"/>
      <p:bldP spid="162" grpId="0" animBg="1"/>
      <p:bldP spid="162" grpId="1" animBg="1"/>
      <p:bldP spid="164" grpId="0" animBg="1"/>
      <p:bldP spid="164" grpId="1" animBg="1"/>
      <p:bldP spid="167" grpId="0" animBg="1"/>
      <p:bldP spid="167" grpId="1" animBg="1"/>
      <p:bldP spid="171" grpId="0" animBg="1"/>
      <p:bldP spid="171" grpId="1" animBg="1"/>
      <p:bldP spid="177" grpId="0" animBg="1"/>
      <p:bldP spid="177" grpId="1" animBg="1"/>
      <p:bldP spid="178" grpId="0" animBg="1"/>
      <p:bldP spid="178" grpId="1" animBg="1"/>
      <p:bldP spid="179" grpId="0" animBg="1"/>
      <p:bldP spid="179" grpId="1" animBg="1"/>
      <p:bldP spid="180" grpId="0" animBg="1"/>
      <p:bldP spid="180" grpId="1" animBg="1"/>
      <p:bldP spid="185" grpId="0" animBg="1"/>
      <p:bldP spid="185" grpId="1" animBg="1"/>
      <p:bldP spid="186" grpId="0" animBg="1"/>
      <p:bldP spid="186" grpId="1" animBg="1"/>
      <p:bldP spid="187" grpId="0" animBg="1"/>
      <p:bldP spid="187" grpId="1" animBg="1"/>
      <p:bldP spid="188" grpId="0" animBg="1"/>
      <p:bldP spid="188" grpId="1" animBg="1"/>
      <p:bldP spid="189" grpId="0" animBg="1"/>
      <p:bldP spid="189" grpId="1" animBg="1"/>
      <p:bldP spid="190" grpId="0" animBg="1"/>
      <p:bldP spid="190" grpId="1" animBg="1"/>
      <p:bldP spid="191" grpId="0" animBg="1"/>
      <p:bldP spid="191" grpId="1" animBg="1"/>
      <p:bldP spid="195" grpId="0" animBg="1"/>
      <p:bldP spid="195" grpId="1" animBg="1"/>
      <p:bldP spid="198" grpId="0" animBg="1"/>
      <p:bldP spid="198" grpId="1" animBg="1"/>
      <p:bldP spid="199" grpId="0" animBg="1"/>
      <p:bldP spid="199" grpId="1" animBg="1"/>
      <p:bldP spid="200" grpId="0" animBg="1"/>
      <p:bldP spid="200" grpId="1" animBg="1"/>
      <p:bldP spid="205" grpId="0" animBg="1"/>
      <p:bldP spid="205" grpId="1" animBg="1"/>
      <p:bldP spid="206" grpId="0" animBg="1"/>
      <p:bldP spid="206" grpId="1" animBg="1"/>
      <p:bldP spid="207" grpId="0" animBg="1"/>
      <p:bldP spid="207" grpId="1" animBg="1"/>
      <p:bldP spid="208" grpId="0" animBg="1"/>
      <p:bldP spid="208" grpId="1" animBg="1"/>
      <p:bldP spid="209" grpId="0" animBg="1"/>
      <p:bldP spid="209" grpId="1" animBg="1"/>
      <p:bldP spid="222" grpId="0" animBg="1"/>
      <p:bldP spid="222" grpId="1" animBg="1"/>
      <p:bldP spid="223" grpId="0" animBg="1"/>
      <p:bldP spid="223" grpId="1" animBg="1"/>
      <p:bldP spid="224" grpId="0" animBg="1"/>
      <p:bldP spid="224" grpId="1" animBg="1"/>
      <p:bldP spid="225" grpId="0" animBg="1"/>
      <p:bldP spid="225" grpId="1" animBg="1"/>
      <p:bldP spid="226" grpId="0" animBg="1"/>
      <p:bldP spid="226" grpId="1" animBg="1"/>
      <p:bldP spid="227" grpId="0" animBg="1"/>
      <p:bldP spid="227" grpId="1" animBg="1"/>
      <p:bldP spid="228" grpId="0" animBg="1"/>
      <p:bldP spid="228" grpId="1" animBg="1"/>
      <p:bldP spid="229" grpId="0" animBg="1"/>
      <p:bldP spid="229" grpId="1" animBg="1"/>
      <p:bldP spid="230" grpId="0" animBg="1"/>
      <p:bldP spid="230" grpId="1" animBg="1"/>
      <p:bldP spid="231" grpId="0" animBg="1"/>
      <p:bldP spid="231" grpId="1" animBg="1"/>
      <p:bldP spid="232" grpId="0" animBg="1"/>
      <p:bldP spid="232" grpId="1" animBg="1"/>
      <p:bldP spid="233" grpId="0" animBg="1"/>
      <p:bldP spid="233" grpId="1" animBg="1"/>
      <p:bldP spid="234" grpId="0" animBg="1"/>
      <p:bldP spid="234" grpId="1" animBg="1"/>
      <p:bldP spid="235" grpId="0" animBg="1"/>
      <p:bldP spid="235" grpId="1" animBg="1"/>
      <p:bldP spid="236" grpId="0" animBg="1"/>
      <p:bldP spid="236" grpId="1" animBg="1"/>
      <p:bldP spid="237" grpId="0" animBg="1"/>
      <p:bldP spid="237" grpId="1" animBg="1"/>
      <p:bldP spid="238" grpId="0" animBg="1"/>
      <p:bldP spid="238" grpId="1" animBg="1"/>
      <p:bldP spid="239" grpId="0" animBg="1"/>
      <p:bldP spid="239" grpId="1" animBg="1"/>
      <p:bldP spid="240" grpId="0" animBg="1"/>
      <p:bldP spid="240" grpId="1" animBg="1"/>
      <p:bldP spid="241" grpId="0" animBg="1"/>
      <p:bldP spid="241" grpId="1" animBg="1"/>
      <p:bldP spid="242" grpId="0" animBg="1"/>
      <p:bldP spid="242" grpId="1" animBg="1"/>
      <p:bldP spid="243" grpId="0" animBg="1"/>
      <p:bldP spid="243" grpId="1" animBg="1"/>
      <p:bldP spid="245" grpId="0" animBg="1"/>
      <p:bldP spid="245" grpId="1" animBg="1"/>
      <p:bldP spid="246" grpId="0" animBg="1"/>
      <p:bldP spid="246" grpId="1" animBg="1"/>
      <p:bldP spid="247" grpId="0" animBg="1"/>
      <p:bldP spid="247"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C1994A3-EB6A-4C0D-8EC4-2AAE461F5B6C}"/>
              </a:ext>
            </a:extLst>
          </p:cNvPr>
          <p:cNvGraphicFramePr>
            <a:graphicFrameLocks noGrp="1"/>
          </p:cNvGraphicFramePr>
          <p:nvPr>
            <p:extLst>
              <p:ext uri="{D42A27DB-BD31-4B8C-83A1-F6EECF244321}">
                <p14:modId xmlns:p14="http://schemas.microsoft.com/office/powerpoint/2010/main" val="1746733936"/>
              </p:ext>
            </p:extLst>
          </p:nvPr>
        </p:nvGraphicFramePr>
        <p:xfrm>
          <a:off x="0" y="101273"/>
          <a:ext cx="12191995" cy="6756723"/>
        </p:xfrm>
        <a:graphic>
          <a:graphicData uri="http://schemas.openxmlformats.org/drawingml/2006/table">
            <a:tbl>
              <a:tblPr firstRow="1" firstCol="1" bandRow="1"/>
              <a:tblGrid>
                <a:gridCol w="1015404">
                  <a:extLst>
                    <a:ext uri="{9D8B030D-6E8A-4147-A177-3AD203B41FA5}">
                      <a16:colId xmlns:a16="http://schemas.microsoft.com/office/drawing/2014/main" val="2026432420"/>
                    </a:ext>
                  </a:extLst>
                </a:gridCol>
                <a:gridCol w="1016595">
                  <a:extLst>
                    <a:ext uri="{9D8B030D-6E8A-4147-A177-3AD203B41FA5}">
                      <a16:colId xmlns:a16="http://schemas.microsoft.com/office/drawing/2014/main" val="3206486953"/>
                    </a:ext>
                  </a:extLst>
                </a:gridCol>
                <a:gridCol w="1016595">
                  <a:extLst>
                    <a:ext uri="{9D8B030D-6E8A-4147-A177-3AD203B41FA5}">
                      <a16:colId xmlns:a16="http://schemas.microsoft.com/office/drawing/2014/main" val="3702840623"/>
                    </a:ext>
                  </a:extLst>
                </a:gridCol>
                <a:gridCol w="1018979">
                  <a:extLst>
                    <a:ext uri="{9D8B030D-6E8A-4147-A177-3AD203B41FA5}">
                      <a16:colId xmlns:a16="http://schemas.microsoft.com/office/drawing/2014/main" val="2046017135"/>
                    </a:ext>
                  </a:extLst>
                </a:gridCol>
                <a:gridCol w="1016595">
                  <a:extLst>
                    <a:ext uri="{9D8B030D-6E8A-4147-A177-3AD203B41FA5}">
                      <a16:colId xmlns:a16="http://schemas.microsoft.com/office/drawing/2014/main" val="2843183471"/>
                    </a:ext>
                  </a:extLst>
                </a:gridCol>
                <a:gridCol w="1016595">
                  <a:extLst>
                    <a:ext uri="{9D8B030D-6E8A-4147-A177-3AD203B41FA5}">
                      <a16:colId xmlns:a16="http://schemas.microsoft.com/office/drawing/2014/main" val="4268592947"/>
                    </a:ext>
                  </a:extLst>
                </a:gridCol>
                <a:gridCol w="1016595">
                  <a:extLst>
                    <a:ext uri="{9D8B030D-6E8A-4147-A177-3AD203B41FA5}">
                      <a16:colId xmlns:a16="http://schemas.microsoft.com/office/drawing/2014/main" val="1740713423"/>
                    </a:ext>
                  </a:extLst>
                </a:gridCol>
                <a:gridCol w="1016595">
                  <a:extLst>
                    <a:ext uri="{9D8B030D-6E8A-4147-A177-3AD203B41FA5}">
                      <a16:colId xmlns:a16="http://schemas.microsoft.com/office/drawing/2014/main" val="3758085625"/>
                    </a:ext>
                  </a:extLst>
                </a:gridCol>
                <a:gridCol w="1018979">
                  <a:extLst>
                    <a:ext uri="{9D8B030D-6E8A-4147-A177-3AD203B41FA5}">
                      <a16:colId xmlns:a16="http://schemas.microsoft.com/office/drawing/2014/main" val="242656210"/>
                    </a:ext>
                  </a:extLst>
                </a:gridCol>
                <a:gridCol w="1013021">
                  <a:extLst>
                    <a:ext uri="{9D8B030D-6E8A-4147-A177-3AD203B41FA5}">
                      <a16:colId xmlns:a16="http://schemas.microsoft.com/office/drawing/2014/main" val="1340386586"/>
                    </a:ext>
                  </a:extLst>
                </a:gridCol>
                <a:gridCol w="1013021">
                  <a:extLst>
                    <a:ext uri="{9D8B030D-6E8A-4147-A177-3AD203B41FA5}">
                      <a16:colId xmlns:a16="http://schemas.microsoft.com/office/drawing/2014/main" val="2222128038"/>
                    </a:ext>
                  </a:extLst>
                </a:gridCol>
                <a:gridCol w="1013021">
                  <a:extLst>
                    <a:ext uri="{9D8B030D-6E8A-4147-A177-3AD203B41FA5}">
                      <a16:colId xmlns:a16="http://schemas.microsoft.com/office/drawing/2014/main" val="1861182812"/>
                    </a:ext>
                  </a:extLst>
                </a:gridCol>
              </a:tblGrid>
              <a:tr h="750747">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48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Ề</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1095531"/>
                  </a:ext>
                </a:extLst>
              </a:tr>
              <a:tr h="750747">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Ẻ</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Ù</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3626833"/>
                  </a:ext>
                </a:extLst>
              </a:tr>
              <a:tr h="750747">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À</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3465714"/>
                  </a:ext>
                </a:extLst>
              </a:tr>
              <a:tr h="750747">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4676384"/>
                  </a:ext>
                </a:extLst>
              </a:tr>
              <a:tr h="750747">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Ậ</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9130448"/>
                  </a:ext>
                </a:extLst>
              </a:tr>
              <a:tr h="750747">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Ệ</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3866554"/>
                  </a:ext>
                </a:extLst>
              </a:tr>
              <a:tr h="750747">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É</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9427550"/>
                  </a:ext>
                </a:extLst>
              </a:tr>
              <a:tr h="750747">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03530177"/>
                  </a:ext>
                </a:extLst>
              </a:tr>
              <a:tr h="750747">
                <a:tc>
                  <a:txBody>
                    <a:bodyPr/>
                    <a:lstStyle/>
                    <a:p>
                      <a:pPr marL="0" marR="0" algn="ctr">
                        <a:lnSpc>
                          <a:spcPct val="107000"/>
                        </a:lnSpc>
                        <a:spcBef>
                          <a:spcPts val="0"/>
                        </a:spcBef>
                        <a:spcAft>
                          <a:spcPts val="0"/>
                        </a:spcAft>
                      </a:pPr>
                      <a:endPar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Ừ</a:t>
                      </a: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endParaRPr lang="en-US" sz="4400" b="1"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0815996"/>
                  </a:ext>
                </a:extLst>
              </a:tr>
            </a:tbl>
          </a:graphicData>
        </a:graphic>
      </p:graphicFrame>
    </p:spTree>
    <p:extLst>
      <p:ext uri="{BB962C8B-B14F-4D97-AF65-F5344CB8AC3E}">
        <p14:creationId xmlns:p14="http://schemas.microsoft.com/office/powerpoint/2010/main" val="39599135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it-IT" sz="5400" b="1">
                  <a:solidFill>
                    <a:prstClr val="black"/>
                  </a:solidFill>
                  <a:latin typeface="Times New Roman" pitchFamily="18" charset="0"/>
                  <a:cs typeface="Times New Roman" pitchFamily="18" charset="0"/>
                </a:rPr>
                <a:t>Hãy ghét họ.</a:t>
              </a:r>
              <a:endParaRPr lang="it-IT" sz="5400" b="1" dirty="0">
                <a:solidFill>
                  <a:prstClr val="black"/>
                </a:solidFill>
                <a:latin typeface="Times New Roman" pitchFamily="18" charset="0"/>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Hãy yêu họ.</a:t>
              </a:r>
              <a:endParaRPr lang="vi-VN" sz="5400" b="1" dirty="0">
                <a:solidFill>
                  <a:prstClr val="black"/>
                </a:solidFill>
                <a:latin typeface="Times New Roman" pitchFamily="18" charset="0"/>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Hãy chống lại họ.</a:t>
              </a:r>
              <a:endParaRPr lang="vi-VN" sz="5400" b="1" dirty="0">
                <a:solidFill>
                  <a:prstClr val="black"/>
                </a:solidFill>
                <a:latin typeface="Times New Roman" pitchFamily="18" charset="0"/>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pt-BR" sz="6000" b="1">
                  <a:solidFill>
                    <a:prstClr val="black"/>
                  </a:solidFill>
                  <a:latin typeface="Times New Roman" pitchFamily="18" charset="0"/>
                  <a:cs typeface="Times New Roman" pitchFamily="18" charset="0"/>
                </a:rPr>
                <a:t>Hãy cải hóa họ.</a:t>
              </a:r>
              <a:endParaRPr lang="pt-BR" sz="6000" b="1" dirty="0">
                <a:solidFill>
                  <a:prstClr val="black"/>
                </a:solidFill>
                <a:latin typeface="Times New Roman" pitchFamily="18" charset="0"/>
                <a:cs typeface="Times New Roman" pitchFamily="18" charset="0"/>
              </a:endParaRPr>
            </a:p>
          </p:txBody>
        </p:sp>
      </p:grpSp>
      <p:grpSp>
        <p:nvGrpSpPr>
          <p:cNvPr id="9" name="Group 33"/>
          <p:cNvGrpSpPr>
            <a:grpSpLocks/>
          </p:cNvGrpSpPr>
          <p:nvPr/>
        </p:nvGrpSpPr>
        <p:grpSpPr bwMode="auto">
          <a:xfrm>
            <a:off x="-48986" y="3651370"/>
            <a:ext cx="12240986" cy="807607"/>
            <a:chOff x="-1896924" y="4711697"/>
            <a:chExt cx="10567018" cy="692222"/>
          </a:xfrm>
          <a:solidFill>
            <a:srgbClr val="92D050"/>
          </a:solidFill>
        </p:grpSpPr>
        <p:sp>
          <p:nvSpPr>
            <p:cNvPr id="19" name="AutoShape 46"/>
            <p:cNvSpPr>
              <a:spLocks noChangeArrowheads="1"/>
            </p:cNvSpPr>
            <p:nvPr/>
          </p:nvSpPr>
          <p:spPr bwMode="auto">
            <a:xfrm>
              <a:off x="-1896924" y="4711697"/>
              <a:ext cx="835154" cy="685800"/>
            </a:xfrm>
            <a:prstGeom prst="flowChartAlternateProcess">
              <a:avLst/>
            </a:prstGeom>
            <a:grp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4718119"/>
              <a:ext cx="9639069" cy="685800"/>
            </a:xfrm>
            <a:prstGeom prst="roundRect">
              <a:avLst>
                <a:gd name="adj" fmla="val 16667"/>
              </a:avLst>
            </a:prstGeom>
            <a:grpFill/>
            <a:ln>
              <a:headEnd/>
              <a:tailEnd/>
            </a:ln>
          </p:spPr>
          <p:style>
            <a:lnRef idx="0">
              <a:schemeClr val="accent6"/>
            </a:lnRef>
            <a:fillRef idx="3">
              <a:schemeClr val="accent6"/>
            </a:fillRef>
            <a:effectRef idx="3">
              <a:schemeClr val="accent6"/>
            </a:effectRef>
            <a:fontRef idx="minor">
              <a:schemeClr val="lt1"/>
            </a:fontRef>
          </p:style>
          <p:txBody>
            <a:bodyPr anchor="ctr"/>
            <a:lstStyle/>
            <a:p>
              <a:pPr lvl="1" indent="-257175" defTabSz="457200">
                <a:defRPr/>
              </a:pPr>
              <a:r>
                <a:rPr lang="pt-BR" sz="5400" b="1">
                  <a:solidFill>
                    <a:prstClr val="white"/>
                  </a:solidFill>
                  <a:latin typeface="Times New Roman" pitchFamily="18" charset="0"/>
                  <a:cs typeface="Times New Roman" pitchFamily="18" charset="0"/>
                </a:rPr>
                <a:t>Hãy yêu họ.</a:t>
              </a:r>
              <a:endParaRPr lang="pt-BR" sz="5400" b="1" dirty="0">
                <a:solidFill>
                  <a:prstClr val="white"/>
                </a:solidFill>
                <a:latin typeface="Times New Roman" pitchFamily="18" charset="0"/>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just"/>
            <a:r>
              <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rPr>
              <a:t>1</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rPr>
              <a:t>. </a:t>
            </a:r>
            <a:r>
              <a:rPr lang="en-US" sz="6000" b="1">
                <a:solidFill>
                  <a:schemeClr val="tx1"/>
                </a:solidFill>
                <a:latin typeface="Verdana" panose="020B0604030504040204" pitchFamily="34" charset="0"/>
                <a:ea typeface="Verdana" panose="020B0604030504040204" pitchFamily="34" charset="0"/>
              </a:rPr>
              <a:t>VỚI KẺ THÙ, ĐỨC GIÊSU DẠY PHẢI THẾ NÀO?</a:t>
            </a:r>
            <a:endParaRPr lang="en-US" sz="5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523220"/>
            <a:ext cx="12192000" cy="6334780"/>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Khi ấy, Đức Giê-su nói với các môn đệ rằng: “Thầy nói với anh em là những người đang nghe Thầy đây:</a:t>
            </a:r>
            <a:endParaRPr lang="en-US" sz="7200" dirty="0"/>
          </a:p>
        </p:txBody>
      </p:sp>
      <p:sp>
        <p:nvSpPr>
          <p:cNvPr id="8" name="TextBox 7">
            <a:extLst>
              <a:ext uri="{FF2B5EF4-FFF2-40B4-BE49-F238E27FC236}">
                <a16:creationId xmlns:a16="http://schemas.microsoft.com/office/drawing/2014/main" id="{53D1A515-5A14-4D60-B4DD-51DDF5EC02A1}"/>
              </a:ext>
            </a:extLst>
          </p:cNvPr>
          <p:cNvSpPr txBox="1"/>
          <p:nvPr/>
        </p:nvSpPr>
        <p:spPr>
          <a:xfrm>
            <a:off x="0" y="0"/>
            <a:ext cx="12192000" cy="523220"/>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TIN MỪNG CHÚA GIÊ-SU KI-TÔ THEO </a:t>
            </a:r>
            <a:r>
              <a:rPr kumimoji="0" lang="en-US" sz="2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THÁNH LU-CA✠</a:t>
            </a:r>
            <a:endParaRPr kumimoji="0" lang="en-US" sz="2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Yêu thương họ.</a:t>
              </a:r>
              <a:endParaRPr lang="it-IT" sz="5400" b="1" dirty="0">
                <a:solidFill>
                  <a:prstClr val="black"/>
                </a:solidFill>
                <a:latin typeface="Times New Roman" pitchFamily="18" charset="0"/>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Chỉ bảo đường ngay cho họ.</a:t>
              </a:r>
              <a:endParaRPr lang="vi-VN" sz="5400" b="1" dirty="0">
                <a:solidFill>
                  <a:prstClr val="black"/>
                </a:solidFill>
                <a:latin typeface="Times New Roman" pitchFamily="18" charset="0"/>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Cầu nguyện cho họ.</a:t>
              </a:r>
              <a:endParaRPr lang="vi-VN" sz="5400" b="1" dirty="0">
                <a:solidFill>
                  <a:prstClr val="black"/>
                </a:solidFill>
                <a:latin typeface="Times New Roman" pitchFamily="18" charset="0"/>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6000" b="1">
                  <a:solidFill>
                    <a:prstClr val="black"/>
                  </a:solidFill>
                  <a:latin typeface="Times New Roman" pitchFamily="18" charset="0"/>
                  <a:cs typeface="Times New Roman" pitchFamily="18" charset="0"/>
                </a:rPr>
                <a:t>Làm ơn cho họ.</a:t>
              </a:r>
              <a:endParaRPr lang="fr-FR" sz="6000" b="1" dirty="0">
                <a:solidFill>
                  <a:prstClr val="black"/>
                </a:solidFill>
                <a:latin typeface="Times New Roman" pitchFamily="18" charset="0"/>
                <a:cs typeface="Times New Roman" pitchFamily="18" charset="0"/>
              </a:endParaRPr>
            </a:p>
          </p:txBody>
        </p:sp>
      </p:grpSp>
      <p:grpSp>
        <p:nvGrpSpPr>
          <p:cNvPr id="9" name="Group 33"/>
          <p:cNvGrpSpPr>
            <a:grpSpLocks/>
          </p:cNvGrpSpPr>
          <p:nvPr/>
        </p:nvGrpSpPr>
        <p:grpSpPr bwMode="auto">
          <a:xfrm>
            <a:off x="-48986" y="4498268"/>
            <a:ext cx="12240986" cy="807602"/>
            <a:chOff x="-1896924" y="4711697"/>
            <a:chExt cx="10567018" cy="692219"/>
          </a:xfrm>
          <a:solidFill>
            <a:srgbClr val="92D050"/>
          </a:solidFill>
        </p:grpSpPr>
        <p:sp>
          <p:nvSpPr>
            <p:cNvPr id="19" name="AutoShape 46"/>
            <p:cNvSpPr>
              <a:spLocks noChangeArrowheads="1"/>
            </p:cNvSpPr>
            <p:nvPr/>
          </p:nvSpPr>
          <p:spPr bwMode="auto">
            <a:xfrm>
              <a:off x="-1896924" y="4711697"/>
              <a:ext cx="835154" cy="685800"/>
            </a:xfrm>
            <a:prstGeom prst="flowChartAlternateProcess">
              <a:avLst/>
            </a:prstGeom>
            <a:grp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sp>
          <p:nvSpPr>
            <p:cNvPr id="33" name="Rounded Rectangle 12"/>
            <p:cNvSpPr>
              <a:spLocks noChangeArrowheads="1"/>
            </p:cNvSpPr>
            <p:nvPr/>
          </p:nvSpPr>
          <p:spPr bwMode="auto">
            <a:xfrm>
              <a:off x="-968975" y="4718116"/>
              <a:ext cx="9639069" cy="685800"/>
            </a:xfrm>
            <a:prstGeom prst="roundRect">
              <a:avLst>
                <a:gd name="adj" fmla="val 16667"/>
              </a:avLst>
            </a:prstGeom>
            <a:grpFill/>
            <a:ln>
              <a:headEnd/>
              <a:tailEnd/>
            </a:ln>
          </p:spPr>
          <p:style>
            <a:lnRef idx="0">
              <a:schemeClr val="accent6"/>
            </a:lnRef>
            <a:fillRef idx="3">
              <a:schemeClr val="accent6"/>
            </a:fillRef>
            <a:effectRef idx="3">
              <a:schemeClr val="accent6"/>
            </a:effectRef>
            <a:fontRef idx="minor">
              <a:schemeClr val="lt1"/>
            </a:fontRef>
          </p:style>
          <p:txBody>
            <a:bodyPr anchor="ctr"/>
            <a:lstStyle/>
            <a:p>
              <a:pPr lvl="1" indent="-257175" defTabSz="457200">
                <a:defRPr/>
              </a:pPr>
              <a:r>
                <a:rPr lang="pt-BR" sz="5400" b="1">
                  <a:solidFill>
                    <a:prstClr val="white"/>
                  </a:solidFill>
                  <a:latin typeface="Times New Roman" pitchFamily="18" charset="0"/>
                  <a:cs typeface="Times New Roman" pitchFamily="18" charset="0"/>
                </a:rPr>
                <a:t>Cầu nguyện cho họ.</a:t>
              </a:r>
              <a:endParaRPr lang="pt-BR" sz="5400" b="1" dirty="0">
                <a:solidFill>
                  <a:prstClr val="white"/>
                </a:solidFill>
                <a:latin typeface="Times New Roman" pitchFamily="18" charset="0"/>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VỚI NHỮNG NGƯỜI VU KHỐNG, ANH EM HÃY LÀM GÌ?</a:t>
            </a:r>
            <a:endParaRPr lang="en-US" sz="5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897687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Hãy yêu thương họ.</a:t>
              </a:r>
              <a:endParaRPr lang="es-ES" sz="5400" b="1" dirty="0">
                <a:solidFill>
                  <a:prstClr val="black"/>
                </a:solidFill>
                <a:latin typeface="Times New Roman" pitchFamily="18" charset="0"/>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Hãy trả ơn cho họ</a:t>
              </a:r>
              <a:r>
                <a:rPr lang="en-US" sz="5400" b="1">
                  <a:solidFill>
                    <a:prstClr val="black"/>
                  </a:solidFill>
                  <a:latin typeface="Times New Roman" pitchFamily="18" charset="0"/>
                  <a:cs typeface="Times New Roman" pitchFamily="18" charset="0"/>
                </a:rPr>
                <a:t>.</a:t>
              </a:r>
              <a:endParaRPr lang="vi-VN" sz="5400" b="1" dirty="0">
                <a:solidFill>
                  <a:prstClr val="black"/>
                </a:solidFill>
                <a:latin typeface="Times New Roman" pitchFamily="18" charset="0"/>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Hãy cầu nguyện cho họ.</a:t>
              </a:r>
              <a:endParaRPr lang="vi-VN" sz="5400" b="1" dirty="0">
                <a:solidFill>
                  <a:prstClr val="black"/>
                </a:solidFill>
                <a:latin typeface="Times New Roman" pitchFamily="18" charset="0"/>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Cũng hãy làm cho người ta như vậy.</a:t>
              </a:r>
              <a:endParaRPr lang="fr-FR" sz="5400" b="1" dirty="0">
                <a:solidFill>
                  <a:prstClr val="black"/>
                </a:solidFill>
                <a:latin typeface="Times New Roman" pitchFamily="18" charset="0"/>
                <a:cs typeface="Times New Roman" pitchFamily="18" charset="0"/>
              </a:endParaRPr>
            </a:p>
          </p:txBody>
        </p:sp>
      </p:grpSp>
      <p:grpSp>
        <p:nvGrpSpPr>
          <p:cNvPr id="9" name="Group 33"/>
          <p:cNvGrpSpPr>
            <a:grpSpLocks/>
          </p:cNvGrpSpPr>
          <p:nvPr/>
        </p:nvGrpSpPr>
        <p:grpSpPr bwMode="auto">
          <a:xfrm>
            <a:off x="-48986" y="5366234"/>
            <a:ext cx="12240986" cy="807603"/>
            <a:chOff x="-1896924" y="4711697"/>
            <a:chExt cx="10567018" cy="692218"/>
          </a:xfrm>
          <a:solidFill>
            <a:srgbClr val="92D050"/>
          </a:solidFill>
        </p:grpSpPr>
        <p:sp>
          <p:nvSpPr>
            <p:cNvPr id="19" name="AutoShape 46"/>
            <p:cNvSpPr>
              <a:spLocks noChangeArrowheads="1"/>
            </p:cNvSpPr>
            <p:nvPr/>
          </p:nvSpPr>
          <p:spPr bwMode="auto">
            <a:xfrm>
              <a:off x="-1896924" y="4711697"/>
              <a:ext cx="835154" cy="685800"/>
            </a:xfrm>
            <a:prstGeom prst="flowChartAlternateProcess">
              <a:avLst/>
            </a:prstGeom>
            <a:grp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4718115"/>
              <a:ext cx="9639069" cy="685800"/>
            </a:xfrm>
            <a:prstGeom prst="roundRect">
              <a:avLst>
                <a:gd name="adj" fmla="val 16667"/>
              </a:avLst>
            </a:prstGeom>
            <a:grpFill/>
            <a:ln>
              <a:headEnd/>
              <a:tailEnd/>
            </a:ln>
          </p:spPr>
          <p:style>
            <a:lnRef idx="0">
              <a:schemeClr val="accent6"/>
            </a:lnRef>
            <a:fillRef idx="3">
              <a:schemeClr val="accent6"/>
            </a:fillRef>
            <a:effectRef idx="3">
              <a:schemeClr val="accent6"/>
            </a:effectRef>
            <a:fontRef idx="minor">
              <a:schemeClr val="lt1"/>
            </a:fontRef>
          </p:style>
          <p:txBody>
            <a:bodyPr anchor="ctr"/>
            <a:lstStyle/>
            <a:p>
              <a:pPr lvl="1" indent="-257175" defTabSz="457200">
                <a:defRPr/>
              </a:pPr>
              <a:r>
                <a:rPr lang="vi-VN" sz="5400" b="1">
                  <a:solidFill>
                    <a:prstClr val="white"/>
                  </a:solidFill>
                  <a:latin typeface="Times New Roman" pitchFamily="18" charset="0"/>
                  <a:cs typeface="Times New Roman" pitchFamily="18" charset="0"/>
                </a:rPr>
                <a:t>Cũng hãy làm cho người ta như vậy.</a:t>
              </a:r>
              <a:endParaRPr lang="pt-BR" sz="5400" b="1" dirty="0">
                <a:solidFill>
                  <a:prstClr val="white"/>
                </a:solidFill>
                <a:latin typeface="Times New Roman" pitchFamily="18" charset="0"/>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just"/>
            <a:r>
              <a:rPr lang="en-US" sz="5400" b="1" noProof="0" dirty="0">
                <a:solidFill>
                  <a:srgbClr val="FF0000"/>
                </a:solidFill>
                <a:latin typeface="Verdana" panose="020B0604030504040204" pitchFamily="34" charset="0"/>
                <a:ea typeface="Verdana" panose="020B0604030504040204" pitchFamily="34" charset="0"/>
              </a:rPr>
              <a:t>3</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ĐỨC GIÊSU DẠY: “ANH EM MUỐN NGƯỜI TA LÀM GÌ CHO MÌNH, THÌ THẾ NÀO?</a:t>
            </a:r>
            <a:endParaRPr lang="en-US" sz="5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08834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es-ES" sz="5400" b="1">
                  <a:solidFill>
                    <a:prstClr val="black"/>
                  </a:solidFill>
                  <a:latin typeface="Times New Roman" pitchFamily="18" charset="0"/>
                  <a:cs typeface="Times New Roman" pitchFamily="18" charset="0"/>
                </a:rPr>
                <a:t>Thầy.</a:t>
              </a:r>
              <a:endParaRPr lang="es-ES" sz="5400" b="1" dirty="0">
                <a:solidFill>
                  <a:prstClr val="black"/>
                </a:solidFill>
                <a:latin typeface="Times New Roman" pitchFamily="18" charset="0"/>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Cha anh em là Đấng nhân từ.</a:t>
              </a:r>
              <a:endParaRPr lang="vi-VN" sz="5400" b="1" dirty="0">
                <a:solidFill>
                  <a:prstClr val="black"/>
                </a:solidFill>
                <a:latin typeface="Times New Roman" pitchFamily="18" charset="0"/>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5400" b="1">
                  <a:solidFill>
                    <a:prstClr val="black"/>
                  </a:solidFill>
                  <a:latin typeface="Times New Roman" pitchFamily="18" charset="0"/>
                  <a:cs typeface="Times New Roman" pitchFamily="18" charset="0"/>
                </a:rPr>
                <a:t>Tổ phụ Ápraham.</a:t>
              </a:r>
              <a:endParaRPr lang="vi-VN" sz="5400" b="1" dirty="0">
                <a:solidFill>
                  <a:prstClr val="black"/>
                </a:solidFill>
                <a:latin typeface="Times New Roman" pitchFamily="18" charset="0"/>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pt-BR" sz="5400" b="1">
                  <a:solidFill>
                    <a:prstClr val="black"/>
                  </a:solidFill>
                  <a:latin typeface="Times New Roman" pitchFamily="18" charset="0"/>
                  <a:cs typeface="Times New Roman" pitchFamily="18" charset="0"/>
                </a:rPr>
                <a:t>Cả a, b và c đúng.</a:t>
              </a:r>
              <a:endParaRPr lang="fr-FR" sz="5400" b="1" dirty="0">
                <a:solidFill>
                  <a:prstClr val="black"/>
                </a:solidFill>
                <a:latin typeface="Times New Roman" pitchFamily="18" charset="0"/>
                <a:cs typeface="Times New Roman" pitchFamily="18" charset="0"/>
              </a:endParaRPr>
            </a:p>
          </p:txBody>
        </p:sp>
      </p:grpSp>
      <p:grpSp>
        <p:nvGrpSpPr>
          <p:cNvPr id="9" name="Group 33"/>
          <p:cNvGrpSpPr>
            <a:grpSpLocks/>
          </p:cNvGrpSpPr>
          <p:nvPr/>
        </p:nvGrpSpPr>
        <p:grpSpPr bwMode="auto">
          <a:xfrm>
            <a:off x="-48986" y="3640482"/>
            <a:ext cx="12240986" cy="807607"/>
            <a:chOff x="-1896924" y="4711697"/>
            <a:chExt cx="10567018" cy="692222"/>
          </a:xfrm>
          <a:solidFill>
            <a:srgbClr val="92D050"/>
          </a:solidFill>
        </p:grpSpPr>
        <p:sp>
          <p:nvSpPr>
            <p:cNvPr id="19" name="AutoShape 46"/>
            <p:cNvSpPr>
              <a:spLocks noChangeArrowheads="1"/>
            </p:cNvSpPr>
            <p:nvPr/>
          </p:nvSpPr>
          <p:spPr bwMode="auto">
            <a:xfrm>
              <a:off x="-1896924" y="4711697"/>
              <a:ext cx="835154" cy="685800"/>
            </a:xfrm>
            <a:prstGeom prst="flowChartAlternateProcess">
              <a:avLst/>
            </a:prstGeom>
            <a:grp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rPr>
                <a:t>D</a:t>
              </a:r>
            </a:p>
          </p:txBody>
        </p:sp>
        <p:sp>
          <p:nvSpPr>
            <p:cNvPr id="33" name="Rounded Rectangle 12"/>
            <p:cNvSpPr>
              <a:spLocks noChangeArrowheads="1"/>
            </p:cNvSpPr>
            <p:nvPr/>
          </p:nvSpPr>
          <p:spPr bwMode="auto">
            <a:xfrm>
              <a:off x="-968975" y="4718119"/>
              <a:ext cx="9639069" cy="685800"/>
            </a:xfrm>
            <a:prstGeom prst="roundRect">
              <a:avLst>
                <a:gd name="adj" fmla="val 16667"/>
              </a:avLst>
            </a:prstGeom>
            <a:grpFill/>
            <a:ln>
              <a:headEnd/>
              <a:tailEnd/>
            </a:ln>
          </p:spPr>
          <p:style>
            <a:lnRef idx="0">
              <a:schemeClr val="accent6"/>
            </a:lnRef>
            <a:fillRef idx="3">
              <a:schemeClr val="accent6"/>
            </a:fillRef>
            <a:effectRef idx="3">
              <a:schemeClr val="accent6"/>
            </a:effectRef>
            <a:fontRef idx="minor">
              <a:schemeClr val="lt1"/>
            </a:fontRef>
          </p:style>
          <p:txBody>
            <a:bodyPr anchor="ctr"/>
            <a:lstStyle/>
            <a:p>
              <a:pPr lvl="1" indent="-257175" defTabSz="457200">
                <a:defRPr/>
              </a:pPr>
              <a:r>
                <a:rPr lang="pt-BR" sz="5400" b="1">
                  <a:solidFill>
                    <a:prstClr val="white"/>
                  </a:solidFill>
                  <a:latin typeface="Times New Roman" pitchFamily="18" charset="0"/>
                  <a:cs typeface="Times New Roman" pitchFamily="18" charset="0"/>
                </a:rPr>
                <a:t>Cha anh em là Đấng nhân từ.</a:t>
              </a:r>
              <a:endParaRPr lang="pt-BR" sz="5400" b="1" dirty="0">
                <a:solidFill>
                  <a:prstClr val="white"/>
                </a:solidFill>
                <a:latin typeface="Times New Roman" pitchFamily="18" charset="0"/>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ĐỨC GIÊSU DẠY ANH EM HÃY CÓ LÒNG NHÂN TỪ NHƯ AI?</a:t>
            </a:r>
            <a:endParaRPr lang="en-US" sz="5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066289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572001" y="111512"/>
            <a:ext cx="7620000" cy="6289288"/>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110480" y="1059018"/>
            <a:ext cx="6654800" cy="3956724"/>
          </a:xfrm>
          <a:prstGeom prst="rect">
            <a:avLst/>
          </a:prstGeom>
          <a:noFill/>
        </p:spPr>
        <p:txBody>
          <a:bodyPr wrap="square">
            <a:spAutoFit/>
          </a:bodyPr>
          <a:lstStyle/>
          <a:p>
            <a:pPr lvl="0" algn="ctr">
              <a:lnSpc>
                <a:spcPct val="107000"/>
              </a:lnSpc>
              <a:spcAft>
                <a:spcPts val="800"/>
              </a:spcAft>
              <a:defRPr/>
            </a:pPr>
            <a:r>
              <a:rPr lang="vi-VN" sz="6000" b="1" dirty="0">
                <a:solidFill>
                  <a:prstClr val="white"/>
                </a:solidFill>
                <a:latin typeface="Verdana" panose="020B0604030504040204" pitchFamily="34" charset="0"/>
                <a:ea typeface="Verdana" panose="020B0604030504040204" pitchFamily="34" charset="0"/>
                <a:cs typeface="Times New Roman" panose="02020603050405020304" pitchFamily="18" charset="0"/>
              </a:rPr>
              <a:t>Em thể </a:t>
            </a:r>
            <a:r>
              <a:rPr lang="vi-VN" sz="6000" b="1">
                <a:solidFill>
                  <a:prstClr val="white"/>
                </a:solidFill>
                <a:latin typeface="Verdana" panose="020B0604030504040204" pitchFamily="34" charset="0"/>
                <a:ea typeface="Verdana" panose="020B0604030504040204" pitchFamily="34" charset="0"/>
                <a:cs typeface="Times New Roman" panose="02020603050405020304" pitchFamily="18" charset="0"/>
              </a:rPr>
              <a:t>hiện </a:t>
            </a:r>
            <a:r>
              <a:rPr lang="en-US" sz="6000" b="1">
                <a:solidFill>
                  <a:prstClr val="white"/>
                </a:solidFill>
                <a:latin typeface="Verdana" panose="020B0604030504040204" pitchFamily="34" charset="0"/>
                <a:ea typeface="Verdana" panose="020B0604030504040204" pitchFamily="34" charset="0"/>
                <a:cs typeface="Times New Roman" panose="02020603050405020304" pitchFamily="18" charset="0"/>
              </a:rPr>
              <a:t>YÊU THƯƠNG </a:t>
            </a:r>
            <a:r>
              <a:rPr lang="vi-VN" sz="6000" b="1">
                <a:solidFill>
                  <a:prstClr val="white"/>
                </a:solidFill>
                <a:latin typeface="Verdana" panose="020B0604030504040204" pitchFamily="34" charset="0"/>
                <a:ea typeface="Verdana" panose="020B0604030504040204" pitchFamily="34" charset="0"/>
                <a:cs typeface="Times New Roman" panose="02020603050405020304" pitchFamily="18" charset="0"/>
              </a:rPr>
              <a:t>qua</a:t>
            </a:r>
            <a:r>
              <a:rPr lang="en-US" sz="6000" b="1">
                <a:solidFill>
                  <a:prstClr val="white"/>
                </a:solidFill>
                <a:latin typeface="Verdana" panose="020B0604030504040204" pitchFamily="34" charset="0"/>
                <a:ea typeface="Verdana" panose="020B0604030504040204" pitchFamily="34" charset="0"/>
                <a:cs typeface="Times New Roman" panose="02020603050405020304" pitchFamily="18" charset="0"/>
              </a:rPr>
              <a:t> </a:t>
            </a:r>
            <a:r>
              <a:rPr lang="vi-VN" sz="6000" b="1">
                <a:solidFill>
                  <a:prstClr val="white"/>
                </a:solidFill>
                <a:latin typeface="Verdana" panose="020B0604030504040204" pitchFamily="34" charset="0"/>
                <a:ea typeface="Verdana" panose="020B0604030504040204" pitchFamily="34" charset="0"/>
                <a:cs typeface="Times New Roman" panose="02020603050405020304" pitchFamily="18" charset="0"/>
              </a:rPr>
              <a:t>việc </a:t>
            </a:r>
            <a:r>
              <a:rPr lang="vi-VN" sz="6000" b="1" dirty="0">
                <a:solidFill>
                  <a:prstClr val="white"/>
                </a:solidFill>
                <a:latin typeface="Verdana" panose="020B0604030504040204" pitchFamily="34" charset="0"/>
                <a:ea typeface="Verdana" panose="020B0604030504040204" pitchFamily="34" charset="0"/>
                <a:cs typeface="Times New Roman" panose="02020603050405020304" pitchFamily="18" charset="0"/>
              </a:rPr>
              <a:t>làm cụ thể nào?</a:t>
            </a:r>
            <a:endParaRPr kumimoji="0" lang="en-US" sz="60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hãy yêu kẻ thù và làm ơn cho kẻ ghét anh em, hãy chúc lành cho kẻ nguyền rủa anh em, và cầu nguyện cho kẻ vu khống anh em.</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5752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Ai vả anh má bên này, thì hãy giơ cả má bên kia nữa. Ai đoạt áo ngoài của anh, thì cũng đừng cản nó lấy áo trong.</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95273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Ai xin, thì hãy cho, ai lấy cái gì của anh, thì đừng đòi lại. Anh em muốn người ta làm gì cho mình, thì cũng hãy làm cho người ta như vậy.</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411209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Nếu anh em yêu thương kẻ yêu thương mình, thì có gì là ân với nghĩa? Ngay cả người tội lỗi cũng yêu thương kẻ yêu thương họ.</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5353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Và nếu anh em làm ơn cho kẻ làm ơn cho mình, thì còn gì là ân với nghĩa ? Ngay cả người tội lỗi cũng làm như thế.</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76053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Nếu anh em cho vay mà hy vọng đòi lại được, thì còn gì là ân với nghĩa ? Cả người tội lỗi cũng cho kẻ tội lỗi vay mượn để được trả lại sòng phẳng.</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72505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Trái lại, anh em hãy yêu kẻ thù, hãy làm ơn và cho vay mà chẳng hề hy vọng được đền trả.</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36136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1060</Words>
  <Application>Microsoft Office PowerPoint</Application>
  <PresentationFormat>Widescreen</PresentationFormat>
  <Paragraphs>257</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Algerian</vt:lpstr>
      <vt:lpstr>Arial</vt:lpstr>
      <vt:lpstr>Calibri</vt:lpstr>
      <vt:lpstr>Calibri Light</vt:lpstr>
      <vt:lpstr>Tahoma</vt:lpstr>
      <vt:lpstr>Times New Roman</vt:lpstr>
      <vt:lpstr>Verdana</vt:lpstr>
      <vt:lpstr>Office Theme</vt:lpstr>
      <vt:lpstr>PowerPoint Presentation</vt:lpstr>
      <vt:lpstr>PowerPoint Presentation</vt:lpstr>
      <vt:lpstr>hãy yêu kẻ thù và làm ơn cho kẻ ghét anh em, hãy chúc lành cho kẻ nguyền rủa anh em, và cầu nguyện cho kẻ vu khống anh em.</vt:lpstr>
      <vt:lpstr>Ai vả anh má bên này, thì hãy giơ cả má bên kia nữa. Ai đoạt áo ngoài của anh, thì cũng đừng cản nó lấy áo trong.</vt:lpstr>
      <vt:lpstr>Ai xin, thì hãy cho, ai lấy cái gì của anh, thì đừng đòi lại. Anh em muốn người ta làm gì cho mình, thì cũng hãy làm cho người ta như vậy.</vt:lpstr>
      <vt:lpstr>Nếu anh em yêu thương kẻ yêu thương mình, thì có gì là ân với nghĩa? Ngay cả người tội lỗi cũng yêu thương kẻ yêu thương họ.</vt:lpstr>
      <vt:lpstr>Và nếu anh em làm ơn cho kẻ làm ơn cho mình, thì còn gì là ân với nghĩa ? Ngay cả người tội lỗi cũng làm như thế.</vt:lpstr>
      <vt:lpstr>Nếu anh em cho vay mà hy vọng đòi lại được, thì còn gì là ân với nghĩa ? Cả người tội lỗi cũng cho kẻ tội lỗi vay mượn để được trả lại sòng phẳng.</vt:lpstr>
      <vt:lpstr>Trái lại, anh em hãy yêu kẻ thù, hãy làm ơn và cho vay mà chẳng hề hy vọng được đền trả.</vt:lpstr>
      <vt:lpstr>Như vậy, phần thưởng dành cho anh em sẽ lớn lao, và anh em sẽ là con Đấng Tối Cao, vì Người vẫn nhân hậu với cả phường vô ân và quân độc ác.</vt:lpstr>
      <vt:lpstr>“Anh em hãy có lòng nhân từ, như Cha anh em là Đấng nhân từ. 37 Anh em đừng xét đoán, thì anh em sẽ không bị Thiên Chúa xét đoán.</vt:lpstr>
      <vt:lpstr>Anh em đừng lên án, thì sẽ không bị Thiên Chúa lên án. Anh em hãy tha thứ, thì sẽ được Thiên Chúa thứ tha.</vt:lpstr>
      <vt:lpstr>Anh em hãy cho, thì sẽ được Thiên Chúa cho lại. Người sẽ đong cho anh em đấu đủ lượng đã dằn, đã lắc và đầy tràn, mà đổ vào vạt áo anh em.</vt:lpstr>
      <vt:lpstr>Vì anh em đong bằng đấu nào, thì Thiên Chúa sẽ đong lại cho anh em bằng đấu ấy.”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23</cp:revision>
  <dcterms:created xsi:type="dcterms:W3CDTF">2020-08-22T01:47:43Z</dcterms:created>
  <dcterms:modified xsi:type="dcterms:W3CDTF">2025-02-22T08:36:55Z</dcterms:modified>
</cp:coreProperties>
</file>