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73" r:id="rId4"/>
    <p:sldId id="374" r:id="rId5"/>
    <p:sldId id="375" r:id="rId6"/>
    <p:sldId id="376" r:id="rId7"/>
    <p:sldId id="378" r:id="rId8"/>
    <p:sldId id="381" r:id="rId9"/>
    <p:sldId id="379" r:id="rId10"/>
    <p:sldId id="380" r:id="rId11"/>
    <p:sldId id="377" r:id="rId12"/>
    <p:sldId id="382" r:id="rId13"/>
    <p:sldId id="383" r:id="rId14"/>
    <p:sldId id="293" r:id="rId15"/>
    <p:sldId id="294" r:id="rId16"/>
    <p:sldId id="327" r:id="rId17"/>
    <p:sldId id="260" r:id="rId18"/>
    <p:sldId id="308" r:id="rId19"/>
    <p:sldId id="386" r:id="rId20"/>
    <p:sldId id="387" r:id="rId21"/>
    <p:sldId id="388" r:id="rId22"/>
    <p:sldId id="391" r:id="rId23"/>
    <p:sldId id="296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074" y="1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DD8-4449-423C-A639-F65BA6D75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D266-FC06-4B14-8BD7-48407419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8C45-7E4E-4866-8C82-71C166C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00-C18C-4C2D-9121-6D9F7C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BB37-8D8B-4ED6-8D94-B8E736D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7D5-5D3F-4E90-9EB1-0D94F42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2D96-5F34-4AB1-A37B-950BAE50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772E-20CA-4B33-939D-7994757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7229-AC30-41EC-B325-50DCC65C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F265-32D6-4048-A6C8-5EAF949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3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3E2C7-B8DB-416A-849C-F8727C6D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EA97-5511-461A-B619-FAC5D0F6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5E18-72A4-41BE-8D81-82879DBC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74F-521E-4FAF-8BC5-1AA6642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554A-5342-4096-8E7A-C743690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2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664-AA3B-4313-A0F2-D409A47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6BB1-E78B-4471-BE4E-53C3618C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2FC-DC52-4B3B-A666-E0F2AD2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460E-3594-4A79-9E4E-36EC7F54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A09A-40D4-46F8-8D4D-215020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C1E-0B4A-4019-8FB3-FDBACB53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D45E-ECC5-486B-A601-B03D25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F448-B65D-4523-9B12-4CDC3F8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0E6-2C86-49C5-A9CD-ACFF55D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C806-FCD8-4CA2-BC87-FA6CE17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31C-C008-41A6-B1CC-CA6C3ED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5F-9858-494A-82A4-9A7A3B54A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76A2-D46B-4F56-A21A-931B257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14988-F3CE-4174-A3EE-F8108E16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516-227C-4BC8-87E4-9ED003D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6F3F-72B1-4481-9A61-AC5C147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9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067-DD81-44FD-9BCC-D0582C65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F556-8863-4102-858F-CBCB401A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A34B-6D45-46A2-9A77-BB84800C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15220-53B4-4EDC-860F-3E64AF09D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7AF07-2A5A-452F-B6EB-FCD3E08E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C71C-673D-4186-8658-C06FA94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30F0-6E9D-4535-897B-48B2B33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3C02-94DA-4ACC-A3AE-A828F02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10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7CB9-D932-4FD4-B776-B6D34AE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2FE11-FC34-4584-87BA-22676E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8B2-2652-4757-B95D-8255071D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1F95-6F81-4FDA-B714-89F84A9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5293-DCD2-4900-97FA-755F5C6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52C3D-6041-4625-AC08-932723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C907-31D2-4439-B21C-BF8F836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4B62-2C54-4574-B543-5EB51B1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8E50-F3A2-4687-B0C9-1F0E70A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1E-E4BD-4E69-BA7D-AB7D9EB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F6E8-DF3A-4E10-99D5-E4B28F3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9D56-AA9B-48D9-A797-22DF8770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B5EE-5785-4A56-886B-75834DB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6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DF1-2E9F-4D46-9DD9-7544FFC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5455-BF2B-4E0F-88A8-C30EACBA6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77DF-EF3A-4A0C-A177-0489E1CC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553-7ED7-4561-81BF-C072759E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1194-45E8-4829-B6A3-638191F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7BEFB-5AA3-4CB9-8D66-68978144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DEA6-FF88-4323-ACF8-DACE668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C242-8DEE-41DC-A727-D8B145B3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7123-EC5E-487F-AE75-5260361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C1CA-27ED-46C1-8525-37ABE13F03B0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4BD-603F-418B-BA87-65BAF412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33B-A489-4130-9B31-902838D4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8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V THƯỜNG</a:t>
            </a:r>
            <a:r>
              <a:rPr kumimoji="0" lang="en-US" sz="44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NIÊN 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44541" y="3776782"/>
            <a:ext cx="404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LỜI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CHÚA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81207" y="3776782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LẮNG NGHE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Quả vậy, thấy mẻ cá vừa bắt được, ông Si-môn và tất cả những người có mặt ở đó với ông đều kinh ngạc.</a:t>
            </a:r>
            <a:endParaRPr lang="en-US" sz="7200" b="1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9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5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Cả hai người con ông Dê-bê-đê, là Gia-cô-bê và Gio-an, bạn chài với ông Si-môn, cũng kinh ngạc như vậy.</a:t>
            </a:r>
            <a:endParaRPr lang="en-US" sz="7500" b="1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15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Bấy giờ Đức Giê-su bảo ông Si-môn: “Đừng sợ, từ nay anh sẽ là người thu phục người ta.”</a:t>
            </a:r>
            <a:endParaRPr lang="en-US" sz="8000" b="1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127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Thế là họ đưa thuyền vào bờ, rồi bỏ hết mọi sự mà theo Người.</a:t>
            </a:r>
            <a:r>
              <a:rPr lang="en-US" sz="8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br>
              <a:rPr lang="en-US" sz="8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lang="vi-VN" sz="80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 LÀ LỜI CHÚA</a:t>
            </a:r>
            <a:endParaRPr lang="en-US" sz="8000" b="1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77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0" y="104862"/>
            <a:ext cx="738759" cy="73916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0" y="883116"/>
            <a:ext cx="738759" cy="8085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64868" y="1815562"/>
            <a:ext cx="738759" cy="8085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0" y="2751013"/>
            <a:ext cx="738759" cy="8085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0" y="3658190"/>
            <a:ext cx="738759" cy="8085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7D70FE-F199-4AE7-A23E-E17CA9DD67CA}"/>
              </a:ext>
            </a:extLst>
          </p:cNvPr>
          <p:cNvSpPr/>
          <p:nvPr/>
        </p:nvSpPr>
        <p:spPr>
          <a:xfrm>
            <a:off x="-11240" y="4602480"/>
            <a:ext cx="12192000" cy="22555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ĐÂY LÀ 1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BẠN CHÀI VỚI ÔNG SIMON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vi-VN" sz="5400" b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4EF259-C730-4A3D-93A7-49B3BA74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683924"/>
              </p:ext>
            </p:extLst>
          </p:nvPr>
        </p:nvGraphicFramePr>
        <p:xfrm>
          <a:off x="1176904" y="70947"/>
          <a:ext cx="9084695" cy="4451350"/>
        </p:xfrm>
        <a:graphic>
          <a:graphicData uri="http://schemas.openxmlformats.org/drawingml/2006/table">
            <a:tbl>
              <a:tblPr firstRow="1" firstCol="1" bandRow="1"/>
              <a:tblGrid>
                <a:gridCol w="1008825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1008825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1008825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1008825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1009879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1009879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1009879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1009879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1009879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</a:tblGrid>
              <a:tr h="807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807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Ừ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Ợ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807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807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807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Ỗ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</a:tbl>
          </a:graphicData>
        </a:graphic>
      </p:graphicFrame>
      <p:sp>
        <p:nvSpPr>
          <p:cNvPr id="105" name="Hình chữ nhật 104">
            <a:extLst>
              <a:ext uri="{FF2B5EF4-FFF2-40B4-BE49-F238E27FC236}">
                <a16:creationId xmlns:a16="http://schemas.microsoft.com/office/drawing/2014/main" id="{E6A6BC14-1840-488B-9B0E-36FD3C18E8EF}"/>
              </a:ext>
            </a:extLst>
          </p:cNvPr>
          <p:cNvSpPr/>
          <p:nvPr/>
        </p:nvSpPr>
        <p:spPr>
          <a:xfrm>
            <a:off x="3193052" y="76664"/>
            <a:ext cx="1013188" cy="88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Hình chữ nhật 104">
            <a:extLst>
              <a:ext uri="{FF2B5EF4-FFF2-40B4-BE49-F238E27FC236}">
                <a16:creationId xmlns:a16="http://schemas.microsoft.com/office/drawing/2014/main" id="{C26147B5-7E58-43EE-9407-4A21CC775105}"/>
              </a:ext>
            </a:extLst>
          </p:cNvPr>
          <p:cNvSpPr/>
          <p:nvPr/>
        </p:nvSpPr>
        <p:spPr>
          <a:xfrm>
            <a:off x="4198892" y="76664"/>
            <a:ext cx="1013188" cy="88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Hình chữ nhật 104">
            <a:extLst>
              <a:ext uri="{FF2B5EF4-FFF2-40B4-BE49-F238E27FC236}">
                <a16:creationId xmlns:a16="http://schemas.microsoft.com/office/drawing/2014/main" id="{7AB7F76D-8FDB-43D9-B05D-0AAF93FA2C5A}"/>
              </a:ext>
            </a:extLst>
          </p:cNvPr>
          <p:cNvSpPr/>
          <p:nvPr/>
        </p:nvSpPr>
        <p:spPr>
          <a:xfrm>
            <a:off x="5219972" y="66033"/>
            <a:ext cx="1013188" cy="88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Hình chữ nhật 104">
            <a:extLst>
              <a:ext uri="{FF2B5EF4-FFF2-40B4-BE49-F238E27FC236}">
                <a16:creationId xmlns:a16="http://schemas.microsoft.com/office/drawing/2014/main" id="{683BAF42-CA91-4B02-B564-B328D02708F0}"/>
              </a:ext>
            </a:extLst>
          </p:cNvPr>
          <p:cNvSpPr/>
          <p:nvPr/>
        </p:nvSpPr>
        <p:spPr>
          <a:xfrm>
            <a:off x="6225812" y="66033"/>
            <a:ext cx="1013188" cy="88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Hình chữ nhật 104">
            <a:extLst>
              <a:ext uri="{FF2B5EF4-FFF2-40B4-BE49-F238E27FC236}">
                <a16:creationId xmlns:a16="http://schemas.microsoft.com/office/drawing/2014/main" id="{69717F81-5E9C-42AE-A997-BF906C4E3A0D}"/>
              </a:ext>
            </a:extLst>
          </p:cNvPr>
          <p:cNvSpPr/>
          <p:nvPr/>
        </p:nvSpPr>
        <p:spPr>
          <a:xfrm>
            <a:off x="7231652" y="66033"/>
            <a:ext cx="1013188" cy="88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Hình chữ nhật 104">
            <a:extLst>
              <a:ext uri="{FF2B5EF4-FFF2-40B4-BE49-F238E27FC236}">
                <a16:creationId xmlns:a16="http://schemas.microsoft.com/office/drawing/2014/main" id="{7487D2BB-AE80-4933-9550-CDDD1E7EC144}"/>
              </a:ext>
            </a:extLst>
          </p:cNvPr>
          <p:cNvSpPr/>
          <p:nvPr/>
        </p:nvSpPr>
        <p:spPr>
          <a:xfrm>
            <a:off x="3193052" y="970678"/>
            <a:ext cx="1013188" cy="88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Hình chữ nhật 104">
            <a:extLst>
              <a:ext uri="{FF2B5EF4-FFF2-40B4-BE49-F238E27FC236}">
                <a16:creationId xmlns:a16="http://schemas.microsoft.com/office/drawing/2014/main" id="{C12225E2-01EB-47ED-BB80-6ED2B37CFC57}"/>
              </a:ext>
            </a:extLst>
          </p:cNvPr>
          <p:cNvSpPr/>
          <p:nvPr/>
        </p:nvSpPr>
        <p:spPr>
          <a:xfrm>
            <a:off x="4198892" y="970678"/>
            <a:ext cx="1013188" cy="88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Hình chữ nhật 104">
            <a:extLst>
              <a:ext uri="{FF2B5EF4-FFF2-40B4-BE49-F238E27FC236}">
                <a16:creationId xmlns:a16="http://schemas.microsoft.com/office/drawing/2014/main" id="{94C0B7A8-3F9B-433E-9749-A3A01CF3623D}"/>
              </a:ext>
            </a:extLst>
          </p:cNvPr>
          <p:cNvSpPr/>
          <p:nvPr/>
        </p:nvSpPr>
        <p:spPr>
          <a:xfrm>
            <a:off x="5219972" y="960047"/>
            <a:ext cx="1013188" cy="88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3" name="Hình chữ nhật 104">
            <a:extLst>
              <a:ext uri="{FF2B5EF4-FFF2-40B4-BE49-F238E27FC236}">
                <a16:creationId xmlns:a16="http://schemas.microsoft.com/office/drawing/2014/main" id="{78562DFE-336B-45D6-97ED-5F9986089D25}"/>
              </a:ext>
            </a:extLst>
          </p:cNvPr>
          <p:cNvSpPr/>
          <p:nvPr/>
        </p:nvSpPr>
        <p:spPr>
          <a:xfrm>
            <a:off x="6225812" y="960047"/>
            <a:ext cx="1013188" cy="88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Hình chữ nhật 104">
            <a:extLst>
              <a:ext uri="{FF2B5EF4-FFF2-40B4-BE49-F238E27FC236}">
                <a16:creationId xmlns:a16="http://schemas.microsoft.com/office/drawing/2014/main" id="{F378F1F5-5A75-4617-9CB3-6602B37CD62B}"/>
              </a:ext>
            </a:extLst>
          </p:cNvPr>
          <p:cNvSpPr/>
          <p:nvPr/>
        </p:nvSpPr>
        <p:spPr>
          <a:xfrm>
            <a:off x="7231652" y="960047"/>
            <a:ext cx="1013188" cy="88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Hình chữ nhật 104">
            <a:extLst>
              <a:ext uri="{FF2B5EF4-FFF2-40B4-BE49-F238E27FC236}">
                <a16:creationId xmlns:a16="http://schemas.microsoft.com/office/drawing/2014/main" id="{61C33584-903F-4BDE-AED9-9F582590866A}"/>
              </a:ext>
            </a:extLst>
          </p:cNvPr>
          <p:cNvSpPr/>
          <p:nvPr/>
        </p:nvSpPr>
        <p:spPr>
          <a:xfrm>
            <a:off x="8245112" y="957109"/>
            <a:ext cx="1013188" cy="88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Hình chữ nhật 104">
            <a:extLst>
              <a:ext uri="{FF2B5EF4-FFF2-40B4-BE49-F238E27FC236}">
                <a16:creationId xmlns:a16="http://schemas.microsoft.com/office/drawing/2014/main" id="{9A77633F-2168-471F-91EB-95CC15146295}"/>
              </a:ext>
            </a:extLst>
          </p:cNvPr>
          <p:cNvSpPr/>
          <p:nvPr/>
        </p:nvSpPr>
        <p:spPr>
          <a:xfrm>
            <a:off x="2179592" y="1862630"/>
            <a:ext cx="1013188" cy="88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7" name="Hình chữ nhật 104">
            <a:extLst>
              <a:ext uri="{FF2B5EF4-FFF2-40B4-BE49-F238E27FC236}">
                <a16:creationId xmlns:a16="http://schemas.microsoft.com/office/drawing/2014/main" id="{1DD85EBD-7FC8-4D55-A419-5305139D869A}"/>
              </a:ext>
            </a:extLst>
          </p:cNvPr>
          <p:cNvSpPr/>
          <p:nvPr/>
        </p:nvSpPr>
        <p:spPr>
          <a:xfrm>
            <a:off x="3185432" y="1862630"/>
            <a:ext cx="1013188" cy="88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8" name="Hình chữ nhật 104">
            <a:extLst>
              <a:ext uri="{FF2B5EF4-FFF2-40B4-BE49-F238E27FC236}">
                <a16:creationId xmlns:a16="http://schemas.microsoft.com/office/drawing/2014/main" id="{D475ADD5-7D8F-4301-B27D-3873B023B0D2}"/>
              </a:ext>
            </a:extLst>
          </p:cNvPr>
          <p:cNvSpPr/>
          <p:nvPr/>
        </p:nvSpPr>
        <p:spPr>
          <a:xfrm>
            <a:off x="4198892" y="1851999"/>
            <a:ext cx="1013188" cy="88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9" name="Hình chữ nhật 104">
            <a:extLst>
              <a:ext uri="{FF2B5EF4-FFF2-40B4-BE49-F238E27FC236}">
                <a16:creationId xmlns:a16="http://schemas.microsoft.com/office/drawing/2014/main" id="{3AB6ECE5-69CC-4D29-B831-61DEA03E97F0}"/>
              </a:ext>
            </a:extLst>
          </p:cNvPr>
          <p:cNvSpPr/>
          <p:nvPr/>
        </p:nvSpPr>
        <p:spPr>
          <a:xfrm>
            <a:off x="5212352" y="1851999"/>
            <a:ext cx="1013188" cy="88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0" name="Hình chữ nhật 104">
            <a:extLst>
              <a:ext uri="{FF2B5EF4-FFF2-40B4-BE49-F238E27FC236}">
                <a16:creationId xmlns:a16="http://schemas.microsoft.com/office/drawing/2014/main" id="{81109D79-2FF8-4D50-BB46-3D9D150A494D}"/>
              </a:ext>
            </a:extLst>
          </p:cNvPr>
          <p:cNvSpPr/>
          <p:nvPr/>
        </p:nvSpPr>
        <p:spPr>
          <a:xfrm>
            <a:off x="6218192" y="1851999"/>
            <a:ext cx="1013188" cy="88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1" name="Hình chữ nhật 104">
            <a:extLst>
              <a:ext uri="{FF2B5EF4-FFF2-40B4-BE49-F238E27FC236}">
                <a16:creationId xmlns:a16="http://schemas.microsoft.com/office/drawing/2014/main" id="{8E64C382-D646-446E-95C7-AE40562A2262}"/>
              </a:ext>
            </a:extLst>
          </p:cNvPr>
          <p:cNvSpPr/>
          <p:nvPr/>
        </p:nvSpPr>
        <p:spPr>
          <a:xfrm>
            <a:off x="7231652" y="1855010"/>
            <a:ext cx="1013188" cy="88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2" name="Hình chữ nhật 104">
            <a:extLst>
              <a:ext uri="{FF2B5EF4-FFF2-40B4-BE49-F238E27FC236}">
                <a16:creationId xmlns:a16="http://schemas.microsoft.com/office/drawing/2014/main" id="{61EF7E0B-31FE-4D40-BB65-FC60D6DB6454}"/>
              </a:ext>
            </a:extLst>
          </p:cNvPr>
          <p:cNvSpPr/>
          <p:nvPr/>
        </p:nvSpPr>
        <p:spPr>
          <a:xfrm>
            <a:off x="8245112" y="1855010"/>
            <a:ext cx="1013188" cy="88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3" name="Hình chữ nhật 104">
            <a:extLst>
              <a:ext uri="{FF2B5EF4-FFF2-40B4-BE49-F238E27FC236}">
                <a16:creationId xmlns:a16="http://schemas.microsoft.com/office/drawing/2014/main" id="{AC595DE8-A0D2-4803-A159-132B97010E87}"/>
              </a:ext>
            </a:extLst>
          </p:cNvPr>
          <p:cNvSpPr/>
          <p:nvPr/>
        </p:nvSpPr>
        <p:spPr>
          <a:xfrm>
            <a:off x="9250952" y="1855010"/>
            <a:ext cx="1013188" cy="88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4" name="Hình chữ nhật 104">
            <a:extLst>
              <a:ext uri="{FF2B5EF4-FFF2-40B4-BE49-F238E27FC236}">
                <a16:creationId xmlns:a16="http://schemas.microsoft.com/office/drawing/2014/main" id="{A1677D39-17F9-4865-BC47-D8960915D648}"/>
              </a:ext>
            </a:extLst>
          </p:cNvPr>
          <p:cNvSpPr/>
          <p:nvPr/>
        </p:nvSpPr>
        <p:spPr>
          <a:xfrm>
            <a:off x="2179241" y="2751318"/>
            <a:ext cx="1013188" cy="88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5" name="Hình chữ nhật 104">
            <a:extLst>
              <a:ext uri="{FF2B5EF4-FFF2-40B4-BE49-F238E27FC236}">
                <a16:creationId xmlns:a16="http://schemas.microsoft.com/office/drawing/2014/main" id="{D364BCAC-85DD-415C-9C6A-0B329EDD883E}"/>
              </a:ext>
            </a:extLst>
          </p:cNvPr>
          <p:cNvSpPr/>
          <p:nvPr/>
        </p:nvSpPr>
        <p:spPr>
          <a:xfrm>
            <a:off x="3185081" y="2751318"/>
            <a:ext cx="1013188" cy="88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6" name="Hình chữ nhật 104">
            <a:extLst>
              <a:ext uri="{FF2B5EF4-FFF2-40B4-BE49-F238E27FC236}">
                <a16:creationId xmlns:a16="http://schemas.microsoft.com/office/drawing/2014/main" id="{6CD4AAF6-0D0F-4191-B7E1-FDFC24A5B56A}"/>
              </a:ext>
            </a:extLst>
          </p:cNvPr>
          <p:cNvSpPr/>
          <p:nvPr/>
        </p:nvSpPr>
        <p:spPr>
          <a:xfrm>
            <a:off x="4206161" y="2740687"/>
            <a:ext cx="1013188" cy="88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Hình chữ nhật 104">
            <a:extLst>
              <a:ext uri="{FF2B5EF4-FFF2-40B4-BE49-F238E27FC236}">
                <a16:creationId xmlns:a16="http://schemas.microsoft.com/office/drawing/2014/main" id="{77553166-831B-4DAE-BF4C-DFD690E11861}"/>
              </a:ext>
            </a:extLst>
          </p:cNvPr>
          <p:cNvSpPr/>
          <p:nvPr/>
        </p:nvSpPr>
        <p:spPr>
          <a:xfrm>
            <a:off x="5212001" y="2740687"/>
            <a:ext cx="1013188" cy="88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Hình chữ nhật 104">
            <a:extLst>
              <a:ext uri="{FF2B5EF4-FFF2-40B4-BE49-F238E27FC236}">
                <a16:creationId xmlns:a16="http://schemas.microsoft.com/office/drawing/2014/main" id="{16856320-ACB3-4432-9B8C-0DD68C73A7B2}"/>
              </a:ext>
            </a:extLst>
          </p:cNvPr>
          <p:cNvSpPr/>
          <p:nvPr/>
        </p:nvSpPr>
        <p:spPr>
          <a:xfrm>
            <a:off x="6217841" y="2740687"/>
            <a:ext cx="1013188" cy="88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Hình chữ nhật 104">
            <a:extLst>
              <a:ext uri="{FF2B5EF4-FFF2-40B4-BE49-F238E27FC236}">
                <a16:creationId xmlns:a16="http://schemas.microsoft.com/office/drawing/2014/main" id="{03A6CFB1-79C9-4465-AC4B-0A26CA372AF2}"/>
              </a:ext>
            </a:extLst>
          </p:cNvPr>
          <p:cNvSpPr/>
          <p:nvPr/>
        </p:nvSpPr>
        <p:spPr>
          <a:xfrm>
            <a:off x="3185432" y="3639868"/>
            <a:ext cx="1013188" cy="88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Hình chữ nhật 104">
            <a:extLst>
              <a:ext uri="{FF2B5EF4-FFF2-40B4-BE49-F238E27FC236}">
                <a16:creationId xmlns:a16="http://schemas.microsoft.com/office/drawing/2014/main" id="{13335CDF-3081-4528-9267-D0D8B179C584}"/>
              </a:ext>
            </a:extLst>
          </p:cNvPr>
          <p:cNvSpPr/>
          <p:nvPr/>
        </p:nvSpPr>
        <p:spPr>
          <a:xfrm>
            <a:off x="4191272" y="3639868"/>
            <a:ext cx="1013188" cy="88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Hình chữ nhật 104">
            <a:extLst>
              <a:ext uri="{FF2B5EF4-FFF2-40B4-BE49-F238E27FC236}">
                <a16:creationId xmlns:a16="http://schemas.microsoft.com/office/drawing/2014/main" id="{366DFA12-0A90-440B-B692-D5C082FFB4D9}"/>
              </a:ext>
            </a:extLst>
          </p:cNvPr>
          <p:cNvSpPr/>
          <p:nvPr/>
        </p:nvSpPr>
        <p:spPr>
          <a:xfrm>
            <a:off x="5212352" y="3629237"/>
            <a:ext cx="1013188" cy="88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Hình chữ nhật 104">
            <a:extLst>
              <a:ext uri="{FF2B5EF4-FFF2-40B4-BE49-F238E27FC236}">
                <a16:creationId xmlns:a16="http://schemas.microsoft.com/office/drawing/2014/main" id="{62A3542D-13A2-45DA-8558-3E5C49A49944}"/>
              </a:ext>
            </a:extLst>
          </p:cNvPr>
          <p:cNvSpPr/>
          <p:nvPr/>
        </p:nvSpPr>
        <p:spPr>
          <a:xfrm>
            <a:off x="6218192" y="3629237"/>
            <a:ext cx="1013188" cy="88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Hình chữ nhật 104">
            <a:extLst>
              <a:ext uri="{FF2B5EF4-FFF2-40B4-BE49-F238E27FC236}">
                <a16:creationId xmlns:a16="http://schemas.microsoft.com/office/drawing/2014/main" id="{26D653AA-CC22-43F9-A504-A8B85E523531}"/>
              </a:ext>
            </a:extLst>
          </p:cNvPr>
          <p:cNvSpPr/>
          <p:nvPr/>
        </p:nvSpPr>
        <p:spPr>
          <a:xfrm>
            <a:off x="7224032" y="3629237"/>
            <a:ext cx="1013188" cy="88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Hình chữ nhật 104">
            <a:extLst>
              <a:ext uri="{FF2B5EF4-FFF2-40B4-BE49-F238E27FC236}">
                <a16:creationId xmlns:a16="http://schemas.microsoft.com/office/drawing/2014/main" id="{ED1B1793-922B-438D-A6CB-168BE8EA24AC}"/>
              </a:ext>
            </a:extLst>
          </p:cNvPr>
          <p:cNvSpPr/>
          <p:nvPr/>
        </p:nvSpPr>
        <p:spPr>
          <a:xfrm>
            <a:off x="8237492" y="3626299"/>
            <a:ext cx="1013188" cy="88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9F02B1D-2345-4C6E-9528-4C7FAE98FE6E}"/>
              </a:ext>
            </a:extLst>
          </p:cNvPr>
          <p:cNvSpPr/>
          <p:nvPr/>
        </p:nvSpPr>
        <p:spPr>
          <a:xfrm>
            <a:off x="-5570" y="4590578"/>
            <a:ext cx="12192000" cy="22555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ĐỨC GIÊSU NÓI VỚI ÔNG SIMON: “  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…, 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TỪ NAY ANH SẼ LÀ NGƯỜI THU PHỤC NGƯỜI TA”.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0614BF1D-0816-4A7C-B43E-5895AD5C0508}"/>
              </a:ext>
            </a:extLst>
          </p:cNvPr>
          <p:cNvSpPr/>
          <p:nvPr/>
        </p:nvSpPr>
        <p:spPr>
          <a:xfrm>
            <a:off x="5570" y="4610243"/>
            <a:ext cx="12192000" cy="22555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ĐÃ KÊU GỌI ÔNG SIMON VÀ CÁC BẠN THEO MÌNH?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9D4A80C-6F41-41BE-BB37-6B4AFA470822}"/>
              </a:ext>
            </a:extLst>
          </p:cNvPr>
          <p:cNvSpPr/>
          <p:nvPr/>
        </p:nvSpPr>
        <p:spPr>
          <a:xfrm>
            <a:off x="-11240" y="4619696"/>
            <a:ext cx="12192000" cy="22555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ĐỨC GIÊSU NGỒI TRÊN THUYỀN 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CỦA AI 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ĐỂ GIẢNG DẠY DÂN CHÚNG?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93DAC0E-8298-4161-A3E6-154283FA569F}"/>
              </a:ext>
            </a:extLst>
          </p:cNvPr>
          <p:cNvSpPr/>
          <p:nvPr/>
        </p:nvSpPr>
        <p:spPr>
          <a:xfrm>
            <a:off x="-12433" y="4620591"/>
            <a:ext cx="12192000" cy="22555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vi-VN" sz="4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SI-MÔN PHÊ-RÔ SẤP MẶT DƯỚI CHÂN ĐỨC GIÊ-SU VÀ NÓI: “LẠY CHÚA, XIN TRÁNH XA CON, VÌ CON LÀ KẺ</a:t>
            </a:r>
            <a:r>
              <a:rPr lang="en-US" sz="4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</a:t>
            </a:r>
            <a:r>
              <a:rPr lang="en-US" sz="4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9585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6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6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105" grpId="0" animBg="1"/>
      <p:bldP spid="105" grpId="1" animBg="1"/>
      <p:bldP spid="75" grpId="0" animBg="1"/>
      <p:bldP spid="75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B1DA64B-F464-4D44-BDF4-E95000B57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768881"/>
              </p:ext>
            </p:extLst>
          </p:nvPr>
        </p:nvGraphicFramePr>
        <p:xfrm>
          <a:off x="740780" y="383464"/>
          <a:ext cx="10741309" cy="5866865"/>
        </p:xfrm>
        <a:graphic>
          <a:graphicData uri="http://schemas.openxmlformats.org/drawingml/2006/table">
            <a:tbl>
              <a:tblPr firstRow="1" firstCol="1" bandRow="1"/>
              <a:tblGrid>
                <a:gridCol w="1192786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1192786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1192786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1192786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1194033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1194033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1194033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1194033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1194033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</a:tblGrid>
              <a:tr h="11733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Ơ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11733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Ừ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Ợ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11733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11733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Ọ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11733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Ỗ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Con hãy đi theo Thầy.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Con hãy tin Thầy.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Chèo ra chỗ nước sâu mà thả lưới bắt cả.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Con thật hạnh phúc vì được Chúa Cha mạc khải cho.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Sau khi giảng dạy xong, Đức Giêsu bảo ông Simôn điều gì?</a:t>
            </a:r>
            <a:endParaRPr lang="vi-VN" sz="6000" b="1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38602"/>
            <a:ext cx="12232959" cy="804643"/>
            <a:chOff x="-1896924" y="4695363"/>
            <a:chExt cx="10560089" cy="689681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5904" y="4699244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Chèo ra chỗ nước sâu mà thả lưới bắt cả.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Vâng lời Thầy, tôi sẽ thả lưới.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Thầy là Đấng Kitô, con Thiên Chúa hằng sống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Thầy biết con yêu mến Thầy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Thầy đi đâu con cũng theo Thầy.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nghe Đức Giêsu nói, ông Simon đã nói gì?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08760"/>
            <a:ext cx="12248436" cy="801806"/>
            <a:chOff x="-1896924" y="4695363"/>
            <a:chExt cx="10573450" cy="687255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2543" y="4696818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Vâng lời Thầy, tôi sẽ thả lưới.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86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6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Khi ấy, Đức Giê-su đang đứng ở bờ hồ Ghen-nê-xa-rét, dân chúng chen lấn nhau đến gần Người để nghe lời Thiên Chúa.</a:t>
            </a:r>
            <a:endParaRPr lang="en-US" sz="6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29749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GIÊ-SU KI-TÔ THEO THÁNH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LU-CA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✠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Quỳ xuống cầu nguyện.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Sấp mặt dưới chân Đức Giêsu.</a:t>
              </a: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Chạy tới ôm chân Đức Giêsu.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Giơ 2 tay lên tạ ơn Thiên Chúa.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chứng kiến phép lạ lưới đầy cá, ông Simon đã có hành động gì?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36312"/>
            <a:ext cx="12248199" cy="813092"/>
            <a:chOff x="-1896924" y="4684239"/>
            <a:chExt cx="10573245" cy="6969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2748" y="4684239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Sấp mặt dưới chân Đức Giêsu.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9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Phẫn nộ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Vui mừng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Kinh ngạc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Bố rối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chứng kiến phép lạ lưới đầy cá, những người hiện diện với ông Simon có thái độ gì?</a:t>
            </a:r>
            <a:endParaRPr lang="vi-VN" sz="54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467157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Phẫn nộ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85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Ông Gioan.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Ông Simon.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Ông Giacôbê.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Ông Tôma.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Giêsu ngồi trên thuyền của ai để giảng dạy dân chúng?</a:t>
            </a:r>
            <a:endParaRPr lang="vi-VN" sz="6000" b="1" u="sng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39929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Ông Simon.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29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8684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100492" y="1285597"/>
            <a:ext cx="6310854" cy="357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 ĐÓN NHẬN LỜI CHÚA VỚI TÂM TÌNH THẾ NÀO?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Người thấy hai chiếc thuyền đậu dọc bờ hồ, còn những người đánh cá thì đã ra khỏi thuyền và đang giặt lưới.</a:t>
            </a:r>
            <a:endParaRPr lang="en-US" sz="7200" b="1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9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Đức Giê-su xuống một chiếc thuyền, thuyền đó của ông Si-môn, và Người xin ông chèo thuyền ra xa bờ một chút.</a:t>
            </a:r>
            <a:endParaRPr lang="en-US" sz="7200" b="1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3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Rồi Người ngồi xuống, và từ trên thuyền Người giảng dạy đám đông.</a:t>
            </a:r>
            <a:endParaRPr lang="en-US" sz="8000" b="1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0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5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Giảng xong, Người bảo ông Si-môn: “Chèo ra chỗ nước sâu mà thả lưới bắt cá.” Ông Si-môn đáp: “Thưa Thầy, chúng tôi đã vất vả suốt đêm mà không bắt được gì cả.</a:t>
            </a:r>
            <a:endParaRPr lang="en-US" sz="6500" b="1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7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Nhưng vâng lời Thầy, tôi sẽ thả lưới.” Họ đã làm như vậy, và bắt được rất nhiều cá, đến nỗi hầu như rách cả lưới.</a:t>
            </a:r>
            <a:endParaRPr lang="en-US" sz="7200" b="1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3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6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Họ làm hiệu cho các bạn chài trên chiếc thuyền kia đến giúp. Những người này tới, và họ đã đổ lên được hai thuyền đầy cá, đến gần chìm.</a:t>
            </a:r>
            <a:endParaRPr lang="en-US" sz="6600" b="1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2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Thấy vậy, ông Si-môn Phê-rô sấp mặt dưới chân Đức Giê-su và nói: “Lạy Chúa, xin tránh xa con, vì con là kẻ tội lỗi !”</a:t>
            </a:r>
            <a:endParaRPr lang="en-US" sz="7200" b="1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36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834</Words>
  <Application>Microsoft Office PowerPoint</Application>
  <PresentationFormat>Widescreen</PresentationFormat>
  <Paragraphs>166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Người thấy hai chiếc thuyền đậu dọc bờ hồ, còn những người đánh cá thì đã ra khỏi thuyền và đang giặt lưới.</vt:lpstr>
      <vt:lpstr>Đức Giê-su xuống một chiếc thuyền, thuyền đó của ông Si-môn, và Người xin ông chèo thuyền ra xa bờ một chút.</vt:lpstr>
      <vt:lpstr>Rồi Người ngồi xuống, và từ trên thuyền Người giảng dạy đám đông.</vt:lpstr>
      <vt:lpstr>Giảng xong, Người bảo ông Si-môn: “Chèo ra chỗ nước sâu mà thả lưới bắt cá.” Ông Si-môn đáp: “Thưa Thầy, chúng tôi đã vất vả suốt đêm mà không bắt được gì cả.</vt:lpstr>
      <vt:lpstr>Nhưng vâng lời Thầy, tôi sẽ thả lưới.” Họ đã làm như vậy, và bắt được rất nhiều cá, đến nỗi hầu như rách cả lưới.</vt:lpstr>
      <vt:lpstr>Họ làm hiệu cho các bạn chài trên chiếc thuyền kia đến giúp. Những người này tới, và họ đã đổ lên được hai thuyền đầy cá, đến gần chìm.</vt:lpstr>
      <vt:lpstr>Thấy vậy, ông Si-môn Phê-rô sấp mặt dưới chân Đức Giê-su và nói: “Lạy Chúa, xin tránh xa con, vì con là kẻ tội lỗi !”</vt:lpstr>
      <vt:lpstr>Quả vậy, thấy mẻ cá vừa bắt được, ông Si-môn và tất cả những người có mặt ở đó với ông đều kinh ngạc.</vt:lpstr>
      <vt:lpstr>Cả hai người con ông Dê-bê-đê, là Gia-cô-bê và Gio-an, bạn chài với ông Si-môn, cũng kinh ngạc như vậy.</vt:lpstr>
      <vt:lpstr>Bấy giờ Đức Giê-su bảo ông Si-môn: “Đừng sợ, từ nay anh sẽ là người thu phục người ta.”</vt:lpstr>
      <vt:lpstr> Thế là họ đưa thuyền vào bờ, rồi bỏ hết mọi sự mà theo Người. 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28</cp:revision>
  <dcterms:created xsi:type="dcterms:W3CDTF">2022-01-14T15:16:50Z</dcterms:created>
  <dcterms:modified xsi:type="dcterms:W3CDTF">2025-02-08T08:17:25Z</dcterms:modified>
</cp:coreProperties>
</file>