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487" r:id="rId4"/>
    <p:sldId id="360" r:id="rId5"/>
    <p:sldId id="488" r:id="rId6"/>
    <p:sldId id="361" r:id="rId7"/>
    <p:sldId id="489" r:id="rId8"/>
    <p:sldId id="362" r:id="rId9"/>
    <p:sldId id="293" r:id="rId10"/>
    <p:sldId id="295" r:id="rId11"/>
    <p:sldId id="327" r:id="rId12"/>
    <p:sldId id="491" r:id="rId13"/>
    <p:sldId id="260" r:id="rId14"/>
    <p:sldId id="308" r:id="rId15"/>
    <p:sldId id="352" r:id="rId16"/>
    <p:sldId id="353" r:id="rId17"/>
    <p:sldId id="354" r:id="rId18"/>
    <p:sldId id="490" r:id="rId19"/>
    <p:sldId id="296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E86"/>
    <a:srgbClr val="C20EA8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05/12/2024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688703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NHẬT </a:t>
            </a:r>
            <a:r>
              <a:rPr lang="en-US" sz="4800" b="1" kern="1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 MÙA VỌNG - C</a:t>
            </a:r>
            <a:endParaRPr kumimoji="0" lang="en-US" sz="48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243915" y="3565164"/>
            <a:ext cx="3948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err="1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VUI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err="1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MỪNG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C20E8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1" y="3688274"/>
            <a:ext cx="4480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TỈNH THỨC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CHUẨN</a:t>
            </a:r>
            <a:r>
              <a:rPr kumimoji="0" lang="en-US" sz="44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BỊ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2" descr="Nhóm Thánh Ca Mới - Chúa Nhật 2 Mùa Vọng Năm C - Có Tiếng Kêu Trong Hoang  Địa - YouTube">
            <a:extLst>
              <a:ext uri="{FF2B5EF4-FFF2-40B4-BE49-F238E27FC236}">
                <a16:creationId xmlns:a16="http://schemas.microsoft.com/office/drawing/2014/main" id="{580B7C27-6C75-448A-9F34-9DC554FB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559" y="946032"/>
            <a:ext cx="5370881" cy="36107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>
            <a:extLst>
              <a:ext uri="{FF2B5EF4-FFF2-40B4-BE49-F238E27FC236}">
                <a16:creationId xmlns:a16="http://schemas.microsoft.com/office/drawing/2014/main" id="{11F18A63-1353-4480-B078-D6651F3A5D40}"/>
              </a:ext>
            </a:extLst>
          </p:cNvPr>
          <p:cNvSpPr/>
          <p:nvPr/>
        </p:nvSpPr>
        <p:spPr>
          <a:xfrm>
            <a:off x="11401" y="517763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lvl="0" indent="-514350" algn="just">
              <a:buAutoNum type="arabicPeriod"/>
            </a:pPr>
            <a:r>
              <a:rPr lang="vi-VN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TIẾNG NGƯỜI HÔ TRONG HOANG ĐỊA: </a:t>
            </a:r>
            <a:r>
              <a:rPr lang="vi-VN" sz="32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ĐƯỜNG CHO ĐỨC CHÚA, SỬA LỐI CHO THẲNG ĐỂ NGƯỜI ĐI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5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782920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421887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123131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784561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369697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60188"/>
              </p:ext>
            </p:extLst>
          </p:nvPr>
        </p:nvGraphicFramePr>
        <p:xfrm>
          <a:off x="1655544" y="77044"/>
          <a:ext cx="8720496" cy="5094400"/>
        </p:xfrm>
        <a:graphic>
          <a:graphicData uri="http://schemas.openxmlformats.org/drawingml/2006/table">
            <a:tbl>
              <a:tblPr firstRow="1" firstCol="1" bandRow="1"/>
              <a:tblGrid>
                <a:gridCol w="726708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  <p:sp>
        <p:nvSpPr>
          <p:cNvPr id="41" name="Rectangle 40">
            <a:hlinkClick r:id="rId2" action="ppaction://hlinksldjump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69" name="Star: 10 Points 68">
            <a:extLst>
              <a:ext uri="{FF2B5EF4-FFF2-40B4-BE49-F238E27FC236}">
                <a16:creationId xmlns:a16="http://schemas.microsoft.com/office/drawing/2014/main" id="{757D1DE3-FA00-41E8-B553-6F9B83A9B4B1}"/>
              </a:ext>
            </a:extLst>
          </p:cNvPr>
          <p:cNvSpPr/>
          <p:nvPr/>
        </p:nvSpPr>
        <p:spPr>
          <a:xfrm>
            <a:off x="329946" y="3994573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DB15777-8749-44E6-B68A-F806E037DCEC}"/>
              </a:ext>
            </a:extLst>
          </p:cNvPr>
          <p:cNvSpPr/>
          <p:nvPr/>
        </p:nvSpPr>
        <p:spPr>
          <a:xfrm>
            <a:off x="1967" y="5213411"/>
            <a:ext cx="12192000" cy="168923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GIOAN TẨY GIẢ ĐI KHẮP MIỀN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SÔNG GÌ?</a:t>
            </a:r>
          </a:p>
        </p:txBody>
      </p:sp>
      <p:sp>
        <p:nvSpPr>
          <p:cNvPr id="82" name="Star: 10 Points 81">
            <a:extLst>
              <a:ext uri="{FF2B5EF4-FFF2-40B4-BE49-F238E27FC236}">
                <a16:creationId xmlns:a16="http://schemas.microsoft.com/office/drawing/2014/main" id="{02FA2E63-9339-4763-8C33-EDBB9A08CF2D}"/>
              </a:ext>
            </a:extLst>
          </p:cNvPr>
          <p:cNvSpPr/>
          <p:nvPr/>
        </p:nvSpPr>
        <p:spPr>
          <a:xfrm>
            <a:off x="329946" y="4619449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B44A5A-F9CE-4B86-98C6-AD5B7C55C7FD}"/>
              </a:ext>
            </a:extLst>
          </p:cNvPr>
          <p:cNvSpPr/>
          <p:nvPr/>
        </p:nvSpPr>
        <p:spPr>
          <a:xfrm>
            <a:off x="3116580" y="8101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CFF2B16-7EAE-4BBF-8E25-0D0BFF36FAB8}"/>
              </a:ext>
            </a:extLst>
          </p:cNvPr>
          <p:cNvSpPr/>
          <p:nvPr/>
        </p:nvSpPr>
        <p:spPr>
          <a:xfrm>
            <a:off x="3840480" y="7856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1A2B8EC-C275-4E38-A7C9-472481DE822A}"/>
              </a:ext>
            </a:extLst>
          </p:cNvPr>
          <p:cNvSpPr/>
          <p:nvPr/>
        </p:nvSpPr>
        <p:spPr>
          <a:xfrm>
            <a:off x="4568726" y="7339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0CB918D-1BED-4A40-BD67-0A500E691209}"/>
              </a:ext>
            </a:extLst>
          </p:cNvPr>
          <p:cNvSpPr/>
          <p:nvPr/>
        </p:nvSpPr>
        <p:spPr>
          <a:xfrm>
            <a:off x="5292626" y="7094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49DE505-A06D-46A7-92D4-09C9B98EB5D9}"/>
              </a:ext>
            </a:extLst>
          </p:cNvPr>
          <p:cNvSpPr/>
          <p:nvPr/>
        </p:nvSpPr>
        <p:spPr>
          <a:xfrm>
            <a:off x="6015961" y="7856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2013CC1-CFB2-42E2-91CE-4D57E93E6E3C}"/>
              </a:ext>
            </a:extLst>
          </p:cNvPr>
          <p:cNvSpPr/>
          <p:nvPr/>
        </p:nvSpPr>
        <p:spPr>
          <a:xfrm>
            <a:off x="6739861" y="7611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F8083C3-04C4-4C49-B1D8-0A86BC7F3D86}"/>
              </a:ext>
            </a:extLst>
          </p:cNvPr>
          <p:cNvSpPr/>
          <p:nvPr/>
        </p:nvSpPr>
        <p:spPr>
          <a:xfrm>
            <a:off x="7468107" y="7094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0F6E122-5CB5-4D22-B01D-527AD81388AC}"/>
              </a:ext>
            </a:extLst>
          </p:cNvPr>
          <p:cNvSpPr/>
          <p:nvPr/>
        </p:nvSpPr>
        <p:spPr>
          <a:xfrm>
            <a:off x="8192007" y="7357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A062E4A-B078-463F-B4A9-493B68C9BFFB}"/>
              </a:ext>
            </a:extLst>
          </p:cNvPr>
          <p:cNvSpPr/>
          <p:nvPr/>
        </p:nvSpPr>
        <p:spPr>
          <a:xfrm>
            <a:off x="8921548" y="75412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FDEB360-7952-4915-AA41-412F6CDADB79}"/>
              </a:ext>
            </a:extLst>
          </p:cNvPr>
          <p:cNvSpPr/>
          <p:nvPr/>
        </p:nvSpPr>
        <p:spPr>
          <a:xfrm>
            <a:off x="3839850" y="72109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BFB0DD3-1C2C-4A3E-99B4-3E8619FB0BB3}"/>
              </a:ext>
            </a:extLst>
          </p:cNvPr>
          <p:cNvSpPr/>
          <p:nvPr/>
        </p:nvSpPr>
        <p:spPr>
          <a:xfrm>
            <a:off x="4568096" y="71592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F0C6AD8-2C40-41CA-99CB-710B0C4BDCFA}"/>
              </a:ext>
            </a:extLst>
          </p:cNvPr>
          <p:cNvSpPr/>
          <p:nvPr/>
        </p:nvSpPr>
        <p:spPr>
          <a:xfrm>
            <a:off x="5291996" y="71347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04EFE62-23C3-423D-9950-E04E0E44F7F3}"/>
              </a:ext>
            </a:extLst>
          </p:cNvPr>
          <p:cNvSpPr/>
          <p:nvPr/>
        </p:nvSpPr>
        <p:spPr>
          <a:xfrm>
            <a:off x="6015331" y="72109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9838BD0-D1B4-4B3B-BBD1-CCA5B2A7A833}"/>
              </a:ext>
            </a:extLst>
          </p:cNvPr>
          <p:cNvSpPr/>
          <p:nvPr/>
        </p:nvSpPr>
        <p:spPr>
          <a:xfrm>
            <a:off x="6739231" y="71864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C0BF95B-4EDC-4CA6-88DE-1893EDBDD371}"/>
              </a:ext>
            </a:extLst>
          </p:cNvPr>
          <p:cNvSpPr/>
          <p:nvPr/>
        </p:nvSpPr>
        <p:spPr>
          <a:xfrm>
            <a:off x="7467477" y="71347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8CFAACF-3FD8-4D86-B489-584C423750AB}"/>
              </a:ext>
            </a:extLst>
          </p:cNvPr>
          <p:cNvSpPr/>
          <p:nvPr/>
        </p:nvSpPr>
        <p:spPr>
          <a:xfrm>
            <a:off x="4566694" y="134777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A553EE5-787C-4CAB-85F1-F9A9FFB6E971}"/>
              </a:ext>
            </a:extLst>
          </p:cNvPr>
          <p:cNvSpPr/>
          <p:nvPr/>
        </p:nvSpPr>
        <p:spPr>
          <a:xfrm>
            <a:off x="5290594" y="134532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AC1CD6E-5D74-4E93-8F66-9856DC611F42}"/>
              </a:ext>
            </a:extLst>
          </p:cNvPr>
          <p:cNvSpPr/>
          <p:nvPr/>
        </p:nvSpPr>
        <p:spPr>
          <a:xfrm>
            <a:off x="6013929" y="135294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EF9D732-0055-4131-9E3E-D0CE57CF8943}"/>
              </a:ext>
            </a:extLst>
          </p:cNvPr>
          <p:cNvSpPr/>
          <p:nvPr/>
        </p:nvSpPr>
        <p:spPr>
          <a:xfrm>
            <a:off x="6737829" y="135049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E2207FF-0969-46B5-BE72-CDE9B07E2EBD}"/>
              </a:ext>
            </a:extLst>
          </p:cNvPr>
          <p:cNvSpPr/>
          <p:nvPr/>
        </p:nvSpPr>
        <p:spPr>
          <a:xfrm>
            <a:off x="7466075" y="134532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42CDF0C-00CA-4B7B-8CEC-5C264154788C}"/>
              </a:ext>
            </a:extLst>
          </p:cNvPr>
          <p:cNvSpPr/>
          <p:nvPr/>
        </p:nvSpPr>
        <p:spPr>
          <a:xfrm>
            <a:off x="8189975" y="134795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075C4B-162B-4338-878C-DF19B19A26B9}"/>
              </a:ext>
            </a:extLst>
          </p:cNvPr>
          <p:cNvSpPr/>
          <p:nvPr/>
        </p:nvSpPr>
        <p:spPr>
          <a:xfrm>
            <a:off x="8919516" y="1349790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BA43807-6FBF-4F14-8C09-5721C9793C50}"/>
              </a:ext>
            </a:extLst>
          </p:cNvPr>
          <p:cNvSpPr/>
          <p:nvPr/>
        </p:nvSpPr>
        <p:spPr>
          <a:xfrm>
            <a:off x="3111136" y="198354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C3E4422-FC1D-470B-80EB-50B2B6F920A9}"/>
              </a:ext>
            </a:extLst>
          </p:cNvPr>
          <p:cNvSpPr/>
          <p:nvPr/>
        </p:nvSpPr>
        <p:spPr>
          <a:xfrm>
            <a:off x="3834471" y="199116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EAB33DF-F614-4C21-BC43-2E5B01D695DC}"/>
              </a:ext>
            </a:extLst>
          </p:cNvPr>
          <p:cNvSpPr/>
          <p:nvPr/>
        </p:nvSpPr>
        <p:spPr>
          <a:xfrm>
            <a:off x="4558371" y="198871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D2BAC65-8053-4D44-9B65-7A17707BB852}"/>
              </a:ext>
            </a:extLst>
          </p:cNvPr>
          <p:cNvSpPr/>
          <p:nvPr/>
        </p:nvSpPr>
        <p:spPr>
          <a:xfrm>
            <a:off x="5286617" y="198354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F79FC5F-B447-4309-83B0-D9AA964F9ADC}"/>
              </a:ext>
            </a:extLst>
          </p:cNvPr>
          <p:cNvSpPr/>
          <p:nvPr/>
        </p:nvSpPr>
        <p:spPr>
          <a:xfrm>
            <a:off x="6010517" y="198617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54E1B98-5723-4D70-9136-0F3D4A9AE2F4}"/>
              </a:ext>
            </a:extLst>
          </p:cNvPr>
          <p:cNvSpPr/>
          <p:nvPr/>
        </p:nvSpPr>
        <p:spPr>
          <a:xfrm>
            <a:off x="6740058" y="19880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632E08D-7383-4786-8B74-07F75B0781A0}"/>
              </a:ext>
            </a:extLst>
          </p:cNvPr>
          <p:cNvSpPr/>
          <p:nvPr/>
        </p:nvSpPr>
        <p:spPr>
          <a:xfrm>
            <a:off x="4566141" y="262866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FFEDF0B-C519-4407-AB38-3160C436FB8A}"/>
              </a:ext>
            </a:extLst>
          </p:cNvPr>
          <p:cNvSpPr/>
          <p:nvPr/>
        </p:nvSpPr>
        <p:spPr>
          <a:xfrm>
            <a:off x="5289476" y="263628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9398F69-703F-4B20-B55D-2CBDFFA19CA7}"/>
              </a:ext>
            </a:extLst>
          </p:cNvPr>
          <p:cNvSpPr/>
          <p:nvPr/>
        </p:nvSpPr>
        <p:spPr>
          <a:xfrm>
            <a:off x="6013376" y="263383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6462F9D-69BB-4A30-B466-676CDAC56370}"/>
              </a:ext>
            </a:extLst>
          </p:cNvPr>
          <p:cNvSpPr/>
          <p:nvPr/>
        </p:nvSpPr>
        <p:spPr>
          <a:xfrm>
            <a:off x="6741622" y="262866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0DDD91C-13B1-4D1B-A7CB-ABC8F730F4F7}"/>
              </a:ext>
            </a:extLst>
          </p:cNvPr>
          <p:cNvSpPr/>
          <p:nvPr/>
        </p:nvSpPr>
        <p:spPr>
          <a:xfrm>
            <a:off x="7465522" y="263129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AAF7E72-B32D-4059-ACAA-A9F4B664AE02}"/>
              </a:ext>
            </a:extLst>
          </p:cNvPr>
          <p:cNvSpPr/>
          <p:nvPr/>
        </p:nvSpPr>
        <p:spPr>
          <a:xfrm>
            <a:off x="8195063" y="263313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D7E6728-EC49-45C1-9279-B40456DDBF6E}"/>
              </a:ext>
            </a:extLst>
          </p:cNvPr>
          <p:cNvSpPr/>
          <p:nvPr/>
        </p:nvSpPr>
        <p:spPr>
          <a:xfrm>
            <a:off x="3120731" y="32725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DDF9C4F-E876-4602-8315-7F0CC5E4BC48}"/>
              </a:ext>
            </a:extLst>
          </p:cNvPr>
          <p:cNvSpPr/>
          <p:nvPr/>
        </p:nvSpPr>
        <p:spPr>
          <a:xfrm>
            <a:off x="3844631" y="327005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63ACAF1-0682-441F-AAE8-A117B90D2EE0}"/>
              </a:ext>
            </a:extLst>
          </p:cNvPr>
          <p:cNvSpPr/>
          <p:nvPr/>
        </p:nvSpPr>
        <p:spPr>
          <a:xfrm>
            <a:off x="4572877" y="326488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B13B9F4-2A43-4E5D-BBF8-26EFA9CDB634}"/>
              </a:ext>
            </a:extLst>
          </p:cNvPr>
          <p:cNvSpPr/>
          <p:nvPr/>
        </p:nvSpPr>
        <p:spPr>
          <a:xfrm>
            <a:off x="5296777" y="326243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35C81C4-510F-439A-BE15-45A78F621B75}"/>
              </a:ext>
            </a:extLst>
          </p:cNvPr>
          <p:cNvSpPr/>
          <p:nvPr/>
        </p:nvSpPr>
        <p:spPr>
          <a:xfrm>
            <a:off x="6020112" y="327005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0AE3FDE-4315-40AD-AFD3-169DC425A9DE}"/>
              </a:ext>
            </a:extLst>
          </p:cNvPr>
          <p:cNvSpPr/>
          <p:nvPr/>
        </p:nvSpPr>
        <p:spPr>
          <a:xfrm>
            <a:off x="6744012" y="32676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D1FF033-E17E-41BD-89C2-AF3277F8DF01}"/>
              </a:ext>
            </a:extLst>
          </p:cNvPr>
          <p:cNvSpPr/>
          <p:nvPr/>
        </p:nvSpPr>
        <p:spPr>
          <a:xfrm>
            <a:off x="7472258" y="326243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5246400-2EDE-4841-891F-6A1AD3E1392E}"/>
              </a:ext>
            </a:extLst>
          </p:cNvPr>
          <p:cNvSpPr/>
          <p:nvPr/>
        </p:nvSpPr>
        <p:spPr>
          <a:xfrm>
            <a:off x="8196158" y="326506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149CB43-74D6-47F8-ADAF-B262B4A269BA}"/>
              </a:ext>
            </a:extLst>
          </p:cNvPr>
          <p:cNvSpPr/>
          <p:nvPr/>
        </p:nvSpPr>
        <p:spPr>
          <a:xfrm>
            <a:off x="3120731" y="390836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162A2B1-C348-4A6C-A2B0-AA6B1463081F}"/>
              </a:ext>
            </a:extLst>
          </p:cNvPr>
          <p:cNvSpPr/>
          <p:nvPr/>
        </p:nvSpPr>
        <p:spPr>
          <a:xfrm>
            <a:off x="3844631" y="390591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61B8F240-9FD5-4B05-8654-9D25BDDCA440}"/>
              </a:ext>
            </a:extLst>
          </p:cNvPr>
          <p:cNvSpPr/>
          <p:nvPr/>
        </p:nvSpPr>
        <p:spPr>
          <a:xfrm>
            <a:off x="4572877" y="390074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3B5A8E6-CC7E-4CEF-8929-C849A2B7018C}"/>
              </a:ext>
            </a:extLst>
          </p:cNvPr>
          <p:cNvSpPr/>
          <p:nvPr/>
        </p:nvSpPr>
        <p:spPr>
          <a:xfrm>
            <a:off x="5296777" y="389829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CA27CD0-94B0-48C5-BF6F-2FE744E22F56}"/>
              </a:ext>
            </a:extLst>
          </p:cNvPr>
          <p:cNvSpPr/>
          <p:nvPr/>
        </p:nvSpPr>
        <p:spPr>
          <a:xfrm>
            <a:off x="6020112" y="390591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247108D-6219-4318-933F-4F5A26417D5F}"/>
              </a:ext>
            </a:extLst>
          </p:cNvPr>
          <p:cNvSpPr/>
          <p:nvPr/>
        </p:nvSpPr>
        <p:spPr>
          <a:xfrm>
            <a:off x="6744012" y="390346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E7B5116-A0CC-4FC8-86B5-C1CC1C74754E}"/>
              </a:ext>
            </a:extLst>
          </p:cNvPr>
          <p:cNvSpPr/>
          <p:nvPr/>
        </p:nvSpPr>
        <p:spPr>
          <a:xfrm>
            <a:off x="7472258" y="389829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5F7ABB1-A144-430D-8669-2A7CEAFAAA8B}"/>
              </a:ext>
            </a:extLst>
          </p:cNvPr>
          <p:cNvSpPr/>
          <p:nvPr/>
        </p:nvSpPr>
        <p:spPr>
          <a:xfrm>
            <a:off x="8196158" y="390092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CA9CF33-3D78-46FB-B785-AFA187962EE0}"/>
              </a:ext>
            </a:extLst>
          </p:cNvPr>
          <p:cNvSpPr/>
          <p:nvPr/>
        </p:nvSpPr>
        <p:spPr>
          <a:xfrm>
            <a:off x="2381030" y="454485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CC3319E0-6DD0-4CCA-854F-537A6448EB0C}"/>
              </a:ext>
            </a:extLst>
          </p:cNvPr>
          <p:cNvSpPr/>
          <p:nvPr/>
        </p:nvSpPr>
        <p:spPr>
          <a:xfrm>
            <a:off x="3104930" y="454240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78CDA2F-6620-42FA-A5B3-FD7239721FAC}"/>
              </a:ext>
            </a:extLst>
          </p:cNvPr>
          <p:cNvSpPr/>
          <p:nvPr/>
        </p:nvSpPr>
        <p:spPr>
          <a:xfrm>
            <a:off x="3833176" y="453723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FBD6A09-4579-4B85-9B53-8799DD16543C}"/>
              </a:ext>
            </a:extLst>
          </p:cNvPr>
          <p:cNvSpPr/>
          <p:nvPr/>
        </p:nvSpPr>
        <p:spPr>
          <a:xfrm>
            <a:off x="4557076" y="453478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19F0988C-A5B8-4510-8346-90D99C173E14}"/>
              </a:ext>
            </a:extLst>
          </p:cNvPr>
          <p:cNvSpPr/>
          <p:nvPr/>
        </p:nvSpPr>
        <p:spPr>
          <a:xfrm>
            <a:off x="5280411" y="454240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716D013-5CD7-4CCF-9360-870D83634425}"/>
              </a:ext>
            </a:extLst>
          </p:cNvPr>
          <p:cNvSpPr/>
          <p:nvPr/>
        </p:nvSpPr>
        <p:spPr>
          <a:xfrm>
            <a:off x="6004311" y="453995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7CAE463-A7FF-4DE7-81AC-2605928E3D64}"/>
              </a:ext>
            </a:extLst>
          </p:cNvPr>
          <p:cNvSpPr/>
          <p:nvPr/>
        </p:nvSpPr>
        <p:spPr>
          <a:xfrm>
            <a:off x="6732557" y="453478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DF6293B7-0048-4235-B33A-E50D02BCDA75}"/>
              </a:ext>
            </a:extLst>
          </p:cNvPr>
          <p:cNvSpPr/>
          <p:nvPr/>
        </p:nvSpPr>
        <p:spPr>
          <a:xfrm>
            <a:off x="7456457" y="453741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E3A86D6A-88AB-4D36-AFF7-9D4CD50649F3}"/>
              </a:ext>
            </a:extLst>
          </p:cNvPr>
          <p:cNvSpPr/>
          <p:nvPr/>
        </p:nvSpPr>
        <p:spPr>
          <a:xfrm>
            <a:off x="8185998" y="4539245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E6075801-CB94-4F7C-99D2-EF3D6FF4E2E9}"/>
              </a:ext>
            </a:extLst>
          </p:cNvPr>
          <p:cNvSpPr/>
          <p:nvPr/>
        </p:nvSpPr>
        <p:spPr>
          <a:xfrm>
            <a:off x="-1967" y="5208973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MỌI NGƯỜI SẼ ĐƯỢC </a:t>
            </a:r>
            <a:r>
              <a:rPr lang="vi-VN" sz="5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THẤY GÌ</a:t>
            </a:r>
            <a:r>
              <a:rPr lang="vi-VN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CỦA THIÊN CHÚA?</a:t>
            </a:r>
            <a:endParaRPr lang="vi-VN" sz="5400" b="1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02FCD61-B605-454C-AC9D-1CF5AB0A4130}"/>
              </a:ext>
            </a:extLst>
          </p:cNvPr>
          <p:cNvSpPr/>
          <p:nvPr/>
        </p:nvSpPr>
        <p:spPr>
          <a:xfrm>
            <a:off x="0" y="521384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MỌI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 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 BẠT CHO THẤP?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EBC3678-E8EA-4546-979D-C0D163D42260}"/>
              </a:ext>
            </a:extLst>
          </p:cNvPr>
          <p:cNvSpPr/>
          <p:nvPr/>
        </p:nvSpPr>
        <p:spPr>
          <a:xfrm>
            <a:off x="20835" y="5216937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HÃY DỌN SẴN CON ĐƯỜNG CHO ĐỨC CHÚA, </a:t>
            </a:r>
            <a:r>
              <a:rPr lang="vi-VN" sz="40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</a:t>
            </a:r>
            <a:r>
              <a:rPr lang="vi-VN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THẲNG ĐỂ NGƯỜI ĐI?</a:t>
            </a:r>
            <a:endParaRPr lang="vi-VN" sz="4000" b="1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F2E38EB-86F6-4527-B113-520FF01A1997}"/>
              </a:ext>
            </a:extLst>
          </p:cNvPr>
          <p:cNvSpPr/>
          <p:nvPr/>
        </p:nvSpPr>
        <p:spPr>
          <a:xfrm>
            <a:off x="20071" y="523463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KHA-NAN VÀ CAI-PHA LÀM CHỨC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VỤ GÌ?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5B58810-39AC-4F3E-846B-6F6F1A50450C}"/>
              </a:ext>
            </a:extLst>
          </p:cNvPr>
          <p:cNvSpPr/>
          <p:nvPr/>
        </p:nvSpPr>
        <p:spPr>
          <a:xfrm>
            <a:off x="4831" y="5212984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THEO SÁCH NGÔN SỨ I-SAI-A: CÓ TIẾNG NGƯỜI HÔ </a:t>
            </a:r>
            <a:r>
              <a:rPr lang="vi-VN" sz="48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Ở ĐÂU?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9906" y="5205657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CÓ TIẾNG NGƯỜI HÔ TRONG HOANG ĐỊA: HÃY DỌN SẴN </a:t>
            </a:r>
            <a:r>
              <a:rPr lang="vi-VN" sz="36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</a:t>
            </a:r>
            <a:r>
              <a:rPr lang="vi-VN" sz="3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ĐỨC CHÚA, SỬA LỐI CHO THẲNG ĐỂ NGƯỜI ĐI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8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4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7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0" fill="hold">
                      <p:stCondLst>
                        <p:cond delay="0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8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9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1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2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5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1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  <p:bldP spid="147" grpId="0" animBg="1"/>
      <p:bldP spid="147" grpId="1" animBg="1"/>
      <p:bldP spid="2" grpId="0" animBg="1"/>
      <p:bldP spid="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48" grpId="0" animBg="1"/>
      <p:bldP spid="148" grpId="1" animBg="1"/>
      <p:bldP spid="13" grpId="0" animBg="1"/>
      <p:bldP spid="1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F63486-AC5A-423A-951D-7D16470D2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48112"/>
              </p:ext>
            </p:extLst>
          </p:nvPr>
        </p:nvGraphicFramePr>
        <p:xfrm>
          <a:off x="415925" y="77044"/>
          <a:ext cx="11360148" cy="6780960"/>
        </p:xfrm>
        <a:graphic>
          <a:graphicData uri="http://schemas.openxmlformats.org/drawingml/2006/table">
            <a:tbl>
              <a:tblPr firstRow="1" firstCol="1" bandRow="1"/>
              <a:tblGrid>
                <a:gridCol w="946679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E13A14-52A8-4989-B5A6-205CB0C3F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67481"/>
              </p:ext>
            </p:extLst>
          </p:nvPr>
        </p:nvGraphicFramePr>
        <p:xfrm>
          <a:off x="415925" y="77044"/>
          <a:ext cx="11360148" cy="6780960"/>
        </p:xfrm>
        <a:graphic>
          <a:graphicData uri="http://schemas.openxmlformats.org/drawingml/2006/table">
            <a:tbl>
              <a:tblPr firstRow="1" firstCol="1" bandRow="1"/>
              <a:tblGrid>
                <a:gridCol w="946679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73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Dacaria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4800" b="1">
                  <a:latin typeface="Times New Roman" pitchFamily="18" charset="0"/>
                  <a:cs typeface="Times New Roman" pitchFamily="18" charset="0"/>
                </a:rPr>
                <a:t>Ông Caipha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Ông Anphê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72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tẩy giả là </a:t>
            </a:r>
            <a:r>
              <a:rPr lang="vi-VN" sz="72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của ai?</a:t>
            </a:r>
            <a:endParaRPr lang="en-US" sz="7200" b="1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629"/>
            <a:ext cx="12240987" cy="804188"/>
            <a:chOff x="-1896924" y="4695369"/>
            <a:chExt cx="10567018" cy="689290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69885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Dacaria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Phéttô.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Abigatha.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Simon.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Thượng tế Caipha.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</a:t>
            </a:r>
            <a:r>
              <a:rPr lang="vi-VN" sz="6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thời ai</a:t>
            </a:r>
            <a:r>
              <a:rPr lang="vi-VN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làm thượng tế xứ Giuđê?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5287"/>
            <a:ext cx="12255689" cy="815753"/>
            <a:chOff x="-1896924" y="4695369"/>
            <a:chExt cx="10579713" cy="69920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6280" y="4708776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Caipha.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Galilê.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Giuđêa.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Thập tỉnh.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Miền Samaria.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tại </a:t>
            </a:r>
            <a:r>
              <a:rPr lang="vi-VN" sz="6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miền nào?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17112"/>
            <a:ext cx="12245211" cy="802407"/>
            <a:chOff x="-1896924" y="6210642"/>
            <a:chExt cx="10570668" cy="68776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5325" y="6212606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Galilê.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62106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Nước Thiên Chúa đã đến gần.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Kêu gọi người ta chịu phép rửa tỏ lòng ăn năn sám hối.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Ơn cứu độ của Thiên Chúa.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32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Cả a,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72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</a:t>
            </a:r>
            <a:r>
              <a:rPr lang="vi-VN" sz="72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38719"/>
            <a:ext cx="12219639" cy="800839"/>
            <a:chOff x="-1896924" y="4672978"/>
            <a:chExt cx="10548590" cy="6864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7403" y="467297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32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7360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Êdêkien.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Isaia.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Êlia.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Ngôn sứ Khácgai.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tiếng người hô trong hoang địa: hãy dọn sẵn con đường cho Đức Chúa, sửa lối cho thẳng để Người đi</a:t>
            </a:r>
            <a:r>
              <a:rPr lang="vi-VN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  được trích từ sách ngôn sứ nào?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2773318"/>
            <a:ext cx="12219639" cy="800848"/>
            <a:chOff x="-1896924" y="2474094"/>
            <a:chExt cx="10548590" cy="68643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7403" y="247409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Isaia.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2474727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11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39598" y="1387430"/>
            <a:ext cx="6471748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cần làm gì để </a:t>
            </a:r>
            <a:r>
              <a:rPr lang="en-US" sz="5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DỌN ĐƯỜNG</a:t>
            </a: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chuẩn bị đón Mừng Chúa Giáng Sinh?</a:t>
            </a:r>
            <a:endParaRPr kumimoji="0" lang="en-US" sz="5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Năm thứ mười lăm dưới triều hoàng đế Ti-bê-ri-ô, thời Phong-xi-ô Phi-la-tô làm tổng trấn miền Giu-đê,</a:t>
            </a:r>
            <a:endParaRPr lang="en-US" sz="72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318131"/>
            <a:ext cx="12192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GIÊ-SU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KI-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TÔ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THEO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LU-CA ✠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Hê-rô-đê làm tiểu vương miền Ga-li-lê, người em là Phi-líp-phê làm tiểu vương miền I-tu-rê và Tra-khô-nít, Ly-xa-ni-a làm tiểu vương miền A-bi-lên</a:t>
            </a:r>
            <a:endParaRPr lang="en-US" sz="66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Kha-nan và Cai-pha làm thượng tế, có lời Thiên Chúa phán cùng ông Gio-an, con ông Da-ca-ri-a, trong hoang địa.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8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đi khắp vùng ven sông Gio-đan, rao giảng kêu gọi người ta chịu phép rửa tỏ lòng sám hối để được ơn tha tội, 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7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có lời chép trong sách ngôn sứ I-sai-a rằng : Có tiếng người hô trong hoang địa : Hãy dọn sẵn con đường cho Đức Chúa, sửa lối cho thẳng để Người đi.</a:t>
            </a:r>
            <a:endParaRPr lang="en-US" sz="66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4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Mọi thung lũng, phải lấp cho đầy, mọi núi đồi, phải bạt cho thấp, khúc quanh co, phải uốn cho ngay,</a:t>
            </a:r>
            <a:endParaRPr lang="en-US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1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đường lồi lõm, phải san cho phẳng. 6 Rồi hết mọi người phàm sẽ thấy ơn cứu độ của Thiên Chúa. </a:t>
            </a:r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4478</TotalTime>
  <Words>815</Words>
  <Application>Microsoft Office PowerPoint</Application>
  <PresentationFormat>Widescreen</PresentationFormat>
  <Paragraphs>286</Paragraphs>
  <Slides>19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Hê-rô-đê làm tiểu vương miền Ga-li-lê, người em là Phi-líp-phê làm tiểu vương miền I-tu-rê và Tra-khô-nít, Ly-xa-ni-a làm tiểu vương miền A-bi-lên</vt:lpstr>
      <vt:lpstr>Kha-nan và Cai-pha làm thượng tế, có lời Thiên Chúa phán cùng ông Gio-an, con ông Da-ca-ri-a, trong hoang địa.</vt:lpstr>
      <vt:lpstr>Ông đi khắp vùng ven sông Gio-đan, rao giảng kêu gọi người ta chịu phép rửa tỏ lòng sám hối để được ơn tha tội, </vt:lpstr>
      <vt:lpstr>như có lời chép trong sách ngôn sứ I-sai-a rằng : Có tiếng người hô trong hoang địa : Hãy dọn sẵn con đường cho Đức Chúa, sửa lối cho thẳng để Người đi.</vt:lpstr>
      <vt:lpstr>Mọi thung lũng, phải lấp cho đầy, mọi núi đồi, phải bạt cho thấp, khúc quanh co, phải uốn cho ngay,</vt:lpstr>
      <vt:lpstr>đường lồi lõm, phải san cho phẳng. 6 Rồi hết mọi người phàm sẽ thấy ơn cứu độ của Thiên Chúa. Đó là Lời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38</cp:revision>
  <dcterms:created xsi:type="dcterms:W3CDTF">2020-11-14T01:07:11Z</dcterms:created>
  <dcterms:modified xsi:type="dcterms:W3CDTF">2024-12-07T00:01:29Z</dcterms:modified>
</cp:coreProperties>
</file>