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87" r:id="rId4"/>
    <p:sldId id="304" r:id="rId5"/>
    <p:sldId id="305" r:id="rId6"/>
    <p:sldId id="306" r:id="rId7"/>
    <p:sldId id="307" r:id="rId8"/>
    <p:sldId id="308" r:id="rId9"/>
    <p:sldId id="288" r:id="rId10"/>
    <p:sldId id="293" r:id="rId11"/>
    <p:sldId id="295" r:id="rId12"/>
    <p:sldId id="301" r:id="rId13"/>
    <p:sldId id="260" r:id="rId14"/>
    <p:sldId id="261" r:id="rId15"/>
    <p:sldId id="299" r:id="rId16"/>
    <p:sldId id="298" r:id="rId17"/>
    <p:sldId id="297" r:id="rId18"/>
    <p:sldId id="302" r:id="rId19"/>
    <p:sldId id="29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60" y="-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23/11/2024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23/11/2024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23/11/2024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23/11/2024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23/11/2024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23/11/2024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23/11/2024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-1" y="5377257"/>
            <a:ext cx="12192000" cy="142346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XXXIV THƯỜNG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NIÊN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NĂM </a:t>
            </a:r>
            <a:r>
              <a:rPr lang="en-US" sz="4400" b="1" kern="1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B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LỄ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CHÚA KI-TÔ VUA VŨ TRỤ</a:t>
            </a:r>
            <a:endParaRPr kumimoji="0" lang="en-US" sz="44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MẾN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8250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502251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195899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2935847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366421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792BC3-EC94-4C1A-A159-188838F96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694837"/>
              </p:ext>
            </p:extLst>
          </p:nvPr>
        </p:nvGraphicFramePr>
        <p:xfrm>
          <a:off x="1679710" y="108273"/>
          <a:ext cx="9131045" cy="4926711"/>
        </p:xfrm>
        <a:graphic>
          <a:graphicData uri="http://schemas.openxmlformats.org/drawingml/2006/table">
            <a:tbl>
              <a:tblPr firstRow="1" firstCol="1" bandRow="1"/>
              <a:tblGrid>
                <a:gridCol w="830095">
                  <a:extLst>
                    <a:ext uri="{9D8B030D-6E8A-4147-A177-3AD203B41FA5}">
                      <a16:colId xmlns:a16="http://schemas.microsoft.com/office/drawing/2014/main" val="1485493282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3094921567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2980679625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291249253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1285370181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1469623819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993069551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3945918538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1090116068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3874048424"/>
                    </a:ext>
                  </a:extLst>
                </a:gridCol>
                <a:gridCol w="830095">
                  <a:extLst>
                    <a:ext uri="{9D8B030D-6E8A-4147-A177-3AD203B41FA5}">
                      <a16:colId xmlns:a16="http://schemas.microsoft.com/office/drawing/2014/main" val="2867814151"/>
                    </a:ext>
                  </a:extLst>
                </a:gridCol>
              </a:tblGrid>
              <a:tr h="704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741026"/>
                  </a:ext>
                </a:extLst>
              </a:tr>
              <a:tr h="704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404073"/>
                  </a:ext>
                </a:extLst>
              </a:tr>
              <a:tr h="704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8602"/>
                  </a:ext>
                </a:extLst>
              </a:tr>
              <a:tr h="704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Ở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53048"/>
                  </a:ext>
                </a:extLst>
              </a:tr>
              <a:tr h="70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85255"/>
                  </a:ext>
                </a:extLst>
              </a:tr>
              <a:tr h="70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Ủ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7606980"/>
                  </a:ext>
                </a:extLst>
              </a:tr>
              <a:tr h="70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120915"/>
                  </a:ext>
                </a:extLst>
              </a:tr>
            </a:tbl>
          </a:graphicData>
        </a:graphic>
      </p:graphicFrame>
      <p:sp>
        <p:nvSpPr>
          <p:cNvPr id="146" name="Rectangle 145">
            <a:extLst>
              <a:ext uri="{FF2B5EF4-FFF2-40B4-BE49-F238E27FC236}">
                <a16:creationId xmlns:a16="http://schemas.microsoft.com/office/drawing/2014/main" id="{5B2A8CA9-E415-40F8-8ED8-2CE91F1C15DC}"/>
              </a:ext>
            </a:extLst>
          </p:cNvPr>
          <p:cNvSpPr/>
          <p:nvPr/>
        </p:nvSpPr>
        <p:spPr>
          <a:xfrm>
            <a:off x="0" y="508196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NÓI: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ĐỨNG VỀ SỰ THẬT THÌ NGHE CÁI GÌ?</a:t>
            </a:r>
          </a:p>
        </p:txBody>
      </p:sp>
      <p:sp>
        <p:nvSpPr>
          <p:cNvPr id="151" name="Star: 10 Points 150">
            <a:extLst>
              <a:ext uri="{FF2B5EF4-FFF2-40B4-BE49-F238E27FC236}">
                <a16:creationId xmlns:a16="http://schemas.microsoft.com/office/drawing/2014/main" id="{CD29341E-14F6-4634-8932-5E17CCFE3C4A}"/>
              </a:ext>
            </a:extLst>
          </p:cNvPr>
          <p:cNvSpPr/>
          <p:nvPr/>
        </p:nvSpPr>
        <p:spPr>
          <a:xfrm>
            <a:off x="329946" y="43837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F051484-3FEA-42BD-8CA9-66981101AF03}"/>
              </a:ext>
            </a:extLst>
          </p:cNvPr>
          <p:cNvSpPr/>
          <p:nvPr/>
        </p:nvSpPr>
        <p:spPr>
          <a:xfrm>
            <a:off x="2491095" y="433202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00CFBFB-7FF0-47E7-BDE3-15CCA80ABECF}"/>
              </a:ext>
            </a:extLst>
          </p:cNvPr>
          <p:cNvSpPr/>
          <p:nvPr/>
        </p:nvSpPr>
        <p:spPr>
          <a:xfrm>
            <a:off x="3314055" y="433202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522833D-1A7E-456C-9DAE-FE7F699E3862}"/>
              </a:ext>
            </a:extLst>
          </p:cNvPr>
          <p:cNvSpPr/>
          <p:nvPr/>
        </p:nvSpPr>
        <p:spPr>
          <a:xfrm>
            <a:off x="4147175" y="433202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5B942D5-5520-4900-8773-86B5C9841A89}"/>
              </a:ext>
            </a:extLst>
          </p:cNvPr>
          <p:cNvSpPr/>
          <p:nvPr/>
        </p:nvSpPr>
        <p:spPr>
          <a:xfrm>
            <a:off x="4978355" y="433535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47FAB5A-0CFD-4E58-81A7-A538630E6B5D}"/>
              </a:ext>
            </a:extLst>
          </p:cNvPr>
          <p:cNvSpPr/>
          <p:nvPr/>
        </p:nvSpPr>
        <p:spPr>
          <a:xfrm>
            <a:off x="5811475" y="433535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4508333-AC4D-4576-B08E-ACE47F82D3D1}"/>
              </a:ext>
            </a:extLst>
          </p:cNvPr>
          <p:cNvSpPr/>
          <p:nvPr/>
        </p:nvSpPr>
        <p:spPr>
          <a:xfrm>
            <a:off x="6634435" y="433535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16A446A-EC57-45AF-A96C-784C9880B48C}"/>
              </a:ext>
            </a:extLst>
          </p:cNvPr>
          <p:cNvSpPr/>
          <p:nvPr/>
        </p:nvSpPr>
        <p:spPr>
          <a:xfrm>
            <a:off x="7467555" y="433535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43F523D-F162-4C03-A051-336640D4C4FA}"/>
              </a:ext>
            </a:extLst>
          </p:cNvPr>
          <p:cNvSpPr/>
          <p:nvPr/>
        </p:nvSpPr>
        <p:spPr>
          <a:xfrm>
            <a:off x="8310835" y="433535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3319938-EED3-4AAE-858D-E2438BE11386}"/>
              </a:ext>
            </a:extLst>
          </p:cNvPr>
          <p:cNvSpPr/>
          <p:nvPr/>
        </p:nvSpPr>
        <p:spPr>
          <a:xfrm>
            <a:off x="1678295" y="10546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4B50940-45E8-441F-8C17-875BC810B59E}"/>
              </a:ext>
            </a:extLst>
          </p:cNvPr>
          <p:cNvSpPr/>
          <p:nvPr/>
        </p:nvSpPr>
        <p:spPr>
          <a:xfrm>
            <a:off x="2511415" y="10546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D40964CD-74D2-45B3-AE14-C4097CCE4F95}"/>
              </a:ext>
            </a:extLst>
          </p:cNvPr>
          <p:cNvSpPr/>
          <p:nvPr/>
        </p:nvSpPr>
        <p:spPr>
          <a:xfrm>
            <a:off x="3334375" y="10546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5C53376E-CDE2-4EAE-A173-D567CD0B7F2B}"/>
              </a:ext>
            </a:extLst>
          </p:cNvPr>
          <p:cNvSpPr/>
          <p:nvPr/>
        </p:nvSpPr>
        <p:spPr>
          <a:xfrm>
            <a:off x="4167495" y="10546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DA51FDA-54DA-4D1D-A9B6-281DFF1A9E67}"/>
              </a:ext>
            </a:extLst>
          </p:cNvPr>
          <p:cNvSpPr/>
          <p:nvPr/>
        </p:nvSpPr>
        <p:spPr>
          <a:xfrm>
            <a:off x="4998675" y="1087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6798939D-BCF4-4C15-B575-C10632391BA1}"/>
              </a:ext>
            </a:extLst>
          </p:cNvPr>
          <p:cNvSpPr/>
          <p:nvPr/>
        </p:nvSpPr>
        <p:spPr>
          <a:xfrm>
            <a:off x="5831795" y="1087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5CF67D83-CEC9-4DA2-8279-2CD4813CEC1A}"/>
              </a:ext>
            </a:extLst>
          </p:cNvPr>
          <p:cNvSpPr/>
          <p:nvPr/>
        </p:nvSpPr>
        <p:spPr>
          <a:xfrm>
            <a:off x="6654755" y="1087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47C0229F-A8DF-4C8B-84B2-1437BBCC1015}"/>
              </a:ext>
            </a:extLst>
          </p:cNvPr>
          <p:cNvSpPr/>
          <p:nvPr/>
        </p:nvSpPr>
        <p:spPr>
          <a:xfrm>
            <a:off x="7487875" y="10879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9AACCCF-B01C-4DEB-B00A-67FAB4BA3364}"/>
              </a:ext>
            </a:extLst>
          </p:cNvPr>
          <p:cNvSpPr/>
          <p:nvPr/>
        </p:nvSpPr>
        <p:spPr>
          <a:xfrm>
            <a:off x="1678295" y="80650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0525933E-F428-4711-BE63-3D0FECF9D2B9}"/>
              </a:ext>
            </a:extLst>
          </p:cNvPr>
          <p:cNvSpPr/>
          <p:nvPr/>
        </p:nvSpPr>
        <p:spPr>
          <a:xfrm>
            <a:off x="2511415" y="80650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4FE53DBB-9FEF-4B28-A90D-7E6953FA55C0}"/>
              </a:ext>
            </a:extLst>
          </p:cNvPr>
          <p:cNvSpPr/>
          <p:nvPr/>
        </p:nvSpPr>
        <p:spPr>
          <a:xfrm>
            <a:off x="3334375" y="80650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4C21450A-E20E-4186-B0DA-47124A8C2195}"/>
              </a:ext>
            </a:extLst>
          </p:cNvPr>
          <p:cNvSpPr/>
          <p:nvPr/>
        </p:nvSpPr>
        <p:spPr>
          <a:xfrm>
            <a:off x="4167495" y="80650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AE011E8B-D2B6-4CEF-B351-3BEC17BDCAAF}"/>
              </a:ext>
            </a:extLst>
          </p:cNvPr>
          <p:cNvSpPr/>
          <p:nvPr/>
        </p:nvSpPr>
        <p:spPr>
          <a:xfrm>
            <a:off x="4998675" y="8098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C74D37FF-FB98-4400-8BD5-F7EA6B740554}"/>
              </a:ext>
            </a:extLst>
          </p:cNvPr>
          <p:cNvSpPr/>
          <p:nvPr/>
        </p:nvSpPr>
        <p:spPr>
          <a:xfrm>
            <a:off x="5831795" y="8098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5A8175B-D5E9-47B5-8C51-7BCEF3AE1B40}"/>
              </a:ext>
            </a:extLst>
          </p:cNvPr>
          <p:cNvSpPr/>
          <p:nvPr/>
        </p:nvSpPr>
        <p:spPr>
          <a:xfrm>
            <a:off x="6654755" y="8098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99C23662-4325-429B-92CE-FBC07534F6DE}"/>
              </a:ext>
            </a:extLst>
          </p:cNvPr>
          <p:cNvSpPr/>
          <p:nvPr/>
        </p:nvSpPr>
        <p:spPr>
          <a:xfrm>
            <a:off x="7487875" y="8098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088C112-1386-4420-87FA-5FBA99A6FC98}"/>
              </a:ext>
            </a:extLst>
          </p:cNvPr>
          <p:cNvSpPr/>
          <p:nvPr/>
        </p:nvSpPr>
        <p:spPr>
          <a:xfrm>
            <a:off x="8331155" y="8098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7B32910-05C8-4670-92AB-15B8F8FE570D}"/>
              </a:ext>
            </a:extLst>
          </p:cNvPr>
          <p:cNvSpPr/>
          <p:nvPr/>
        </p:nvSpPr>
        <p:spPr>
          <a:xfrm>
            <a:off x="9164275" y="8098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4EC737FF-2A96-4661-A153-4847399CB406}"/>
              </a:ext>
            </a:extLst>
          </p:cNvPr>
          <p:cNvSpPr/>
          <p:nvPr/>
        </p:nvSpPr>
        <p:spPr>
          <a:xfrm>
            <a:off x="3324215" y="151770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0BE99BCC-C0EC-44F6-A1AF-616AB4C21FB8}"/>
              </a:ext>
            </a:extLst>
          </p:cNvPr>
          <p:cNvSpPr/>
          <p:nvPr/>
        </p:nvSpPr>
        <p:spPr>
          <a:xfrm>
            <a:off x="4157335" y="151770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DAFFB4AF-EDB2-41A0-B443-ECEE9090B254}"/>
              </a:ext>
            </a:extLst>
          </p:cNvPr>
          <p:cNvSpPr/>
          <p:nvPr/>
        </p:nvSpPr>
        <p:spPr>
          <a:xfrm>
            <a:off x="4988515" y="15210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E841A23F-F5B9-4324-9249-D66E1667DB63}"/>
              </a:ext>
            </a:extLst>
          </p:cNvPr>
          <p:cNvSpPr/>
          <p:nvPr/>
        </p:nvSpPr>
        <p:spPr>
          <a:xfrm>
            <a:off x="5821635" y="15210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8D66D224-D8D5-4621-B2A7-7B0B46234740}"/>
              </a:ext>
            </a:extLst>
          </p:cNvPr>
          <p:cNvSpPr/>
          <p:nvPr/>
        </p:nvSpPr>
        <p:spPr>
          <a:xfrm>
            <a:off x="6644595" y="15210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1C6B00EC-7F30-41E2-9352-12F5868FC797}"/>
              </a:ext>
            </a:extLst>
          </p:cNvPr>
          <p:cNvSpPr/>
          <p:nvPr/>
        </p:nvSpPr>
        <p:spPr>
          <a:xfrm>
            <a:off x="7477715" y="15210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B0A5B36D-1144-4539-9906-9FC36990408D}"/>
              </a:ext>
            </a:extLst>
          </p:cNvPr>
          <p:cNvSpPr/>
          <p:nvPr/>
        </p:nvSpPr>
        <p:spPr>
          <a:xfrm>
            <a:off x="8320995" y="152103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4D56DB8C-13F9-493A-9F43-2E12100E0F81}"/>
              </a:ext>
            </a:extLst>
          </p:cNvPr>
          <p:cNvSpPr/>
          <p:nvPr/>
        </p:nvSpPr>
        <p:spPr>
          <a:xfrm>
            <a:off x="2480935" y="221874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831A20F6-3C1C-4453-BF11-4CE498E5C40C}"/>
              </a:ext>
            </a:extLst>
          </p:cNvPr>
          <p:cNvSpPr/>
          <p:nvPr/>
        </p:nvSpPr>
        <p:spPr>
          <a:xfrm>
            <a:off x="3314055" y="221874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D2B87C89-05D3-446F-8240-5ED583F024EE}"/>
              </a:ext>
            </a:extLst>
          </p:cNvPr>
          <p:cNvSpPr/>
          <p:nvPr/>
        </p:nvSpPr>
        <p:spPr>
          <a:xfrm>
            <a:off x="4137015" y="221874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0C4401A6-4FCC-4AB1-BF07-A414025537F9}"/>
              </a:ext>
            </a:extLst>
          </p:cNvPr>
          <p:cNvSpPr/>
          <p:nvPr/>
        </p:nvSpPr>
        <p:spPr>
          <a:xfrm>
            <a:off x="4970135" y="221874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62BA3D20-035D-430E-9437-873D5BD409B7}"/>
              </a:ext>
            </a:extLst>
          </p:cNvPr>
          <p:cNvSpPr/>
          <p:nvPr/>
        </p:nvSpPr>
        <p:spPr>
          <a:xfrm>
            <a:off x="5801315" y="222207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06EC647D-DDB2-4D76-A4C9-C4839B263103}"/>
              </a:ext>
            </a:extLst>
          </p:cNvPr>
          <p:cNvSpPr/>
          <p:nvPr/>
        </p:nvSpPr>
        <p:spPr>
          <a:xfrm>
            <a:off x="6634435" y="222207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0E16A205-1F28-4577-A608-51A0110CFC2B}"/>
              </a:ext>
            </a:extLst>
          </p:cNvPr>
          <p:cNvSpPr/>
          <p:nvPr/>
        </p:nvSpPr>
        <p:spPr>
          <a:xfrm>
            <a:off x="7457395" y="222207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F1334BAE-233F-4DF4-BBDF-D8500D3FBE6A}"/>
              </a:ext>
            </a:extLst>
          </p:cNvPr>
          <p:cNvSpPr/>
          <p:nvPr/>
        </p:nvSpPr>
        <p:spPr>
          <a:xfrm>
            <a:off x="8290515" y="222207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7AD15B91-EEA7-482D-A339-80D4491A044A}"/>
              </a:ext>
            </a:extLst>
          </p:cNvPr>
          <p:cNvSpPr/>
          <p:nvPr/>
        </p:nvSpPr>
        <p:spPr>
          <a:xfrm>
            <a:off x="9133795" y="222207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37E0A697-D208-4ADD-8BE2-C83F67F49495}"/>
              </a:ext>
            </a:extLst>
          </p:cNvPr>
          <p:cNvSpPr/>
          <p:nvPr/>
        </p:nvSpPr>
        <p:spPr>
          <a:xfrm>
            <a:off x="9966915" y="222207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621CA372-E07B-4108-8C52-547A2608753B}"/>
              </a:ext>
            </a:extLst>
          </p:cNvPr>
          <p:cNvSpPr/>
          <p:nvPr/>
        </p:nvSpPr>
        <p:spPr>
          <a:xfrm>
            <a:off x="2480935" y="291978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AE8AAD2D-6A20-403D-839D-574564F021FE}"/>
              </a:ext>
            </a:extLst>
          </p:cNvPr>
          <p:cNvSpPr/>
          <p:nvPr/>
        </p:nvSpPr>
        <p:spPr>
          <a:xfrm>
            <a:off x="3314055" y="291978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6B8BF478-C17D-414C-95E2-7C91F9F570D0}"/>
              </a:ext>
            </a:extLst>
          </p:cNvPr>
          <p:cNvSpPr/>
          <p:nvPr/>
        </p:nvSpPr>
        <p:spPr>
          <a:xfrm>
            <a:off x="4137015" y="291978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315A56FC-DEA9-42D1-AB83-6EA11FBC786F}"/>
              </a:ext>
            </a:extLst>
          </p:cNvPr>
          <p:cNvSpPr/>
          <p:nvPr/>
        </p:nvSpPr>
        <p:spPr>
          <a:xfrm>
            <a:off x="4970135" y="291978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FD827F99-B332-45BB-AC98-07044831E050}"/>
              </a:ext>
            </a:extLst>
          </p:cNvPr>
          <p:cNvSpPr/>
          <p:nvPr/>
        </p:nvSpPr>
        <p:spPr>
          <a:xfrm>
            <a:off x="5801315" y="29231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345793FF-65F9-4D47-9608-F56EA63154E6}"/>
              </a:ext>
            </a:extLst>
          </p:cNvPr>
          <p:cNvSpPr/>
          <p:nvPr/>
        </p:nvSpPr>
        <p:spPr>
          <a:xfrm>
            <a:off x="6634435" y="29231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91D2E46C-37E1-4D7A-8267-2C119A48C544}"/>
              </a:ext>
            </a:extLst>
          </p:cNvPr>
          <p:cNvSpPr/>
          <p:nvPr/>
        </p:nvSpPr>
        <p:spPr>
          <a:xfrm>
            <a:off x="7457395" y="29231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D47A7D47-D6BF-4D2F-84C1-F00691B272BA}"/>
              </a:ext>
            </a:extLst>
          </p:cNvPr>
          <p:cNvSpPr/>
          <p:nvPr/>
        </p:nvSpPr>
        <p:spPr>
          <a:xfrm>
            <a:off x="8290515" y="29231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59E9C953-5393-40AE-B641-0DE08510ED17}"/>
              </a:ext>
            </a:extLst>
          </p:cNvPr>
          <p:cNvSpPr/>
          <p:nvPr/>
        </p:nvSpPr>
        <p:spPr>
          <a:xfrm>
            <a:off x="9133795" y="29231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5B590113-BB4E-4EAB-BB0F-DAA9BB9C1D55}"/>
              </a:ext>
            </a:extLst>
          </p:cNvPr>
          <p:cNvSpPr/>
          <p:nvPr/>
        </p:nvSpPr>
        <p:spPr>
          <a:xfrm>
            <a:off x="9966915" y="29231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BDC46214-9596-41AC-BAC8-D902A961C2B1}"/>
              </a:ext>
            </a:extLst>
          </p:cNvPr>
          <p:cNvSpPr/>
          <p:nvPr/>
        </p:nvSpPr>
        <p:spPr>
          <a:xfrm>
            <a:off x="1637655" y="291978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4F17D95D-B3EA-4107-A24A-D4E58F017C0F}"/>
              </a:ext>
            </a:extLst>
          </p:cNvPr>
          <p:cNvSpPr/>
          <p:nvPr/>
        </p:nvSpPr>
        <p:spPr>
          <a:xfrm>
            <a:off x="2491095" y="363098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FA41317F-8D20-4A91-AF27-0B1778DCE3B2}"/>
              </a:ext>
            </a:extLst>
          </p:cNvPr>
          <p:cNvSpPr/>
          <p:nvPr/>
        </p:nvSpPr>
        <p:spPr>
          <a:xfrm>
            <a:off x="3314055" y="363098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FCDFC58F-AE95-4EB7-9220-9081B35FD3CA}"/>
              </a:ext>
            </a:extLst>
          </p:cNvPr>
          <p:cNvSpPr/>
          <p:nvPr/>
        </p:nvSpPr>
        <p:spPr>
          <a:xfrm>
            <a:off x="4147175" y="3630983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D7722EA1-7456-4D01-B54A-5711FCCB5022}"/>
              </a:ext>
            </a:extLst>
          </p:cNvPr>
          <p:cNvSpPr/>
          <p:nvPr/>
        </p:nvSpPr>
        <p:spPr>
          <a:xfrm>
            <a:off x="4978355" y="36343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2CB46003-CFE4-4472-A9F3-3A8C2E042BA9}"/>
              </a:ext>
            </a:extLst>
          </p:cNvPr>
          <p:cNvSpPr/>
          <p:nvPr/>
        </p:nvSpPr>
        <p:spPr>
          <a:xfrm>
            <a:off x="5811475" y="36343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807DE51C-26B0-433C-8DB7-2276DD950410}"/>
              </a:ext>
            </a:extLst>
          </p:cNvPr>
          <p:cNvSpPr/>
          <p:nvPr/>
        </p:nvSpPr>
        <p:spPr>
          <a:xfrm>
            <a:off x="6634435" y="36343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15F4B16F-CE08-4C39-A32D-D5A7ED76CB5B}"/>
              </a:ext>
            </a:extLst>
          </p:cNvPr>
          <p:cNvSpPr/>
          <p:nvPr/>
        </p:nvSpPr>
        <p:spPr>
          <a:xfrm>
            <a:off x="7467555" y="36343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722B0390-DDB7-4215-9D2A-B88FC940AE99}"/>
              </a:ext>
            </a:extLst>
          </p:cNvPr>
          <p:cNvSpPr/>
          <p:nvPr/>
        </p:nvSpPr>
        <p:spPr>
          <a:xfrm>
            <a:off x="8310835" y="36343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8891F77C-63D5-45F1-A44F-E0407428A497}"/>
              </a:ext>
            </a:extLst>
          </p:cNvPr>
          <p:cNvSpPr/>
          <p:nvPr/>
        </p:nvSpPr>
        <p:spPr>
          <a:xfrm>
            <a:off x="9143955" y="3634310"/>
            <a:ext cx="838800" cy="701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54DBED11-B3D8-4B39-809C-15C26BA99738}"/>
              </a:ext>
            </a:extLst>
          </p:cNvPr>
          <p:cNvSpPr/>
          <p:nvPr/>
        </p:nvSpPr>
        <p:spPr>
          <a:xfrm>
            <a:off x="0" y="509212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TRẢ LỜI ÔNG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HILATÔ RẰNG NƯỚC NGÀI KHÔNG THUỘC VỀ ĐÂU?</a:t>
            </a: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8B7070C6-4ED5-40B6-8675-CEF545FABE84}"/>
              </a:ext>
            </a:extLst>
          </p:cNvPr>
          <p:cNvSpPr/>
          <p:nvPr/>
        </p:nvSpPr>
        <p:spPr>
          <a:xfrm>
            <a:off x="0" y="508196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QUAN TỔNG TRẤN NÀO XÉT XỬ ĐỨC GIÊ-SU ?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39017794-FF6A-4C4D-B32E-709C18F8CAC2}"/>
              </a:ext>
            </a:extLst>
          </p:cNvPr>
          <p:cNvSpPr/>
          <p:nvPr/>
        </p:nvSpPr>
        <p:spPr>
          <a:xfrm>
            <a:off x="0" y="509212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PHILATÔ … … …, CHO GỌI ĐỨC GIÊ-SU VÀ NÓI VỚI NGƯỜI: “ÔNG CÓ PHẢI LÀ VUA DÂN DO THÁI KHÔNG?”</a:t>
            </a: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981703E-866B-4DE3-BEF5-FA92EE58728E}"/>
              </a:ext>
            </a:extLst>
          </p:cNvPr>
          <p:cNvSpPr/>
          <p:nvPr/>
        </p:nvSpPr>
        <p:spPr>
          <a:xfrm>
            <a:off x="0" y="508196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 KHI NGHE ĐỨC GIÊ-SU NÓI VỀ</a:t>
            </a:r>
            <a:r>
              <a:rPr lang="en-US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NƯỚC CỦA NGÀI, ÔNG PHILATÔ ĐÃ HỎI ĐỨC GIÊ-SU CÂU GÌ ?</a:t>
            </a: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388A5D1A-A587-4B4B-BDF3-C32978627408}"/>
              </a:ext>
            </a:extLst>
          </p:cNvPr>
          <p:cNvSpPr/>
          <p:nvPr/>
        </p:nvSpPr>
        <p:spPr>
          <a:xfrm>
            <a:off x="0" y="509212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THEO QUAN PHILATÔ NÓI VỚI CHÚA GIÊ-SU, THÌ NGOÀI CÁC THƯỢNG TẾ RA,</a:t>
            </a:r>
            <a:r>
              <a:rPr lang="en-US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ĐÃ NỘP ĐỨC GIÊ-SU CHO QUAN ?</a:t>
            </a: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917E6B9A-F90E-4B65-8D4F-65D03B8C5F67}"/>
              </a:ext>
            </a:extLst>
          </p:cNvPr>
          <p:cNvSpPr/>
          <p:nvPr/>
        </p:nvSpPr>
        <p:spPr>
          <a:xfrm>
            <a:off x="0" y="5092122"/>
            <a:ext cx="12192000" cy="1776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PHILATÔ TRỞ VÀO DINH, CHO GỌI ĐỨC GIÊ-SU VÀ NÓI VỚI NGƯỜI: “ÔNG CÓ PHẢI … … … DO THÁI KHÔNG ?”</a:t>
            </a:r>
          </a:p>
        </p:txBody>
      </p:sp>
    </p:spTree>
    <p:extLst>
      <p:ext uri="{BB962C8B-B14F-4D97-AF65-F5344CB8AC3E}">
        <p14:creationId xmlns:p14="http://schemas.microsoft.com/office/powerpoint/2010/main" val="35267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5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8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1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4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7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0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3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6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2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5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8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1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4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7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0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4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7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0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3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6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9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2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5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8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1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4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>
                      <p:stCondLst>
                        <p:cond delay="0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1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0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3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6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9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2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5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8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1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4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7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0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3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2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6" fill="hold">
                      <p:stCondLst>
                        <p:cond delay="0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0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8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2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3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9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0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3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4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5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8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9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>
                      <p:stCondLst>
                        <p:cond delay="indefinite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9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2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5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8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1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4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7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0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3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6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08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9" fill="hold">
                      <p:stCondLst>
                        <p:cond delay="0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3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4" fill="hold">
                      <p:stCondLst>
                        <p:cond delay="indefinite"/>
                      </p:stCondLst>
                      <p:childTnLst>
                        <p:par>
                          <p:cTn id="555" fill="hold">
                            <p:stCondLst>
                              <p:cond delay="0"/>
                            </p:stCondLst>
                            <p:childTnLst>
                              <p:par>
                                <p:cTn id="55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0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9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8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1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</p:childTnLst>
        </p:cTn>
      </p:par>
    </p:tnLst>
    <p:bldLst>
      <p:bldP spid="146" grpId="0" animBg="1"/>
      <p:bldP spid="14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FBA5578-17D7-40A5-BCF8-10E59C8DC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582712"/>
              </p:ext>
            </p:extLst>
          </p:nvPr>
        </p:nvGraphicFramePr>
        <p:xfrm>
          <a:off x="165870" y="98113"/>
          <a:ext cx="12026135" cy="6759889"/>
        </p:xfrm>
        <a:graphic>
          <a:graphicData uri="http://schemas.openxmlformats.org/drawingml/2006/table">
            <a:tbl>
              <a:tblPr firstRow="1" firstCol="1" bandRow="1"/>
              <a:tblGrid>
                <a:gridCol w="1093285">
                  <a:extLst>
                    <a:ext uri="{9D8B030D-6E8A-4147-A177-3AD203B41FA5}">
                      <a16:colId xmlns:a16="http://schemas.microsoft.com/office/drawing/2014/main" val="1485493282"/>
                    </a:ext>
                  </a:extLst>
                </a:gridCol>
                <a:gridCol w="1093285">
                  <a:extLst>
                    <a:ext uri="{9D8B030D-6E8A-4147-A177-3AD203B41FA5}">
                      <a16:colId xmlns:a16="http://schemas.microsoft.com/office/drawing/2014/main" val="3094921567"/>
                    </a:ext>
                  </a:extLst>
                </a:gridCol>
                <a:gridCol w="1093285">
                  <a:extLst>
                    <a:ext uri="{9D8B030D-6E8A-4147-A177-3AD203B41FA5}">
                      <a16:colId xmlns:a16="http://schemas.microsoft.com/office/drawing/2014/main" val="2980679625"/>
                    </a:ext>
                  </a:extLst>
                </a:gridCol>
                <a:gridCol w="1093285">
                  <a:extLst>
                    <a:ext uri="{9D8B030D-6E8A-4147-A177-3AD203B41FA5}">
                      <a16:colId xmlns:a16="http://schemas.microsoft.com/office/drawing/2014/main" val="291249253"/>
                    </a:ext>
                  </a:extLst>
                </a:gridCol>
                <a:gridCol w="1093285">
                  <a:extLst>
                    <a:ext uri="{9D8B030D-6E8A-4147-A177-3AD203B41FA5}">
                      <a16:colId xmlns:a16="http://schemas.microsoft.com/office/drawing/2014/main" val="1285370181"/>
                    </a:ext>
                  </a:extLst>
                </a:gridCol>
                <a:gridCol w="1093285">
                  <a:extLst>
                    <a:ext uri="{9D8B030D-6E8A-4147-A177-3AD203B41FA5}">
                      <a16:colId xmlns:a16="http://schemas.microsoft.com/office/drawing/2014/main" val="1469623819"/>
                    </a:ext>
                  </a:extLst>
                </a:gridCol>
                <a:gridCol w="1093285">
                  <a:extLst>
                    <a:ext uri="{9D8B030D-6E8A-4147-A177-3AD203B41FA5}">
                      <a16:colId xmlns:a16="http://schemas.microsoft.com/office/drawing/2014/main" val="993069551"/>
                    </a:ext>
                  </a:extLst>
                </a:gridCol>
                <a:gridCol w="1093285">
                  <a:extLst>
                    <a:ext uri="{9D8B030D-6E8A-4147-A177-3AD203B41FA5}">
                      <a16:colId xmlns:a16="http://schemas.microsoft.com/office/drawing/2014/main" val="3945918538"/>
                    </a:ext>
                  </a:extLst>
                </a:gridCol>
                <a:gridCol w="1093285">
                  <a:extLst>
                    <a:ext uri="{9D8B030D-6E8A-4147-A177-3AD203B41FA5}">
                      <a16:colId xmlns:a16="http://schemas.microsoft.com/office/drawing/2014/main" val="1090116068"/>
                    </a:ext>
                  </a:extLst>
                </a:gridCol>
                <a:gridCol w="1093285">
                  <a:extLst>
                    <a:ext uri="{9D8B030D-6E8A-4147-A177-3AD203B41FA5}">
                      <a16:colId xmlns:a16="http://schemas.microsoft.com/office/drawing/2014/main" val="3874048424"/>
                    </a:ext>
                  </a:extLst>
                </a:gridCol>
                <a:gridCol w="1093285">
                  <a:extLst>
                    <a:ext uri="{9D8B030D-6E8A-4147-A177-3AD203B41FA5}">
                      <a16:colId xmlns:a16="http://schemas.microsoft.com/office/drawing/2014/main" val="2867814151"/>
                    </a:ext>
                  </a:extLst>
                </a:gridCol>
              </a:tblGrid>
              <a:tr h="966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741026"/>
                  </a:ext>
                </a:extLst>
              </a:tr>
              <a:tr h="966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404073"/>
                  </a:ext>
                </a:extLst>
              </a:tr>
              <a:tr h="966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400" b="1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8602"/>
                  </a:ext>
                </a:extLst>
              </a:tr>
              <a:tr h="966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Ở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53048"/>
                  </a:ext>
                </a:extLst>
              </a:tr>
              <a:tr h="965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85255"/>
                  </a:ext>
                </a:extLst>
              </a:tr>
              <a:tr h="965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7606980"/>
                  </a:ext>
                </a:extLst>
              </a:tr>
              <a:tr h="9650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0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ysClr val="windowText" lastClr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5400" b="1">
                        <a:solidFill>
                          <a:sysClr val="windowText" lastClr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120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941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Tổng trấn Quiriniô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Tổng trấn Phêlích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Tổng trấn Philatô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Tổng trấn Phéttô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506699"/>
            <a:ext cx="12240986" cy="805816"/>
            <a:chOff x="-1896924" y="5473692"/>
            <a:chExt cx="10567018" cy="690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5473692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547858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Tổng trấn Philatô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TỔNG TRẤN NÀO XÉT XỬ ĐỨC GIÊ-SU ?</a:t>
            </a: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La Mã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Do Thái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Thượng Tế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Câu B và C đúng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44899"/>
            <a:ext cx="12240988" cy="811689"/>
            <a:chOff x="-1896924" y="3982366"/>
            <a:chExt cx="10567017" cy="695723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82366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6" y="399228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Câu B và C đúng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AI ĐÃ NỘP ĐỨC GIÊ-SU</a:t>
            </a:r>
          </a:p>
          <a:p>
            <a:pPr lvl="0" algn="just"/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 QUAN PHILATÔ ?</a:t>
            </a:r>
          </a:p>
        </p:txBody>
      </p:sp>
    </p:spTree>
    <p:extLst>
      <p:ext uri="{BB962C8B-B14F-4D97-AF65-F5344CB8AC3E}">
        <p14:creationId xmlns:p14="http://schemas.microsoft.com/office/powerpoint/2010/main" val="21569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Thượng tế Khannan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Thượng tế Caipha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Tổng trấn Philatô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Nicôđêmô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6924" y="4492731"/>
            <a:ext cx="12258546" cy="814299"/>
            <a:chOff x="-1896924" y="4711697"/>
            <a:chExt cx="10582177" cy="69796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3816" y="472385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Tổng trấn Philatô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ĐÃ NÓI ĐỨC GIÊ-SU: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“VẬY ÔNG LÀ VUA SAO”?</a:t>
            </a:r>
          </a:p>
        </p:txBody>
      </p:sp>
    </p:spTree>
    <p:extLst>
      <p:ext uri="{BB962C8B-B14F-4D97-AF65-F5344CB8AC3E}">
        <p14:creationId xmlns:p14="http://schemas.microsoft.com/office/powerpoint/2010/main" val="27910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Làm chứng cho sự thật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Rao truyền Tin Mừng hạnh phúc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Kêu gọi mọi người hợp nhất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cho con người hạnh phúc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2745216"/>
            <a:ext cx="12240986" cy="828623"/>
            <a:chOff x="-1896924" y="3960590"/>
            <a:chExt cx="10567018" cy="710235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590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85025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Làm chứng cho sự thật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SINH RA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 ĐẾN THẾ GIAN NHẰM MỤC ĐÍCH GÌ ?</a:t>
            </a:r>
          </a:p>
        </p:txBody>
      </p:sp>
    </p:spTree>
    <p:extLst>
      <p:ext uri="{BB962C8B-B14F-4D97-AF65-F5344CB8AC3E}">
        <p14:creationId xmlns:p14="http://schemas.microsoft.com/office/powerpoint/2010/main" val="117846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Người bị bách hại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Thượng Tế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thật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Thiên Chúa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490210"/>
            <a:ext cx="12240986" cy="818484"/>
            <a:chOff x="-1896924" y="3209495"/>
            <a:chExt cx="10567018" cy="70154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209495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22523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thật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AI NGHE TIẾNG ĐỨC GIÊ-SU LÀ NGƯỜI ĐỨNG VỀ PHÍA NÀO ?</a:t>
            </a:r>
          </a:p>
        </p:txBody>
      </p:sp>
    </p:spTree>
    <p:extLst>
      <p:ext uri="{BB962C8B-B14F-4D97-AF65-F5344CB8AC3E}">
        <p14:creationId xmlns:p14="http://schemas.microsoft.com/office/powerpoint/2010/main" val="308059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761571" y="27829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495267" y="1286510"/>
            <a:ext cx="6083719" cy="3441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</a:t>
            </a:r>
            <a:r>
              <a:rPr lang="en-US" sz="52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nhi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muốn vào vướng quốc Chúa Giêsu cần phải làm gì?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257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Khi ấy, quan Phi-la-tô nói với Đức Giê-su rằng: “Ông có phải là vua dân Do-thái không ?”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92359"/>
            <a:ext cx="1219200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GIO-AN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đáp : “Ngài tự ý nói điều ấy, hay những người khác đã nói với ngài về tôi ?”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Phi-la-tô trả lời : “Tôi là người Do-thái sao? Chính dân của ông và các thượng tế đã nộp ông cho tôi. Ông đã làm gì ?”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0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trả lời : “Nước tôi không thuộc về thế gian này. Nếu Nước tôi thuộc về thế gian này,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8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thuộc hạ của tôi đã chiến đấu không để tôi bị nộp cho người Do-thái. Nhưng thật ra Nước tôi không thuộc chốn này.”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20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Phi-la-tô liền hỏi : “Vậy ông là vua sao ?” Đức Giê-su đáp: “Chính ngài nói rằng tôi là vua.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077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Tôi đã sinh ra và đã đến thế gian nhằm mục đích này:</a:t>
            </a:r>
            <a:endParaRPr lang="en-US" sz="80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512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làm chứng cho sự thật. Ai đứng về phía sự thật thì nghe tiếng tôi.”</a:t>
            </a:r>
            <a:r>
              <a:rPr lang="en-US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6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</a:t>
            </a:r>
            <a:r>
              <a:rPr lang="en-US" sz="6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ời Chúa</a:t>
            </a:r>
            <a:endParaRPr lang="en-US" sz="80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06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2977</TotalTime>
  <Words>745</Words>
  <Application>Microsoft Office PowerPoint</Application>
  <PresentationFormat>Widescreen</PresentationFormat>
  <Paragraphs>234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Đức Giê-su đáp : “Ngài tự ý nói điều ấy, hay những người khác đã nói với ngài về tôi ?”</vt:lpstr>
      <vt:lpstr>Ông Phi-la-tô trả lời : “Tôi là người Do-thái sao? Chính dân của ông và các thượng tế đã nộp ông cho tôi. Ông đã làm gì ?”</vt:lpstr>
      <vt:lpstr>Đức Giê-su trả lời : “Nước tôi không thuộc về thế gian này. Nếu Nước tôi thuộc về thế gian này,</vt:lpstr>
      <vt:lpstr>thuộc hạ của tôi đã chiến đấu không để tôi bị nộp cho người Do-thái. Nhưng thật ra Nước tôi không thuộc chốn này.”</vt:lpstr>
      <vt:lpstr>Ông Phi-la-tô liền hỏi : “Vậy ông là vua sao ?” Đức Giê-su đáp: “Chính ngài nói rằng tôi là vua. </vt:lpstr>
      <vt:lpstr>Tôi đã sinh ra và đã đến thế gian nhằm mục đích này:</vt:lpstr>
      <vt:lpstr>làm chứng cho sự thật. Ai đứng về phía sự thật thì nghe tiếng tôi.”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58</cp:revision>
  <dcterms:created xsi:type="dcterms:W3CDTF">2020-05-22T13:54:49Z</dcterms:created>
  <dcterms:modified xsi:type="dcterms:W3CDTF">2024-11-23T05:03:39Z</dcterms:modified>
</cp:coreProperties>
</file>