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2" r:id="rId4"/>
    <p:sldId id="353" r:id="rId5"/>
    <p:sldId id="355" r:id="rId6"/>
    <p:sldId id="354" r:id="rId7"/>
    <p:sldId id="356" r:id="rId8"/>
    <p:sldId id="357" r:id="rId9"/>
    <p:sldId id="365" r:id="rId10"/>
    <p:sldId id="366" r:id="rId11"/>
    <p:sldId id="367" r:id="rId12"/>
    <p:sldId id="293" r:id="rId13"/>
    <p:sldId id="294" r:id="rId14"/>
    <p:sldId id="327" r:id="rId15"/>
    <p:sldId id="260" r:id="rId16"/>
    <p:sldId id="308" r:id="rId17"/>
    <p:sldId id="360" r:id="rId18"/>
    <p:sldId id="361" r:id="rId19"/>
    <p:sldId id="362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C34"/>
    <a:srgbClr val="266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074" y="1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ED59-D8FB-4054-B85B-C1E43F49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AE90C-3579-4C42-BF24-EEAA9475D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083C6-F766-4B1A-849C-F8973BA7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1353-CBBE-4D0C-B0FB-89AFE2B7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4071D-4DE5-4E86-9660-5766686A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36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F848-9F40-4B85-8B46-9717219E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6B69-12FE-4F1F-85B5-C8A62C30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C34D1-ABDF-469B-9CD5-9DCBBA77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C2DFE-CC35-4148-AFBE-A9D8CDEA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132-5191-4254-AB67-7E07DEA5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3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8F136-B632-49FB-ACEA-C37F79AB4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48EEF-BA39-4D86-A0ED-C3037C51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94FDE-9E08-4848-A6A0-5E9FD7DD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1A48-C62F-46B9-AEB5-D8C01B2C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9F38-3325-479F-BB43-FA0B4849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903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36E-D9BC-4A12-8E13-5E37F315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0AC5-9E15-459C-A47F-A0F463F74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E715B-EA33-42CD-8625-8D45FA13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3AC1-04FE-4CAC-90F5-9618CCF5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05D08-80EC-4A94-95CE-F4C9A88C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66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90DB-6CD8-4B30-9D84-E719ECDA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8D24F-AB47-47B2-B3D5-ED3BF94E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CA97-D1CB-47C2-B121-55A854E2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B2AB-8850-4FE5-ABD9-1A058677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074F-EE7F-445C-9C86-4FDE3242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02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1D22-DDB5-4958-B731-8060E7E0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69CB4-AA11-4B6D-B17D-09DCCA23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41462-E252-4003-AED8-1F6A967F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155C5-6F3C-4FF4-AE66-B2A0E156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C8309-0984-4D57-9BF5-F4F1A94A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84055-7D32-4EAB-9404-450A5005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22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A2D5-ABDA-453F-B594-FF821ACF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08044-5FC7-41CE-A689-2EA06F64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18995-DB73-4759-B35D-8014E80AC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1A778-E9B6-424E-A0E7-44BC6F10C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F3F9D-9DAC-434B-BC85-30DC1336C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14545-7A7B-43BC-BA3F-7FA8766D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43025-A758-4E7E-9C39-50ADD45F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52BAA-AB7B-42D5-A32A-D16F455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9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25BE-F5E2-43D3-8286-CAE188A3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9EB8C-04E0-4356-A024-8B0140F6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51332-E3F2-43BD-B1F5-DF7B5148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FB6F3-E1BB-4B39-8A23-D3B8C2EF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82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05CE7-89CA-4E89-BFB4-1E1CF1C2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D5911-32B1-4B25-B9EB-9D1A38D6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61688-F3EB-493E-8C1C-CDF2AC6A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12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5102-FAE8-40C4-B96E-B2A9D2C2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B1BE-DF3F-488F-A86A-C32D02AE5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B2D85-C4DA-4AB9-A855-C69A71660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59E73-8A5F-4825-9AD4-22591EE6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10107-FD15-45BD-8270-6C89E9D8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D952B-BC89-4E29-B0C8-3F6C086F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807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C815-8D86-4AD7-A295-BF97AF1A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D5761-23DC-4F18-8046-C50D02411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0E6C-9C9C-4415-BB15-E7164433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AA1C-C801-4E94-A7A1-42B47F3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E71EE-2384-4BFA-BE7B-C5C81449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DD64D-6DBB-4295-BA90-8F353256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294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996AF-5592-4E93-9C83-3D49B883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F4F00-C509-40D5-84D8-4FE22B6CF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346DD-E817-473B-9940-045207B6B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47C1-A6E6-445D-9AD1-52B1A5A11D4C}" type="datetimeFigureOut">
              <a:rPr lang="vi-VN" smtClean="0"/>
              <a:t>09/11/2024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D7570-4042-441F-9F4B-C4DB660DD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D91C3-0ED4-4E94-A527-BC7BD3A1D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44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XXXII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TIẾNG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761897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ĐI THEO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Quả vậy, mọi người đều lấy tiền dư bạc thừa của họ mà đem bỏ vào đó ;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57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 bà này đã túng thiếu, lại còn bỏ vào đó tất cả những gì bà có, tất cả những gì để nuôi thân.”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6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54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8" name="Picture 7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E64D8E9C-E103-42DF-AF04-6A5259448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FA938BE-A865-452B-A81A-AC6DD1FAE13B}"/>
              </a:ext>
            </a:extLst>
          </p:cNvPr>
          <p:cNvSpPr/>
          <p:nvPr/>
        </p:nvSpPr>
        <p:spPr>
          <a:xfrm>
            <a:off x="0" y="4979078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CẢNH GIÁC CÁC MÔN ĐỆ COI CHỪNG NHỮNG ÔNG KINH SƯ ƯA CÁI GÌ 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C6D24E-4899-43E4-897B-C3D8C0913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12024"/>
              </p:ext>
            </p:extLst>
          </p:nvPr>
        </p:nvGraphicFramePr>
        <p:xfrm>
          <a:off x="1500809" y="70948"/>
          <a:ext cx="9217989" cy="4875280"/>
        </p:xfrm>
        <a:graphic>
          <a:graphicData uri="http://schemas.openxmlformats.org/drawingml/2006/table">
            <a:tbl>
              <a:tblPr firstRow="1" firstCol="1" bandRow="1"/>
              <a:tblGrid>
                <a:gridCol w="837999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Ù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Ề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Ó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Ế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Á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Ụ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Ồ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  <p:sp>
        <p:nvSpPr>
          <p:cNvPr id="94" name="Rectangle 93">
            <a:extLst>
              <a:ext uri="{FF2B5EF4-FFF2-40B4-BE49-F238E27FC236}">
                <a16:creationId xmlns:a16="http://schemas.microsoft.com/office/drawing/2014/main" id="{D81B49AC-7CFB-4121-8241-96F169D4495C}"/>
              </a:ext>
            </a:extLst>
          </p:cNvPr>
          <p:cNvSpPr/>
          <p:nvPr/>
        </p:nvSpPr>
        <p:spPr>
          <a:xfrm>
            <a:off x="4011513" y="7635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E314316-E856-481F-9FCD-D9C91A876633}"/>
              </a:ext>
            </a:extLst>
          </p:cNvPr>
          <p:cNvSpPr/>
          <p:nvPr/>
        </p:nvSpPr>
        <p:spPr>
          <a:xfrm>
            <a:off x="4849613" y="7585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CECBB02-3387-4F58-848C-7CC60071F9E9}"/>
              </a:ext>
            </a:extLst>
          </p:cNvPr>
          <p:cNvSpPr/>
          <p:nvPr/>
        </p:nvSpPr>
        <p:spPr>
          <a:xfrm>
            <a:off x="5687713" y="7585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ACC9136-DFC4-442B-BF2C-7FC58AC8CC68}"/>
              </a:ext>
            </a:extLst>
          </p:cNvPr>
          <p:cNvSpPr/>
          <p:nvPr/>
        </p:nvSpPr>
        <p:spPr>
          <a:xfrm>
            <a:off x="6525813" y="7536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4C7BD9C-2268-4F6E-AE25-08D0ADBC3077}"/>
              </a:ext>
            </a:extLst>
          </p:cNvPr>
          <p:cNvSpPr/>
          <p:nvPr/>
        </p:nvSpPr>
        <p:spPr>
          <a:xfrm>
            <a:off x="7360634" y="7635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6912BAC-F368-4C17-AA12-D6A50F5372BE}"/>
              </a:ext>
            </a:extLst>
          </p:cNvPr>
          <p:cNvSpPr/>
          <p:nvPr/>
        </p:nvSpPr>
        <p:spPr>
          <a:xfrm>
            <a:off x="8198734" y="7585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A31118A-1AF7-43F9-BBD5-3AC1490F0D1B}"/>
              </a:ext>
            </a:extLst>
          </p:cNvPr>
          <p:cNvSpPr/>
          <p:nvPr/>
        </p:nvSpPr>
        <p:spPr>
          <a:xfrm>
            <a:off x="2335113" y="7635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06C5085-3ABC-42F8-8087-F542EB440D79}"/>
              </a:ext>
            </a:extLst>
          </p:cNvPr>
          <p:cNvSpPr/>
          <p:nvPr/>
        </p:nvSpPr>
        <p:spPr>
          <a:xfrm>
            <a:off x="3173213" y="7585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2B86A47-AC55-488C-8F57-8FDEA24C3C99}"/>
              </a:ext>
            </a:extLst>
          </p:cNvPr>
          <p:cNvSpPr/>
          <p:nvPr/>
        </p:nvSpPr>
        <p:spPr>
          <a:xfrm>
            <a:off x="4023087" y="433583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EA916B1-ED98-49FC-8556-4A3CFD59A96A}"/>
              </a:ext>
            </a:extLst>
          </p:cNvPr>
          <p:cNvSpPr/>
          <p:nvPr/>
        </p:nvSpPr>
        <p:spPr>
          <a:xfrm>
            <a:off x="4861187" y="433533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B114818-D832-4D2E-82E1-5A530BD11640}"/>
              </a:ext>
            </a:extLst>
          </p:cNvPr>
          <p:cNvSpPr/>
          <p:nvPr/>
        </p:nvSpPr>
        <p:spPr>
          <a:xfrm>
            <a:off x="5699287" y="433533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71BD6AA-CC45-4E08-AFB0-5BF6172A08D2}"/>
              </a:ext>
            </a:extLst>
          </p:cNvPr>
          <p:cNvSpPr/>
          <p:nvPr/>
        </p:nvSpPr>
        <p:spPr>
          <a:xfrm>
            <a:off x="6537387" y="43348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B336D16-8DEF-4FA7-A675-B15DF1089ED8}"/>
              </a:ext>
            </a:extLst>
          </p:cNvPr>
          <p:cNvSpPr/>
          <p:nvPr/>
        </p:nvSpPr>
        <p:spPr>
          <a:xfrm>
            <a:off x="7372208" y="433583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4836968-207E-4258-AEB1-572B3199A3F1}"/>
              </a:ext>
            </a:extLst>
          </p:cNvPr>
          <p:cNvSpPr/>
          <p:nvPr/>
        </p:nvSpPr>
        <p:spPr>
          <a:xfrm>
            <a:off x="8210308" y="433533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3464639-13C6-4305-B9DD-B03ABDE60421}"/>
              </a:ext>
            </a:extLst>
          </p:cNvPr>
          <p:cNvSpPr/>
          <p:nvPr/>
        </p:nvSpPr>
        <p:spPr>
          <a:xfrm>
            <a:off x="3184787" y="433533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8AA17D6-7D20-4567-94BF-7409BA4DACC4}"/>
              </a:ext>
            </a:extLst>
          </p:cNvPr>
          <p:cNvSpPr/>
          <p:nvPr/>
        </p:nvSpPr>
        <p:spPr>
          <a:xfrm>
            <a:off x="9050336" y="69123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7B2B92B-CE1F-449C-B184-B60EBD5A2D12}"/>
              </a:ext>
            </a:extLst>
          </p:cNvPr>
          <p:cNvSpPr/>
          <p:nvPr/>
        </p:nvSpPr>
        <p:spPr>
          <a:xfrm>
            <a:off x="9888436" y="69074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206F30A-B401-4687-A47D-613488522824}"/>
              </a:ext>
            </a:extLst>
          </p:cNvPr>
          <p:cNvSpPr/>
          <p:nvPr/>
        </p:nvSpPr>
        <p:spPr>
          <a:xfrm>
            <a:off x="4025015" y="69173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5B980A5-E746-4EBB-B65C-566968D08DFD}"/>
              </a:ext>
            </a:extLst>
          </p:cNvPr>
          <p:cNvSpPr/>
          <p:nvPr/>
        </p:nvSpPr>
        <p:spPr>
          <a:xfrm>
            <a:off x="4863115" y="69123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1939DFE-03BC-4A77-9095-B88EA2F73851}"/>
              </a:ext>
            </a:extLst>
          </p:cNvPr>
          <p:cNvSpPr/>
          <p:nvPr/>
        </p:nvSpPr>
        <p:spPr>
          <a:xfrm>
            <a:off x="5701215" y="69123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082AD9A-134F-4708-B006-C6D17782B22B}"/>
              </a:ext>
            </a:extLst>
          </p:cNvPr>
          <p:cNvSpPr/>
          <p:nvPr/>
        </p:nvSpPr>
        <p:spPr>
          <a:xfrm>
            <a:off x="6539315" y="69074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CA45A35-39D8-4084-8F86-7586FF5C4618}"/>
              </a:ext>
            </a:extLst>
          </p:cNvPr>
          <p:cNvSpPr/>
          <p:nvPr/>
        </p:nvSpPr>
        <p:spPr>
          <a:xfrm>
            <a:off x="7374136" y="69173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8A58A8C-8A3F-4702-BB60-2ACB31CD334E}"/>
              </a:ext>
            </a:extLst>
          </p:cNvPr>
          <p:cNvSpPr/>
          <p:nvPr/>
        </p:nvSpPr>
        <p:spPr>
          <a:xfrm>
            <a:off x="8212236" y="69123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9F35911-C995-46DD-81F9-0594D697ED66}"/>
              </a:ext>
            </a:extLst>
          </p:cNvPr>
          <p:cNvSpPr/>
          <p:nvPr/>
        </p:nvSpPr>
        <p:spPr>
          <a:xfrm>
            <a:off x="3186715" y="69123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B496934-A4FD-472D-9C7A-55E9BB36D12A}"/>
              </a:ext>
            </a:extLst>
          </p:cNvPr>
          <p:cNvSpPr/>
          <p:nvPr/>
        </p:nvSpPr>
        <p:spPr>
          <a:xfrm>
            <a:off x="8205385" y="129312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3148291-A9FD-4EEF-9392-E0BC5951F98A}"/>
              </a:ext>
            </a:extLst>
          </p:cNvPr>
          <p:cNvSpPr/>
          <p:nvPr/>
        </p:nvSpPr>
        <p:spPr>
          <a:xfrm>
            <a:off x="9043485" y="129262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7E5A781-D2E0-43C1-996D-3C3A0792F8E5}"/>
              </a:ext>
            </a:extLst>
          </p:cNvPr>
          <p:cNvSpPr/>
          <p:nvPr/>
        </p:nvSpPr>
        <p:spPr>
          <a:xfrm>
            <a:off x="3180064" y="129361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8649C30-5A07-4F96-A8F2-8602573ABA4F}"/>
              </a:ext>
            </a:extLst>
          </p:cNvPr>
          <p:cNvSpPr/>
          <p:nvPr/>
        </p:nvSpPr>
        <p:spPr>
          <a:xfrm>
            <a:off x="4018164" y="129312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76554CD-533F-48AA-B360-CDCF09E94A8A}"/>
              </a:ext>
            </a:extLst>
          </p:cNvPr>
          <p:cNvSpPr/>
          <p:nvPr/>
        </p:nvSpPr>
        <p:spPr>
          <a:xfrm>
            <a:off x="4856264" y="129312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40E0F2E-7E07-4D41-A8DD-B566EFAAE236}"/>
              </a:ext>
            </a:extLst>
          </p:cNvPr>
          <p:cNvSpPr/>
          <p:nvPr/>
        </p:nvSpPr>
        <p:spPr>
          <a:xfrm>
            <a:off x="5694364" y="129262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28D8267-23A5-4AE1-B9A1-E061B2880978}"/>
              </a:ext>
            </a:extLst>
          </p:cNvPr>
          <p:cNvSpPr/>
          <p:nvPr/>
        </p:nvSpPr>
        <p:spPr>
          <a:xfrm>
            <a:off x="6529185" y="129361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7370E6C-0882-4CAC-8446-12AA1013000B}"/>
              </a:ext>
            </a:extLst>
          </p:cNvPr>
          <p:cNvSpPr/>
          <p:nvPr/>
        </p:nvSpPr>
        <p:spPr>
          <a:xfrm>
            <a:off x="7367285" y="129312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4B609A7-CC36-4C82-8F06-B52F425931C4}"/>
              </a:ext>
            </a:extLst>
          </p:cNvPr>
          <p:cNvSpPr/>
          <p:nvPr/>
        </p:nvSpPr>
        <p:spPr>
          <a:xfrm>
            <a:off x="1503664" y="129361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0D256E8-9244-42AC-9529-CEE71029F357}"/>
              </a:ext>
            </a:extLst>
          </p:cNvPr>
          <p:cNvSpPr/>
          <p:nvPr/>
        </p:nvSpPr>
        <p:spPr>
          <a:xfrm>
            <a:off x="2341764" y="129312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403C51F-E17D-489A-8A6D-F39CB1E869DA}"/>
              </a:ext>
            </a:extLst>
          </p:cNvPr>
          <p:cNvSpPr/>
          <p:nvPr/>
        </p:nvSpPr>
        <p:spPr>
          <a:xfrm>
            <a:off x="9038762" y="190658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75344AD-EB04-4065-AFAB-D88B64A2EE23}"/>
              </a:ext>
            </a:extLst>
          </p:cNvPr>
          <p:cNvSpPr/>
          <p:nvPr/>
        </p:nvSpPr>
        <p:spPr>
          <a:xfrm>
            <a:off x="4013441" y="1907079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88C305B-DCDF-4FCE-BA0C-D0B431E0F4A4}"/>
              </a:ext>
            </a:extLst>
          </p:cNvPr>
          <p:cNvSpPr/>
          <p:nvPr/>
        </p:nvSpPr>
        <p:spPr>
          <a:xfrm>
            <a:off x="4851541" y="190658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2C9111D-C178-4A26-BCBD-D3407737C2C3}"/>
              </a:ext>
            </a:extLst>
          </p:cNvPr>
          <p:cNvSpPr/>
          <p:nvPr/>
        </p:nvSpPr>
        <p:spPr>
          <a:xfrm>
            <a:off x="5689641" y="190658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75BA870-F9F5-4D94-96A4-25C16E27C941}"/>
              </a:ext>
            </a:extLst>
          </p:cNvPr>
          <p:cNvSpPr/>
          <p:nvPr/>
        </p:nvSpPr>
        <p:spPr>
          <a:xfrm>
            <a:off x="6527741" y="190608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3385C3B-52D9-4ACC-887E-59C62D30EDAB}"/>
              </a:ext>
            </a:extLst>
          </p:cNvPr>
          <p:cNvSpPr/>
          <p:nvPr/>
        </p:nvSpPr>
        <p:spPr>
          <a:xfrm>
            <a:off x="7362562" y="1907079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3F54D2F-AA41-496B-8C87-DD9857D441FB}"/>
              </a:ext>
            </a:extLst>
          </p:cNvPr>
          <p:cNvSpPr/>
          <p:nvPr/>
        </p:nvSpPr>
        <p:spPr>
          <a:xfrm>
            <a:off x="8200662" y="190658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4D061F2-F313-4200-B1A7-BB0B2AB767C5}"/>
              </a:ext>
            </a:extLst>
          </p:cNvPr>
          <p:cNvSpPr/>
          <p:nvPr/>
        </p:nvSpPr>
        <p:spPr>
          <a:xfrm>
            <a:off x="3175141" y="190658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DAC1C3B1-35FE-4036-B9A8-F0F18B5F5F78}"/>
              </a:ext>
            </a:extLst>
          </p:cNvPr>
          <p:cNvSpPr/>
          <p:nvPr/>
        </p:nvSpPr>
        <p:spPr>
          <a:xfrm>
            <a:off x="9038761" y="250846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FBB1AF2-3EF9-4958-B0C5-6015ED244D11}"/>
              </a:ext>
            </a:extLst>
          </p:cNvPr>
          <p:cNvSpPr/>
          <p:nvPr/>
        </p:nvSpPr>
        <p:spPr>
          <a:xfrm>
            <a:off x="4013440" y="250896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4176299-46F1-47D4-8D5A-7D9D9BABCFBC}"/>
              </a:ext>
            </a:extLst>
          </p:cNvPr>
          <p:cNvSpPr/>
          <p:nvPr/>
        </p:nvSpPr>
        <p:spPr>
          <a:xfrm>
            <a:off x="4851540" y="250846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3F387EB-E665-42A2-83B6-05D414AF006E}"/>
              </a:ext>
            </a:extLst>
          </p:cNvPr>
          <p:cNvSpPr/>
          <p:nvPr/>
        </p:nvSpPr>
        <p:spPr>
          <a:xfrm>
            <a:off x="5689640" y="250846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4D98880-B8C5-4E5E-9B04-1D3A8BA55E8B}"/>
              </a:ext>
            </a:extLst>
          </p:cNvPr>
          <p:cNvSpPr/>
          <p:nvPr/>
        </p:nvSpPr>
        <p:spPr>
          <a:xfrm>
            <a:off x="6527740" y="2507969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764F761-9B59-48AF-A9E3-E60A7D30308F}"/>
              </a:ext>
            </a:extLst>
          </p:cNvPr>
          <p:cNvSpPr/>
          <p:nvPr/>
        </p:nvSpPr>
        <p:spPr>
          <a:xfrm>
            <a:off x="7362561" y="250896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FA1104C-B207-4D56-A200-E4387F3C4D0E}"/>
              </a:ext>
            </a:extLst>
          </p:cNvPr>
          <p:cNvSpPr/>
          <p:nvPr/>
        </p:nvSpPr>
        <p:spPr>
          <a:xfrm>
            <a:off x="8200661" y="250846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1B1D9944-4573-4B3E-AEA5-152E64193A5D}"/>
              </a:ext>
            </a:extLst>
          </p:cNvPr>
          <p:cNvSpPr/>
          <p:nvPr/>
        </p:nvSpPr>
        <p:spPr>
          <a:xfrm>
            <a:off x="2337040" y="250896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46E6CAC-1BDE-4446-B1CB-0610D3195CBB}"/>
              </a:ext>
            </a:extLst>
          </p:cNvPr>
          <p:cNvSpPr/>
          <p:nvPr/>
        </p:nvSpPr>
        <p:spPr>
          <a:xfrm>
            <a:off x="3175140" y="250846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64DE25A-D6F8-4C81-898B-AF80899591D9}"/>
              </a:ext>
            </a:extLst>
          </p:cNvPr>
          <p:cNvSpPr/>
          <p:nvPr/>
        </p:nvSpPr>
        <p:spPr>
          <a:xfrm>
            <a:off x="4013440" y="31224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117164C-AA0A-4F0D-A8E5-3A9100232F3F}"/>
              </a:ext>
            </a:extLst>
          </p:cNvPr>
          <p:cNvSpPr/>
          <p:nvPr/>
        </p:nvSpPr>
        <p:spPr>
          <a:xfrm>
            <a:off x="4851540" y="31219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63FFF88-CC49-485F-9E37-DBB6A1C72DD5}"/>
              </a:ext>
            </a:extLst>
          </p:cNvPr>
          <p:cNvSpPr/>
          <p:nvPr/>
        </p:nvSpPr>
        <p:spPr>
          <a:xfrm>
            <a:off x="5689640" y="31219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B1885931-5943-4865-A1E4-07BA4557C40D}"/>
              </a:ext>
            </a:extLst>
          </p:cNvPr>
          <p:cNvSpPr/>
          <p:nvPr/>
        </p:nvSpPr>
        <p:spPr>
          <a:xfrm>
            <a:off x="6527740" y="312142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AA6DF79-B508-426C-9CCA-F699C9CDF3FA}"/>
              </a:ext>
            </a:extLst>
          </p:cNvPr>
          <p:cNvSpPr/>
          <p:nvPr/>
        </p:nvSpPr>
        <p:spPr>
          <a:xfrm>
            <a:off x="7362561" y="31224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76A66FA-3DE8-4990-8B34-196E59E09CF5}"/>
              </a:ext>
            </a:extLst>
          </p:cNvPr>
          <p:cNvSpPr/>
          <p:nvPr/>
        </p:nvSpPr>
        <p:spPr>
          <a:xfrm>
            <a:off x="8200661" y="31219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D6B7BBD-1B3E-402A-B61F-6A89B1E075FE}"/>
              </a:ext>
            </a:extLst>
          </p:cNvPr>
          <p:cNvSpPr/>
          <p:nvPr/>
        </p:nvSpPr>
        <p:spPr>
          <a:xfrm>
            <a:off x="2337040" y="31224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D49CE34D-0C8B-43C3-B88F-490D32938FC5}"/>
              </a:ext>
            </a:extLst>
          </p:cNvPr>
          <p:cNvSpPr/>
          <p:nvPr/>
        </p:nvSpPr>
        <p:spPr>
          <a:xfrm>
            <a:off x="3175140" y="31219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9806793-94E6-4C23-B9D5-A830050C491F}"/>
              </a:ext>
            </a:extLst>
          </p:cNvPr>
          <p:cNvSpPr/>
          <p:nvPr/>
        </p:nvSpPr>
        <p:spPr>
          <a:xfrm>
            <a:off x="9050335" y="37353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079AA5F-56CB-4474-A3CC-12B5A2EAE21C}"/>
              </a:ext>
            </a:extLst>
          </p:cNvPr>
          <p:cNvSpPr/>
          <p:nvPr/>
        </p:nvSpPr>
        <p:spPr>
          <a:xfrm>
            <a:off x="9888435" y="373488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A5B9B4ED-1A46-4DEA-A722-2410BD06C096}"/>
              </a:ext>
            </a:extLst>
          </p:cNvPr>
          <p:cNvSpPr/>
          <p:nvPr/>
        </p:nvSpPr>
        <p:spPr>
          <a:xfrm>
            <a:off x="4025014" y="373588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A6EE8B34-F182-401F-921D-B81E66DCA908}"/>
              </a:ext>
            </a:extLst>
          </p:cNvPr>
          <p:cNvSpPr/>
          <p:nvPr/>
        </p:nvSpPr>
        <p:spPr>
          <a:xfrm>
            <a:off x="4863114" y="37353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2F1CD20-48CA-439D-B9E5-8C99C6589A68}"/>
              </a:ext>
            </a:extLst>
          </p:cNvPr>
          <p:cNvSpPr/>
          <p:nvPr/>
        </p:nvSpPr>
        <p:spPr>
          <a:xfrm>
            <a:off x="5701214" y="37353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992630DA-835C-49A3-B434-6AAB228A39B8}"/>
              </a:ext>
            </a:extLst>
          </p:cNvPr>
          <p:cNvSpPr/>
          <p:nvPr/>
        </p:nvSpPr>
        <p:spPr>
          <a:xfrm>
            <a:off x="6539314" y="373488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0832BBD2-DC1B-496F-8350-1A20B8A52DF0}"/>
              </a:ext>
            </a:extLst>
          </p:cNvPr>
          <p:cNvSpPr/>
          <p:nvPr/>
        </p:nvSpPr>
        <p:spPr>
          <a:xfrm>
            <a:off x="7374135" y="373588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56163214-F084-4D07-9A38-A78E0015F656}"/>
              </a:ext>
            </a:extLst>
          </p:cNvPr>
          <p:cNvSpPr/>
          <p:nvPr/>
        </p:nvSpPr>
        <p:spPr>
          <a:xfrm>
            <a:off x="8212235" y="37353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7140B325-7C79-4DFD-9FFF-4D38CD3DA112}"/>
              </a:ext>
            </a:extLst>
          </p:cNvPr>
          <p:cNvSpPr/>
          <p:nvPr/>
        </p:nvSpPr>
        <p:spPr>
          <a:xfrm>
            <a:off x="3186714" y="37353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7C6FDAEE-8AF7-4993-A02F-DB04024FABE0}"/>
              </a:ext>
            </a:extLst>
          </p:cNvPr>
          <p:cNvSpPr/>
          <p:nvPr/>
        </p:nvSpPr>
        <p:spPr>
          <a:xfrm>
            <a:off x="13502" y="4969431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 ÔNG KINH SƯ THÍCH ĐƯỢC NGƯỜI TA</a:t>
            </a:r>
            <a:r>
              <a:rPr lang="en-US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HỎI Ở NHỮNG NƠI NÀO ?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65B0C4A-D7A1-40B7-A159-917768F27E05}"/>
              </a:ext>
            </a:extLst>
          </p:cNvPr>
          <p:cNvSpPr/>
          <p:nvPr/>
        </p:nvSpPr>
        <p:spPr>
          <a:xfrm>
            <a:off x="3855" y="4971360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ĐÃ BỎ VÀO ĐÓ HAI ĐỒNG TIỀN KẼM ?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88E1E788-8BCB-486C-90D8-B22BF4914E1C}"/>
              </a:ext>
            </a:extLst>
          </p:cNvPr>
          <p:cNvSpPr/>
          <p:nvPr/>
        </p:nvSpPr>
        <p:spPr>
          <a:xfrm>
            <a:off x="23149" y="4964105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ĐỀN THỜ,</a:t>
            </a:r>
            <a:r>
              <a:rPr lang="en-US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NGỒI ĐỐI DIỆN VỚI CÁI GÌ ?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FFF15A9-869F-4F05-9EFB-569421526131}"/>
              </a:ext>
            </a:extLst>
          </p:cNvPr>
          <p:cNvSpPr/>
          <p:nvPr/>
        </p:nvSpPr>
        <p:spPr>
          <a:xfrm>
            <a:off x="1924" y="4977605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 GÓA NGHÈO ĐÃ RÚT TỪ CÁI GÌ CỦA MÌNH</a:t>
            </a:r>
            <a:r>
              <a:rPr lang="en-US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 BỎ VÀO ĐÓ TẤT CẢ TÀI SẢN BÀ CÓ ĐỂ NUÔI SỐNG MÌNH ?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3BEFE58-DC78-416D-9538-0F93E78DAAEB}"/>
              </a:ext>
            </a:extLst>
          </p:cNvPr>
          <p:cNvSpPr/>
          <p:nvPr/>
        </p:nvSpPr>
        <p:spPr>
          <a:xfrm>
            <a:off x="15424" y="4991105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KINH SƯ ƯA CHIẾM GHẾ</a:t>
            </a:r>
            <a:r>
              <a:rPr lang="en-US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DANH DỰ Ở TRONG ĐÂU ?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62D8576F-7CCD-459A-A3FE-89FD26C697BB}"/>
              </a:ext>
            </a:extLst>
          </p:cNvPr>
          <p:cNvSpPr/>
          <p:nvPr/>
        </p:nvSpPr>
        <p:spPr>
          <a:xfrm>
            <a:off x="5774" y="4993030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ÔNG KINH SƯ ƯA DẠO QUANH,</a:t>
            </a:r>
            <a:r>
              <a:rPr lang="en-US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XÚNG XÍNH TRONG CÁI GÌ ?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C3EC2B71-D8CF-4D54-8136-FA71F07E1408}"/>
              </a:ext>
            </a:extLst>
          </p:cNvPr>
          <p:cNvSpPr/>
          <p:nvPr/>
        </p:nvSpPr>
        <p:spPr>
          <a:xfrm>
            <a:off x="-15450" y="4983380"/>
            <a:ext cx="12192000" cy="1889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 PHẦN TƯ ĐỒNG XU RÔ-MA TRỊ GIÁ BẰNG BAO NHIÊU TIỀN KẼM 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>
                      <p:stCondLst>
                        <p:cond delay="0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4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9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8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2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1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2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94" grpId="0" animBg="1"/>
      <p:bldP spid="94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0" grpId="0" animBg="1"/>
      <p:bldP spid="120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92" grpId="0" animBg="1"/>
      <p:bldP spid="192" grpId="1" animBg="1"/>
      <p:bldP spid="193" grpId="0" animBg="1"/>
      <p:bldP spid="193" grpId="1" animBg="1"/>
      <p:bldP spid="208" grpId="0" animBg="1"/>
      <p:bldP spid="208" grpId="1" animBg="1"/>
      <p:bldP spid="209" grpId="0" animBg="1"/>
      <p:bldP spid="209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CFF103-68D0-4C3A-B861-5B9AB347A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564922"/>
              </p:ext>
            </p:extLst>
          </p:nvPr>
        </p:nvGraphicFramePr>
        <p:xfrm>
          <a:off x="0" y="0"/>
          <a:ext cx="12192004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108364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Ó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È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Ụ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Ồ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0FCBAAB8-A200-4277-A63C-90B1E25F29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51" y="1196028"/>
            <a:ext cx="4729655" cy="39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người xa-đốc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kinh sư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Người ngoại bang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 CẢNH GIÁC NHỮNG AI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016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kinh sư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Thích ngồi cỗ nhất trong đám tiệc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bộ đọc kinh cầu nguyện lâu giờ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Thích được chào hỏi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Cả A, B và C đúng</a:t>
              </a:r>
              <a:endParaRPr kumimoji="0" lang="vi-VN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KINH SƯ THƯỜNG ƯA ĐIỀU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4458"/>
            <a:ext cx="12240885" cy="806786"/>
            <a:chOff x="-1896924" y="4689647"/>
            <a:chExt cx="10566931" cy="69152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7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Sẽ bị kết an nghiêm khắc hơn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hưởng công bội hậu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Đất hứa làm gia nghiệp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Hạnh phúc nước trời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 NHỮNG VIỆC LÀM CỦA CÁC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KINH SƯ NÀY, HỌ SẼ THẾ NÀO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5933"/>
            <a:ext cx="12260007" cy="805591"/>
            <a:chOff x="-1896924" y="4695369"/>
            <a:chExt cx="10583438" cy="69049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2555" y="470006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Sẽ bị kết an nghiêm khắc hơn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45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Hai đồng tiền kẽm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quan tiền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Hai xu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Hai quan tiền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it-IT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 GÓA NGHÈO BỎ VÀO THÙNG TIỀN DÂNG CÚNG CHO ĐỀN THỜ BAO NHIÊU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8586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Hai đồng tiền kẽm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4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trong lúc giảng dạy, Đức Giê-su nói với đám đông dân chúng rằng: 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5478"/>
            <a:ext cx="12192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THEO THÁNH MÁC-CÔ 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60826" y="987059"/>
            <a:ext cx="6435280" cy="4343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</a:t>
            </a:r>
            <a:r>
              <a:rPr lang="en-US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sống quảng đại như thế nào?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“Anh em phải coi chừng những ông kinh sư ưa dạo quanh, xúng xính trong bộ áo thụng, thích được người ta chào hỏi ở những nơi công cộng.</a:t>
            </a:r>
            <a:endParaRPr lang="en-US" sz="6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ưa chiếm ghế danh dự trong hội đường, thích ngồi cỗ nhất trong đám tiệc.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nuốt hết tài sản của các bà goá, lại còn làm bộ đọc kinh cầu nguyện lâu giờ. Những người ấy sẽ bị kết án nghiêm khắc hơn.”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ngồi đối diện với thùng tiền dâng cúng cho Đền Thờ. 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9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quan sát xem đám đông bỏ tiền vào đó ra sao. Có lắm người giàu bỏ thật nhiều tiền.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1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Cũng có một bà goá nghèo đến bỏ vào đó hai đồng tiền kẽm, trị giá một phần tư đồng xu Rô-ma.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5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liền gọi các môn đệ lại và nói: “Thầy bảo thật anh em: bà goá nghèo này đã bỏ vào thùng nhiều hơn ai hết.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0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779</Words>
  <Application>Microsoft Office PowerPoint</Application>
  <PresentationFormat>Widescreen</PresentationFormat>
  <Paragraphs>232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“Anh em phải coi chừng những ông kinh sư ưa dạo quanh, xúng xính trong bộ áo thụng, thích được người ta chào hỏi ở những nơi công cộng.</vt:lpstr>
      <vt:lpstr>Họ ưa chiếm ghế danh dự trong hội đường, thích ngồi cỗ nhất trong đám tiệc.</vt:lpstr>
      <vt:lpstr>Họ nuốt hết tài sản của các bà goá, lại còn làm bộ đọc kinh cầu nguyện lâu giờ. Những người ấy sẽ bị kết án nghiêm khắc hơn.”</vt:lpstr>
      <vt:lpstr>Đức Giê-su ngồi đối diện với thùng tiền dâng cúng cho Đền Thờ. </vt:lpstr>
      <vt:lpstr>Người quan sát xem đám đông bỏ tiền vào đó ra sao. Có lắm người giàu bỏ thật nhiều tiền.</vt:lpstr>
      <vt:lpstr>Cũng có một bà goá nghèo đến bỏ vào đó hai đồng tiền kẽm, trị giá một phần tư đồng xu Rô-ma.</vt:lpstr>
      <vt:lpstr>Đức Giê-su liền gọi các môn đệ lại và nói: “Thầy bảo thật anh em: bà goá nghèo này đã bỏ vào thùng nhiều hơn ai hết.</vt:lpstr>
      <vt:lpstr>Quả vậy, mọi người đều lấy tiền dư bạc thừa của họ mà đem bỏ vào đó ;</vt:lpstr>
      <vt:lpstr>còn bà này đã túng thiếu, lại còn bỏ vào đó tất cả những gì bà có, tất cả những gì để nuôi thân.”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52</cp:revision>
  <dcterms:created xsi:type="dcterms:W3CDTF">2021-01-22T09:52:20Z</dcterms:created>
  <dcterms:modified xsi:type="dcterms:W3CDTF">2024-11-08T23:07:29Z</dcterms:modified>
</cp:coreProperties>
</file>