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87" r:id="rId4"/>
    <p:sldId id="304" r:id="rId5"/>
    <p:sldId id="305" r:id="rId6"/>
    <p:sldId id="306" r:id="rId7"/>
    <p:sldId id="307" r:id="rId8"/>
    <p:sldId id="308" r:id="rId9"/>
    <p:sldId id="288" r:id="rId10"/>
    <p:sldId id="293" r:id="rId11"/>
    <p:sldId id="295" r:id="rId12"/>
    <p:sldId id="301" r:id="rId13"/>
    <p:sldId id="260" r:id="rId14"/>
    <p:sldId id="261" r:id="rId15"/>
    <p:sldId id="299" r:id="rId16"/>
    <p:sldId id="298" r:id="rId17"/>
    <p:sldId id="297" r:id="rId18"/>
    <p:sldId id="302" r:id="rId19"/>
    <p:sldId id="29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2074" y="135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FF6F5F-504B-4E25-BC0D-3512FB791460}" type="datetimeFigureOut">
              <a:rPr lang="vi-VN" smtClean="0"/>
              <a:t>02/11/2024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277282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FF6F5F-504B-4E25-BC0D-3512FB791460}" type="datetimeFigureOut">
              <a:rPr lang="vi-VN" smtClean="0"/>
              <a:t>02/11/2024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954244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FF6F5F-504B-4E25-BC0D-3512FB791460}" type="datetimeFigureOut">
              <a:rPr lang="vi-VN" smtClean="0"/>
              <a:t>02/11/2024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3491547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FF6F5F-504B-4E25-BC0D-3512FB791460}" type="datetimeFigureOut">
              <a:rPr lang="vi-VN" smtClean="0"/>
              <a:t>02/11/2024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227388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FF6F5F-504B-4E25-BC0D-3512FB791460}" type="datetimeFigureOut">
              <a:rPr lang="vi-VN" smtClean="0"/>
              <a:t>02/11/2024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4188862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FF6F5F-504B-4E25-BC0D-3512FB791460}" type="datetimeFigureOut">
              <a:rPr lang="vi-VN" smtClean="0"/>
              <a:t>02/11/2024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3372443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FF6F5F-504B-4E25-BC0D-3512FB791460}" type="datetimeFigureOut">
              <a:rPr lang="vi-VN" smtClean="0"/>
              <a:t>02/11/2024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106966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FF6F5F-504B-4E25-BC0D-3512FB791460}" type="datetimeFigureOut">
              <a:rPr lang="vi-VN" smtClean="0"/>
              <a:t>02/11/2024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83763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FF6F5F-504B-4E25-BC0D-3512FB791460}" type="datetimeFigureOut">
              <a:rPr lang="vi-VN" smtClean="0"/>
              <a:t>02/11/2024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3261013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FF6F5F-504B-4E25-BC0D-3512FB791460}" type="datetimeFigureOut">
              <a:rPr lang="vi-VN" smtClean="0"/>
              <a:t>02/11/2024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2284166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FF6F5F-504B-4E25-BC0D-3512FB791460}" type="datetimeFigureOut">
              <a:rPr lang="vi-VN" smtClean="0"/>
              <a:t>02/11/2024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3446739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F6F5F-504B-4E25-BC0D-3512FB791460}" type="datetimeFigureOut">
              <a:rPr lang="vi-VN" smtClean="0"/>
              <a:t>02/11/2024</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BE03F-87A6-484C-92DC-656CDCAFC68D}" type="slidenum">
              <a:rPr lang="vi-VN" smtClean="0"/>
              <a:t>‹#›</a:t>
            </a:fld>
            <a:endParaRPr lang="vi-VN"/>
          </a:p>
        </p:txBody>
      </p:sp>
    </p:spTree>
    <p:extLst>
      <p:ext uri="{BB962C8B-B14F-4D97-AF65-F5344CB8AC3E}">
        <p14:creationId xmlns:p14="http://schemas.microsoft.com/office/powerpoint/2010/main" val="345549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VUI HỌC KINH THÁNH</a:t>
            </a: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1" y="5761305"/>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CHÚA </a:t>
            </a: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NHẬT XXXI THƯỜNG</a:t>
            </a:r>
            <a:r>
              <a:rPr kumimoji="0" lang="en-US" sz="4400" b="1" i="0" u="none" strike="noStrike" kern="10" cap="none" spc="0" normalizeH="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 NIÊN </a:t>
            </a: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 NĂM </a:t>
            </a:r>
            <a:r>
              <a:rPr lang="en-US" sz="4400" b="1" kern="10">
                <a:ln w="9525">
                  <a:noFill/>
                  <a:prstDash val="solid"/>
                </a:ln>
                <a:solidFill>
                  <a:srgbClr val="00B050"/>
                </a:solidFill>
                <a:effectLst>
                  <a:outerShdw blurRad="12700" dist="38100" dir="2700000" algn="tl" rotWithShape="0">
                    <a:srgbClr val="5B9BD5">
                      <a:lumMod val="60000"/>
                      <a:lumOff val="40000"/>
                    </a:srgbClr>
                  </a:outerShdw>
                </a:effectLst>
                <a:latin typeface="Times New Roman" panose="02020603050405020304" pitchFamily="18" charset="0"/>
              </a:rPr>
              <a:t>B</a:t>
            </a:r>
            <a:endPar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93984" y="4089441"/>
            <a:ext cx="380917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SẼ </a:t>
            </a:r>
            <a:r>
              <a:rPr kumimoji="0" lang="en-US" sz="36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GIỮ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LỜI </a:t>
            </a:r>
            <a:r>
              <a:rPr kumimoji="0" lang="en-US" sz="36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THẦY</a:t>
            </a:r>
          </a:p>
        </p:txBody>
      </p:sp>
      <p:sp>
        <p:nvSpPr>
          <p:cNvPr id="10" name="TextBox 9">
            <a:extLst>
              <a:ext uri="{FF2B5EF4-FFF2-40B4-BE49-F238E27FC236}">
                <a16:creationId xmlns:a16="http://schemas.microsoft.com/office/drawing/2014/main" id="{D3D3FAF6-AAC4-4566-AC54-18ECD0D69DEE}"/>
              </a:ext>
            </a:extLst>
          </p:cNvPr>
          <p:cNvSpPr txBox="1"/>
          <p:nvPr/>
        </p:nvSpPr>
        <p:spPr>
          <a:xfrm>
            <a:off x="-33959" y="4089441"/>
            <a:ext cx="403197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AI </a:t>
            </a:r>
            <a:r>
              <a:rPr kumimoji="0" lang="en-US" sz="36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YÊU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MẾN </a:t>
            </a:r>
            <a:r>
              <a:rPr kumimoji="0" lang="en-US" sz="36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THẦY</a:t>
            </a: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ar: 10 Points 18">
            <a:extLst>
              <a:ext uri="{FF2B5EF4-FFF2-40B4-BE49-F238E27FC236}">
                <a16:creationId xmlns:a16="http://schemas.microsoft.com/office/drawing/2014/main" id="{7DDA5614-72C5-4089-8576-05FAC9405CCA}"/>
              </a:ext>
            </a:extLst>
          </p:cNvPr>
          <p:cNvSpPr/>
          <p:nvPr/>
        </p:nvSpPr>
        <p:spPr>
          <a:xfrm>
            <a:off x="329946" y="108274"/>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29946" y="825070"/>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29946" y="1502251"/>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29946" y="2195899"/>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29946" y="2935847"/>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29946" y="3664218"/>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graphicFrame>
        <p:nvGraphicFramePr>
          <p:cNvPr id="3" name="Table 2">
            <a:extLst>
              <a:ext uri="{FF2B5EF4-FFF2-40B4-BE49-F238E27FC236}">
                <a16:creationId xmlns:a16="http://schemas.microsoft.com/office/drawing/2014/main" id="{DA792BC3-EC94-4C1A-A159-188838F969C3}"/>
              </a:ext>
            </a:extLst>
          </p:cNvPr>
          <p:cNvGraphicFramePr>
            <a:graphicFrameLocks noGrp="1"/>
          </p:cNvGraphicFramePr>
          <p:nvPr>
            <p:extLst>
              <p:ext uri="{D42A27DB-BD31-4B8C-83A1-F6EECF244321}">
                <p14:modId xmlns:p14="http://schemas.microsoft.com/office/powerpoint/2010/main" val="2304153703"/>
              </p:ext>
            </p:extLst>
          </p:nvPr>
        </p:nvGraphicFramePr>
        <p:xfrm>
          <a:off x="1679710" y="108273"/>
          <a:ext cx="9131045" cy="4926711"/>
        </p:xfrm>
        <a:graphic>
          <a:graphicData uri="http://schemas.openxmlformats.org/drawingml/2006/table">
            <a:tbl>
              <a:tblPr firstRow="1" firstCol="1" bandRow="1"/>
              <a:tblGrid>
                <a:gridCol w="830095">
                  <a:extLst>
                    <a:ext uri="{9D8B030D-6E8A-4147-A177-3AD203B41FA5}">
                      <a16:colId xmlns:a16="http://schemas.microsoft.com/office/drawing/2014/main" val="1485493282"/>
                    </a:ext>
                  </a:extLst>
                </a:gridCol>
                <a:gridCol w="830095">
                  <a:extLst>
                    <a:ext uri="{9D8B030D-6E8A-4147-A177-3AD203B41FA5}">
                      <a16:colId xmlns:a16="http://schemas.microsoft.com/office/drawing/2014/main" val="3094921567"/>
                    </a:ext>
                  </a:extLst>
                </a:gridCol>
                <a:gridCol w="830095">
                  <a:extLst>
                    <a:ext uri="{9D8B030D-6E8A-4147-A177-3AD203B41FA5}">
                      <a16:colId xmlns:a16="http://schemas.microsoft.com/office/drawing/2014/main" val="2980679625"/>
                    </a:ext>
                  </a:extLst>
                </a:gridCol>
                <a:gridCol w="830095">
                  <a:extLst>
                    <a:ext uri="{9D8B030D-6E8A-4147-A177-3AD203B41FA5}">
                      <a16:colId xmlns:a16="http://schemas.microsoft.com/office/drawing/2014/main" val="291249253"/>
                    </a:ext>
                  </a:extLst>
                </a:gridCol>
                <a:gridCol w="830095">
                  <a:extLst>
                    <a:ext uri="{9D8B030D-6E8A-4147-A177-3AD203B41FA5}">
                      <a16:colId xmlns:a16="http://schemas.microsoft.com/office/drawing/2014/main" val="1285370181"/>
                    </a:ext>
                  </a:extLst>
                </a:gridCol>
                <a:gridCol w="830095">
                  <a:extLst>
                    <a:ext uri="{9D8B030D-6E8A-4147-A177-3AD203B41FA5}">
                      <a16:colId xmlns:a16="http://schemas.microsoft.com/office/drawing/2014/main" val="1469623819"/>
                    </a:ext>
                  </a:extLst>
                </a:gridCol>
                <a:gridCol w="830095">
                  <a:extLst>
                    <a:ext uri="{9D8B030D-6E8A-4147-A177-3AD203B41FA5}">
                      <a16:colId xmlns:a16="http://schemas.microsoft.com/office/drawing/2014/main" val="993069551"/>
                    </a:ext>
                  </a:extLst>
                </a:gridCol>
                <a:gridCol w="830095">
                  <a:extLst>
                    <a:ext uri="{9D8B030D-6E8A-4147-A177-3AD203B41FA5}">
                      <a16:colId xmlns:a16="http://schemas.microsoft.com/office/drawing/2014/main" val="3945918538"/>
                    </a:ext>
                  </a:extLst>
                </a:gridCol>
                <a:gridCol w="830095">
                  <a:extLst>
                    <a:ext uri="{9D8B030D-6E8A-4147-A177-3AD203B41FA5}">
                      <a16:colId xmlns:a16="http://schemas.microsoft.com/office/drawing/2014/main" val="1090116068"/>
                    </a:ext>
                  </a:extLst>
                </a:gridCol>
                <a:gridCol w="830095">
                  <a:extLst>
                    <a:ext uri="{9D8B030D-6E8A-4147-A177-3AD203B41FA5}">
                      <a16:colId xmlns:a16="http://schemas.microsoft.com/office/drawing/2014/main" val="3874048424"/>
                    </a:ext>
                  </a:extLst>
                </a:gridCol>
                <a:gridCol w="830095">
                  <a:extLst>
                    <a:ext uri="{9D8B030D-6E8A-4147-A177-3AD203B41FA5}">
                      <a16:colId xmlns:a16="http://schemas.microsoft.com/office/drawing/2014/main" val="2867814151"/>
                    </a:ext>
                  </a:extLst>
                </a:gridCol>
              </a:tblGrid>
              <a:tr h="704148">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Ễ</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À</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781741026"/>
                  </a:ext>
                </a:extLst>
              </a:tr>
              <a:tr h="704148">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Í</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875404073"/>
                  </a:ext>
                </a:extLst>
              </a:tr>
              <a:tr h="704148">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latin typeface="Tahoma" panose="020B0604030504040204" pitchFamily="34" charset="0"/>
                          <a:ea typeface="Tahoma" panose="020B0604030504040204" pitchFamily="34" charset="0"/>
                          <a:cs typeface="Tahoma" panose="020B0604030504040204" pitchFamily="34" charset="0"/>
                        </a:rPr>
                        <a:t>Ế</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latin typeface="Tahoma" panose="020B0604030504040204" pitchFamily="34" charset="0"/>
                          <a:ea typeface="Tahoma" panose="020B0604030504040204" pitchFamily="34" charset="0"/>
                          <a:cs typeface="Tahoma" panose="020B0604030504040204" pitchFamily="34" charset="0"/>
                        </a:rPr>
                        <a:t>Ồ</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8068602"/>
                  </a:ext>
                </a:extLst>
              </a:tr>
              <a:tr h="704148">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Í</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Ì</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318353048"/>
                  </a:ext>
                </a:extLst>
              </a:tr>
              <a:tr h="703373">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D</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970985255"/>
                  </a:ext>
                </a:extLst>
              </a:tr>
              <a:tr h="70337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977606980"/>
                  </a:ext>
                </a:extLst>
              </a:tr>
              <a:tr h="703373">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120915"/>
                  </a:ext>
                </a:extLst>
              </a:tr>
            </a:tbl>
          </a:graphicData>
        </a:graphic>
      </p:graphicFrame>
      <p:sp>
        <p:nvSpPr>
          <p:cNvPr id="146" name="Rectangle 145">
            <a:extLst>
              <a:ext uri="{FF2B5EF4-FFF2-40B4-BE49-F238E27FC236}">
                <a16:creationId xmlns:a16="http://schemas.microsoft.com/office/drawing/2014/main" id="{5B2A8CA9-E415-40F8-8ED8-2CE91F1C15DC}"/>
              </a:ext>
            </a:extLst>
          </p:cNvPr>
          <p:cNvSpPr/>
          <p:nvPr/>
        </p:nvSpPr>
        <p:spPr>
          <a:xfrm>
            <a:off x="0" y="5081962"/>
            <a:ext cx="12192000" cy="1776037"/>
          </a:xfrm>
          <a:prstGeom prst="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800" b="1">
                <a:solidFill>
                  <a:srgbClr val="FF0000"/>
                </a:solidFill>
                <a:latin typeface="Verdana" panose="020B0604030504040204" pitchFamily="34" charset="0"/>
                <a:ea typeface="Verdana" panose="020B0604030504040204" pitchFamily="34" charset="0"/>
              </a:rPr>
              <a:t>1</a:t>
            </a:r>
            <a:r>
              <a:rPr lang="vi-VN" sz="3800" b="1">
                <a:solidFill>
                  <a:srgbClr val="FF0000"/>
                </a:solidFill>
                <a:latin typeface="Verdana" panose="020B0604030504040204" pitchFamily="34" charset="0"/>
                <a:ea typeface="Verdana" panose="020B0604030504040204" pitchFamily="34" charset="0"/>
              </a:rPr>
              <a:t>.	</a:t>
            </a:r>
            <a:r>
              <a:rPr lang="vi-VN" sz="3800" b="1">
                <a:solidFill>
                  <a:schemeClr val="tx1"/>
                </a:solidFill>
                <a:latin typeface="Verdana" panose="020B0604030504040204" pitchFamily="34" charset="0"/>
                <a:ea typeface="Verdana" panose="020B0604030504040204" pitchFamily="34" charset="0"/>
              </a:rPr>
              <a:t>YÊU MẾN THIÊN CHÚA HẾT LÒNG,</a:t>
            </a:r>
            <a:r>
              <a:rPr lang="en-US" sz="3800" b="1">
                <a:solidFill>
                  <a:schemeClr val="tx1"/>
                </a:solidFill>
                <a:latin typeface="Verdana" panose="020B0604030504040204" pitchFamily="34" charset="0"/>
                <a:ea typeface="Verdana" panose="020B0604030504040204" pitchFamily="34" charset="0"/>
              </a:rPr>
              <a:t> </a:t>
            </a:r>
            <a:r>
              <a:rPr lang="vi-VN" sz="3800" b="1">
                <a:solidFill>
                  <a:schemeClr val="tx1"/>
                </a:solidFill>
                <a:latin typeface="Verdana" panose="020B0604030504040204" pitchFamily="34" charset="0"/>
                <a:ea typeface="Verdana" panose="020B0604030504040204" pitchFamily="34" charset="0"/>
              </a:rPr>
              <a:t>VÀ YÊU NGƯỜI THÂN CẬN NHƯ CHÍNH MÌNH,</a:t>
            </a:r>
            <a:r>
              <a:rPr lang="en-US" sz="3800" b="1">
                <a:solidFill>
                  <a:schemeClr val="tx1"/>
                </a:solidFill>
                <a:latin typeface="Verdana" panose="020B0604030504040204" pitchFamily="34" charset="0"/>
                <a:ea typeface="Verdana" panose="020B0604030504040204" pitchFamily="34" charset="0"/>
              </a:rPr>
              <a:t> </a:t>
            </a:r>
            <a:r>
              <a:rPr lang="vi-VN" sz="3800" b="1">
                <a:solidFill>
                  <a:schemeClr val="tx1"/>
                </a:solidFill>
                <a:latin typeface="Verdana" panose="020B0604030504040204" pitchFamily="34" charset="0"/>
                <a:ea typeface="Verdana" panose="020B0604030504040204" pitchFamily="34" charset="0"/>
              </a:rPr>
              <a:t>LÀ ĐIỀU QUÝ HƠN MỌI CÁI GÌ ?</a:t>
            </a:r>
          </a:p>
        </p:txBody>
      </p:sp>
      <p:sp>
        <p:nvSpPr>
          <p:cNvPr id="151" name="Star: 10 Points 150">
            <a:extLst>
              <a:ext uri="{FF2B5EF4-FFF2-40B4-BE49-F238E27FC236}">
                <a16:creationId xmlns:a16="http://schemas.microsoft.com/office/drawing/2014/main" id="{CD29341E-14F6-4634-8932-5E17CCFE3C4A}"/>
              </a:ext>
            </a:extLst>
          </p:cNvPr>
          <p:cNvSpPr/>
          <p:nvPr/>
        </p:nvSpPr>
        <p:spPr>
          <a:xfrm>
            <a:off x="329946" y="4383774"/>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81" name="Rectangle 80">
            <a:extLst>
              <a:ext uri="{FF2B5EF4-FFF2-40B4-BE49-F238E27FC236}">
                <a16:creationId xmlns:a16="http://schemas.microsoft.com/office/drawing/2014/main" id="{0A92C7E2-8D8C-442A-84C4-ECEFE734C289}"/>
              </a:ext>
            </a:extLst>
          </p:cNvPr>
          <p:cNvSpPr/>
          <p:nvPr/>
        </p:nvSpPr>
        <p:spPr>
          <a:xfrm>
            <a:off x="1675144" y="10372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2" name="Rectangle 81">
            <a:extLst>
              <a:ext uri="{FF2B5EF4-FFF2-40B4-BE49-F238E27FC236}">
                <a16:creationId xmlns:a16="http://schemas.microsoft.com/office/drawing/2014/main" id="{D44808EE-05DC-4849-A332-6DF9AB05F5FB}"/>
              </a:ext>
            </a:extLst>
          </p:cNvPr>
          <p:cNvSpPr/>
          <p:nvPr/>
        </p:nvSpPr>
        <p:spPr>
          <a:xfrm>
            <a:off x="2508264" y="10372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3" name="Rectangle 82">
            <a:extLst>
              <a:ext uri="{FF2B5EF4-FFF2-40B4-BE49-F238E27FC236}">
                <a16:creationId xmlns:a16="http://schemas.microsoft.com/office/drawing/2014/main" id="{94720732-32A8-4BD7-B5F9-34619468936F}"/>
              </a:ext>
            </a:extLst>
          </p:cNvPr>
          <p:cNvSpPr/>
          <p:nvPr/>
        </p:nvSpPr>
        <p:spPr>
          <a:xfrm>
            <a:off x="3331224" y="10372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4" name="Rectangle 83">
            <a:extLst>
              <a:ext uri="{FF2B5EF4-FFF2-40B4-BE49-F238E27FC236}">
                <a16:creationId xmlns:a16="http://schemas.microsoft.com/office/drawing/2014/main" id="{0035BFB9-4BEB-4433-A140-E4557BBBF295}"/>
              </a:ext>
            </a:extLst>
          </p:cNvPr>
          <p:cNvSpPr/>
          <p:nvPr/>
        </p:nvSpPr>
        <p:spPr>
          <a:xfrm>
            <a:off x="4164344" y="10372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5" name="Rectangle 84">
            <a:extLst>
              <a:ext uri="{FF2B5EF4-FFF2-40B4-BE49-F238E27FC236}">
                <a16:creationId xmlns:a16="http://schemas.microsoft.com/office/drawing/2014/main" id="{7C1562D2-79D9-49C8-BA3E-D288281C1E3D}"/>
              </a:ext>
            </a:extLst>
          </p:cNvPr>
          <p:cNvSpPr/>
          <p:nvPr/>
        </p:nvSpPr>
        <p:spPr>
          <a:xfrm>
            <a:off x="4995524" y="10705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6" name="Rectangle 85">
            <a:extLst>
              <a:ext uri="{FF2B5EF4-FFF2-40B4-BE49-F238E27FC236}">
                <a16:creationId xmlns:a16="http://schemas.microsoft.com/office/drawing/2014/main" id="{BC8D81B6-7C20-4B94-8F4D-B1B0119D26A4}"/>
              </a:ext>
            </a:extLst>
          </p:cNvPr>
          <p:cNvSpPr/>
          <p:nvPr/>
        </p:nvSpPr>
        <p:spPr>
          <a:xfrm>
            <a:off x="5828644" y="10705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7" name="Rectangle 86">
            <a:extLst>
              <a:ext uri="{FF2B5EF4-FFF2-40B4-BE49-F238E27FC236}">
                <a16:creationId xmlns:a16="http://schemas.microsoft.com/office/drawing/2014/main" id="{DAB4E258-4D75-4049-8F8C-DF0DE52BF909}"/>
              </a:ext>
            </a:extLst>
          </p:cNvPr>
          <p:cNvSpPr/>
          <p:nvPr/>
        </p:nvSpPr>
        <p:spPr>
          <a:xfrm>
            <a:off x="6651604" y="10705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8" name="Rectangle 87">
            <a:extLst>
              <a:ext uri="{FF2B5EF4-FFF2-40B4-BE49-F238E27FC236}">
                <a16:creationId xmlns:a16="http://schemas.microsoft.com/office/drawing/2014/main" id="{65C1C39F-590F-4DBD-92CC-D099375FDFA3}"/>
              </a:ext>
            </a:extLst>
          </p:cNvPr>
          <p:cNvSpPr/>
          <p:nvPr/>
        </p:nvSpPr>
        <p:spPr>
          <a:xfrm>
            <a:off x="7484724" y="10705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9" name="Rectangle 88">
            <a:extLst>
              <a:ext uri="{FF2B5EF4-FFF2-40B4-BE49-F238E27FC236}">
                <a16:creationId xmlns:a16="http://schemas.microsoft.com/office/drawing/2014/main" id="{B0325341-8DDB-4C92-86A5-67E0983F208D}"/>
              </a:ext>
            </a:extLst>
          </p:cNvPr>
          <p:cNvSpPr/>
          <p:nvPr/>
        </p:nvSpPr>
        <p:spPr>
          <a:xfrm>
            <a:off x="8321908" y="10705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0" name="Rectangle 89">
            <a:extLst>
              <a:ext uri="{FF2B5EF4-FFF2-40B4-BE49-F238E27FC236}">
                <a16:creationId xmlns:a16="http://schemas.microsoft.com/office/drawing/2014/main" id="{35EE44BB-C409-477C-B9AC-6F115A20C787}"/>
              </a:ext>
            </a:extLst>
          </p:cNvPr>
          <p:cNvSpPr/>
          <p:nvPr/>
        </p:nvSpPr>
        <p:spPr>
          <a:xfrm>
            <a:off x="9148932" y="10705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1" name="Rectangle 90">
            <a:extLst>
              <a:ext uri="{FF2B5EF4-FFF2-40B4-BE49-F238E27FC236}">
                <a16:creationId xmlns:a16="http://schemas.microsoft.com/office/drawing/2014/main" id="{14598185-88E8-4214-94A8-6AB117FF6BD1}"/>
              </a:ext>
            </a:extLst>
          </p:cNvPr>
          <p:cNvSpPr/>
          <p:nvPr/>
        </p:nvSpPr>
        <p:spPr>
          <a:xfrm>
            <a:off x="9977988" y="10705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2" name="Rectangle 91">
            <a:extLst>
              <a:ext uri="{FF2B5EF4-FFF2-40B4-BE49-F238E27FC236}">
                <a16:creationId xmlns:a16="http://schemas.microsoft.com/office/drawing/2014/main" id="{E6EBEE6F-902E-49A2-8ACC-11FAF664A133}"/>
              </a:ext>
            </a:extLst>
          </p:cNvPr>
          <p:cNvSpPr/>
          <p:nvPr/>
        </p:nvSpPr>
        <p:spPr>
          <a:xfrm>
            <a:off x="2498104" y="80476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3" name="Rectangle 92">
            <a:extLst>
              <a:ext uri="{FF2B5EF4-FFF2-40B4-BE49-F238E27FC236}">
                <a16:creationId xmlns:a16="http://schemas.microsoft.com/office/drawing/2014/main" id="{896A5777-0A27-4F17-88F7-99DA0322CEB6}"/>
              </a:ext>
            </a:extLst>
          </p:cNvPr>
          <p:cNvSpPr/>
          <p:nvPr/>
        </p:nvSpPr>
        <p:spPr>
          <a:xfrm>
            <a:off x="3321064" y="80476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4" name="Rectangle 93">
            <a:extLst>
              <a:ext uri="{FF2B5EF4-FFF2-40B4-BE49-F238E27FC236}">
                <a16:creationId xmlns:a16="http://schemas.microsoft.com/office/drawing/2014/main" id="{73663D51-7C57-4E28-AE8D-21728523B961}"/>
              </a:ext>
            </a:extLst>
          </p:cNvPr>
          <p:cNvSpPr/>
          <p:nvPr/>
        </p:nvSpPr>
        <p:spPr>
          <a:xfrm>
            <a:off x="4154184" y="80476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5" name="Rectangle 94">
            <a:extLst>
              <a:ext uri="{FF2B5EF4-FFF2-40B4-BE49-F238E27FC236}">
                <a16:creationId xmlns:a16="http://schemas.microsoft.com/office/drawing/2014/main" id="{7ED4A0E4-3A53-41DD-9A2E-A8C0CE1CB02B}"/>
              </a:ext>
            </a:extLst>
          </p:cNvPr>
          <p:cNvSpPr/>
          <p:nvPr/>
        </p:nvSpPr>
        <p:spPr>
          <a:xfrm>
            <a:off x="4985364" y="8080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6" name="Rectangle 95">
            <a:extLst>
              <a:ext uri="{FF2B5EF4-FFF2-40B4-BE49-F238E27FC236}">
                <a16:creationId xmlns:a16="http://schemas.microsoft.com/office/drawing/2014/main" id="{6DDF59E8-B150-4EA3-816B-E623AB86A06C}"/>
              </a:ext>
            </a:extLst>
          </p:cNvPr>
          <p:cNvSpPr/>
          <p:nvPr/>
        </p:nvSpPr>
        <p:spPr>
          <a:xfrm>
            <a:off x="5818484" y="8080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7" name="Rectangle 96">
            <a:extLst>
              <a:ext uri="{FF2B5EF4-FFF2-40B4-BE49-F238E27FC236}">
                <a16:creationId xmlns:a16="http://schemas.microsoft.com/office/drawing/2014/main" id="{6395CAA4-6EE9-4FB8-B9A4-B143B9D1B5F4}"/>
              </a:ext>
            </a:extLst>
          </p:cNvPr>
          <p:cNvSpPr/>
          <p:nvPr/>
        </p:nvSpPr>
        <p:spPr>
          <a:xfrm>
            <a:off x="6641444" y="8080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8" name="Rectangle 97">
            <a:extLst>
              <a:ext uri="{FF2B5EF4-FFF2-40B4-BE49-F238E27FC236}">
                <a16:creationId xmlns:a16="http://schemas.microsoft.com/office/drawing/2014/main" id="{E80D731D-3E23-4EDF-9240-0AD1FF67F398}"/>
              </a:ext>
            </a:extLst>
          </p:cNvPr>
          <p:cNvSpPr/>
          <p:nvPr/>
        </p:nvSpPr>
        <p:spPr>
          <a:xfrm>
            <a:off x="7474564" y="8080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9" name="Rectangle 98">
            <a:extLst>
              <a:ext uri="{FF2B5EF4-FFF2-40B4-BE49-F238E27FC236}">
                <a16:creationId xmlns:a16="http://schemas.microsoft.com/office/drawing/2014/main" id="{5F3375B1-7986-4A88-9BB8-17B9DF557CD5}"/>
              </a:ext>
            </a:extLst>
          </p:cNvPr>
          <p:cNvSpPr/>
          <p:nvPr/>
        </p:nvSpPr>
        <p:spPr>
          <a:xfrm>
            <a:off x="8311748" y="8080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0" name="Rectangle 99">
            <a:extLst>
              <a:ext uri="{FF2B5EF4-FFF2-40B4-BE49-F238E27FC236}">
                <a16:creationId xmlns:a16="http://schemas.microsoft.com/office/drawing/2014/main" id="{02A99E62-8BE9-457B-84C6-7E78A946E13A}"/>
              </a:ext>
            </a:extLst>
          </p:cNvPr>
          <p:cNvSpPr/>
          <p:nvPr/>
        </p:nvSpPr>
        <p:spPr>
          <a:xfrm>
            <a:off x="9138772" y="8080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1" name="Rectangle 100">
            <a:extLst>
              <a:ext uri="{FF2B5EF4-FFF2-40B4-BE49-F238E27FC236}">
                <a16:creationId xmlns:a16="http://schemas.microsoft.com/office/drawing/2014/main" id="{A8F7C139-3A5F-4D47-B9B1-30540454D115}"/>
              </a:ext>
            </a:extLst>
          </p:cNvPr>
          <p:cNvSpPr/>
          <p:nvPr/>
        </p:nvSpPr>
        <p:spPr>
          <a:xfrm>
            <a:off x="9967828" y="8080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2" name="Rectangle 101">
            <a:extLst>
              <a:ext uri="{FF2B5EF4-FFF2-40B4-BE49-F238E27FC236}">
                <a16:creationId xmlns:a16="http://schemas.microsoft.com/office/drawing/2014/main" id="{442E1E3C-8AE7-43A2-AD31-0BD9FF29565D}"/>
              </a:ext>
            </a:extLst>
          </p:cNvPr>
          <p:cNvSpPr/>
          <p:nvPr/>
        </p:nvSpPr>
        <p:spPr>
          <a:xfrm>
            <a:off x="2498104" y="151596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3" name="Rectangle 102">
            <a:extLst>
              <a:ext uri="{FF2B5EF4-FFF2-40B4-BE49-F238E27FC236}">
                <a16:creationId xmlns:a16="http://schemas.microsoft.com/office/drawing/2014/main" id="{F6DEBCE8-5FC0-483F-BF48-5365E9B4B393}"/>
              </a:ext>
            </a:extLst>
          </p:cNvPr>
          <p:cNvSpPr/>
          <p:nvPr/>
        </p:nvSpPr>
        <p:spPr>
          <a:xfrm>
            <a:off x="3321064" y="151596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4" name="Rectangle 103">
            <a:extLst>
              <a:ext uri="{FF2B5EF4-FFF2-40B4-BE49-F238E27FC236}">
                <a16:creationId xmlns:a16="http://schemas.microsoft.com/office/drawing/2014/main" id="{927D9A59-B733-462C-97EF-E7B742AE31EE}"/>
              </a:ext>
            </a:extLst>
          </p:cNvPr>
          <p:cNvSpPr/>
          <p:nvPr/>
        </p:nvSpPr>
        <p:spPr>
          <a:xfrm>
            <a:off x="4154184" y="151596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5" name="Rectangle 104">
            <a:extLst>
              <a:ext uri="{FF2B5EF4-FFF2-40B4-BE49-F238E27FC236}">
                <a16:creationId xmlns:a16="http://schemas.microsoft.com/office/drawing/2014/main" id="{9EA6391E-1CAF-4394-91D7-BAB7DBD94932}"/>
              </a:ext>
            </a:extLst>
          </p:cNvPr>
          <p:cNvSpPr/>
          <p:nvPr/>
        </p:nvSpPr>
        <p:spPr>
          <a:xfrm>
            <a:off x="4985364" y="15192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6" name="Rectangle 105">
            <a:extLst>
              <a:ext uri="{FF2B5EF4-FFF2-40B4-BE49-F238E27FC236}">
                <a16:creationId xmlns:a16="http://schemas.microsoft.com/office/drawing/2014/main" id="{D4CAD8E7-0C4C-48BB-B2C6-DAC19E11E940}"/>
              </a:ext>
            </a:extLst>
          </p:cNvPr>
          <p:cNvSpPr/>
          <p:nvPr/>
        </p:nvSpPr>
        <p:spPr>
          <a:xfrm>
            <a:off x="5818484" y="15192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7" name="Rectangle 106">
            <a:extLst>
              <a:ext uri="{FF2B5EF4-FFF2-40B4-BE49-F238E27FC236}">
                <a16:creationId xmlns:a16="http://schemas.microsoft.com/office/drawing/2014/main" id="{33621F94-DEBE-4DC7-9C6B-0A5EF93F5BED}"/>
              </a:ext>
            </a:extLst>
          </p:cNvPr>
          <p:cNvSpPr/>
          <p:nvPr/>
        </p:nvSpPr>
        <p:spPr>
          <a:xfrm>
            <a:off x="6641444" y="15192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8" name="Rectangle 107">
            <a:extLst>
              <a:ext uri="{FF2B5EF4-FFF2-40B4-BE49-F238E27FC236}">
                <a16:creationId xmlns:a16="http://schemas.microsoft.com/office/drawing/2014/main" id="{1D0A9A99-BA33-46D0-8987-746859C7C429}"/>
              </a:ext>
            </a:extLst>
          </p:cNvPr>
          <p:cNvSpPr/>
          <p:nvPr/>
        </p:nvSpPr>
        <p:spPr>
          <a:xfrm>
            <a:off x="7474564" y="15192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9" name="Rectangle 108">
            <a:extLst>
              <a:ext uri="{FF2B5EF4-FFF2-40B4-BE49-F238E27FC236}">
                <a16:creationId xmlns:a16="http://schemas.microsoft.com/office/drawing/2014/main" id="{F195F764-A2E6-42CA-9DBF-21532F91382A}"/>
              </a:ext>
            </a:extLst>
          </p:cNvPr>
          <p:cNvSpPr/>
          <p:nvPr/>
        </p:nvSpPr>
        <p:spPr>
          <a:xfrm>
            <a:off x="8311748" y="15192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0" name="Rectangle 109">
            <a:extLst>
              <a:ext uri="{FF2B5EF4-FFF2-40B4-BE49-F238E27FC236}">
                <a16:creationId xmlns:a16="http://schemas.microsoft.com/office/drawing/2014/main" id="{B3A34DA1-13C0-4FC9-91F7-802BC6826521}"/>
              </a:ext>
            </a:extLst>
          </p:cNvPr>
          <p:cNvSpPr/>
          <p:nvPr/>
        </p:nvSpPr>
        <p:spPr>
          <a:xfrm>
            <a:off x="9138772" y="15192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1" name="Rectangle 110">
            <a:extLst>
              <a:ext uri="{FF2B5EF4-FFF2-40B4-BE49-F238E27FC236}">
                <a16:creationId xmlns:a16="http://schemas.microsoft.com/office/drawing/2014/main" id="{8E3462FF-F920-4416-B524-17BE941065B5}"/>
              </a:ext>
            </a:extLst>
          </p:cNvPr>
          <p:cNvSpPr/>
          <p:nvPr/>
        </p:nvSpPr>
        <p:spPr>
          <a:xfrm>
            <a:off x="9967828" y="151929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2" name="Rectangle 111">
            <a:extLst>
              <a:ext uri="{FF2B5EF4-FFF2-40B4-BE49-F238E27FC236}">
                <a16:creationId xmlns:a16="http://schemas.microsoft.com/office/drawing/2014/main" id="{97FC0925-5F1D-442E-92AD-08A8F6CAEF7B}"/>
              </a:ext>
            </a:extLst>
          </p:cNvPr>
          <p:cNvSpPr/>
          <p:nvPr/>
        </p:nvSpPr>
        <p:spPr>
          <a:xfrm>
            <a:off x="3321064" y="221700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3" name="Rectangle 112">
            <a:extLst>
              <a:ext uri="{FF2B5EF4-FFF2-40B4-BE49-F238E27FC236}">
                <a16:creationId xmlns:a16="http://schemas.microsoft.com/office/drawing/2014/main" id="{74A3047D-F156-4520-8830-1E9918385E53}"/>
              </a:ext>
            </a:extLst>
          </p:cNvPr>
          <p:cNvSpPr/>
          <p:nvPr/>
        </p:nvSpPr>
        <p:spPr>
          <a:xfrm>
            <a:off x="4154184" y="221700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9" name="Rectangle 118">
            <a:extLst>
              <a:ext uri="{FF2B5EF4-FFF2-40B4-BE49-F238E27FC236}">
                <a16:creationId xmlns:a16="http://schemas.microsoft.com/office/drawing/2014/main" id="{F2E2E57C-4839-4B73-BECF-B200AA450372}"/>
              </a:ext>
            </a:extLst>
          </p:cNvPr>
          <p:cNvSpPr/>
          <p:nvPr/>
        </p:nvSpPr>
        <p:spPr>
          <a:xfrm>
            <a:off x="4985364" y="22203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0" name="Rectangle 119">
            <a:extLst>
              <a:ext uri="{FF2B5EF4-FFF2-40B4-BE49-F238E27FC236}">
                <a16:creationId xmlns:a16="http://schemas.microsoft.com/office/drawing/2014/main" id="{76013A2D-41AA-46DE-BFBE-F26062CE5D8C}"/>
              </a:ext>
            </a:extLst>
          </p:cNvPr>
          <p:cNvSpPr/>
          <p:nvPr/>
        </p:nvSpPr>
        <p:spPr>
          <a:xfrm>
            <a:off x="5818484" y="22203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1" name="Rectangle 120">
            <a:extLst>
              <a:ext uri="{FF2B5EF4-FFF2-40B4-BE49-F238E27FC236}">
                <a16:creationId xmlns:a16="http://schemas.microsoft.com/office/drawing/2014/main" id="{42F09CCB-AB23-456E-8FFA-A5E78604D6D8}"/>
              </a:ext>
            </a:extLst>
          </p:cNvPr>
          <p:cNvSpPr/>
          <p:nvPr/>
        </p:nvSpPr>
        <p:spPr>
          <a:xfrm>
            <a:off x="6641444" y="22203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2" name="Rectangle 121">
            <a:extLst>
              <a:ext uri="{FF2B5EF4-FFF2-40B4-BE49-F238E27FC236}">
                <a16:creationId xmlns:a16="http://schemas.microsoft.com/office/drawing/2014/main" id="{504E1B7C-1D3D-4AB4-9399-6E655A42C248}"/>
              </a:ext>
            </a:extLst>
          </p:cNvPr>
          <p:cNvSpPr/>
          <p:nvPr/>
        </p:nvSpPr>
        <p:spPr>
          <a:xfrm>
            <a:off x="7474564" y="22203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3" name="Rectangle 122">
            <a:extLst>
              <a:ext uri="{FF2B5EF4-FFF2-40B4-BE49-F238E27FC236}">
                <a16:creationId xmlns:a16="http://schemas.microsoft.com/office/drawing/2014/main" id="{DC235802-759E-48A9-BEEC-8DDE7ABC7C1B}"/>
              </a:ext>
            </a:extLst>
          </p:cNvPr>
          <p:cNvSpPr/>
          <p:nvPr/>
        </p:nvSpPr>
        <p:spPr>
          <a:xfrm>
            <a:off x="8311748" y="22203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4" name="Rectangle 123">
            <a:extLst>
              <a:ext uri="{FF2B5EF4-FFF2-40B4-BE49-F238E27FC236}">
                <a16:creationId xmlns:a16="http://schemas.microsoft.com/office/drawing/2014/main" id="{1D2D6DE3-5B14-4157-B4D2-EE37477321DB}"/>
              </a:ext>
            </a:extLst>
          </p:cNvPr>
          <p:cNvSpPr/>
          <p:nvPr/>
        </p:nvSpPr>
        <p:spPr>
          <a:xfrm>
            <a:off x="9138772" y="22203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5" name="Rectangle 124">
            <a:extLst>
              <a:ext uri="{FF2B5EF4-FFF2-40B4-BE49-F238E27FC236}">
                <a16:creationId xmlns:a16="http://schemas.microsoft.com/office/drawing/2014/main" id="{EB2D6147-CF39-4B1F-A312-6599E361157E}"/>
              </a:ext>
            </a:extLst>
          </p:cNvPr>
          <p:cNvSpPr/>
          <p:nvPr/>
        </p:nvSpPr>
        <p:spPr>
          <a:xfrm>
            <a:off x="9967828" y="22203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6" name="Rectangle 125">
            <a:extLst>
              <a:ext uri="{FF2B5EF4-FFF2-40B4-BE49-F238E27FC236}">
                <a16:creationId xmlns:a16="http://schemas.microsoft.com/office/drawing/2014/main" id="{437CCBEA-1A4A-4B44-867B-94C225AC9214}"/>
              </a:ext>
            </a:extLst>
          </p:cNvPr>
          <p:cNvSpPr/>
          <p:nvPr/>
        </p:nvSpPr>
        <p:spPr>
          <a:xfrm>
            <a:off x="1675144" y="292820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7" name="Rectangle 126">
            <a:extLst>
              <a:ext uri="{FF2B5EF4-FFF2-40B4-BE49-F238E27FC236}">
                <a16:creationId xmlns:a16="http://schemas.microsoft.com/office/drawing/2014/main" id="{88832BAF-1CE8-4B65-B267-F0CC8015AFBF}"/>
              </a:ext>
            </a:extLst>
          </p:cNvPr>
          <p:cNvSpPr/>
          <p:nvPr/>
        </p:nvSpPr>
        <p:spPr>
          <a:xfrm>
            <a:off x="2508264" y="292820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8" name="Rectangle 127">
            <a:extLst>
              <a:ext uri="{FF2B5EF4-FFF2-40B4-BE49-F238E27FC236}">
                <a16:creationId xmlns:a16="http://schemas.microsoft.com/office/drawing/2014/main" id="{8F579277-ED68-4C91-B924-8F1AF91655D8}"/>
              </a:ext>
            </a:extLst>
          </p:cNvPr>
          <p:cNvSpPr/>
          <p:nvPr/>
        </p:nvSpPr>
        <p:spPr>
          <a:xfrm>
            <a:off x="3331224" y="292820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9" name="Rectangle 128">
            <a:extLst>
              <a:ext uri="{FF2B5EF4-FFF2-40B4-BE49-F238E27FC236}">
                <a16:creationId xmlns:a16="http://schemas.microsoft.com/office/drawing/2014/main" id="{5BE81F8A-8ABD-4937-B8C6-E904B3E2FFB0}"/>
              </a:ext>
            </a:extLst>
          </p:cNvPr>
          <p:cNvSpPr/>
          <p:nvPr/>
        </p:nvSpPr>
        <p:spPr>
          <a:xfrm>
            <a:off x="4164344" y="292820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4" name="Rectangle 153">
            <a:extLst>
              <a:ext uri="{FF2B5EF4-FFF2-40B4-BE49-F238E27FC236}">
                <a16:creationId xmlns:a16="http://schemas.microsoft.com/office/drawing/2014/main" id="{BF2A7E36-7B29-4F36-B511-37269994E1E7}"/>
              </a:ext>
            </a:extLst>
          </p:cNvPr>
          <p:cNvSpPr/>
          <p:nvPr/>
        </p:nvSpPr>
        <p:spPr>
          <a:xfrm>
            <a:off x="4995524" y="29315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5" name="Rectangle 154">
            <a:extLst>
              <a:ext uri="{FF2B5EF4-FFF2-40B4-BE49-F238E27FC236}">
                <a16:creationId xmlns:a16="http://schemas.microsoft.com/office/drawing/2014/main" id="{3C9B823B-FBA7-458D-807C-DD8DD8FC199C}"/>
              </a:ext>
            </a:extLst>
          </p:cNvPr>
          <p:cNvSpPr/>
          <p:nvPr/>
        </p:nvSpPr>
        <p:spPr>
          <a:xfrm>
            <a:off x="5828644" y="29315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5" name="Rectangle 174">
            <a:extLst>
              <a:ext uri="{FF2B5EF4-FFF2-40B4-BE49-F238E27FC236}">
                <a16:creationId xmlns:a16="http://schemas.microsoft.com/office/drawing/2014/main" id="{C982FEDC-D120-4C21-8CEA-748B29043492}"/>
              </a:ext>
            </a:extLst>
          </p:cNvPr>
          <p:cNvSpPr/>
          <p:nvPr/>
        </p:nvSpPr>
        <p:spPr>
          <a:xfrm>
            <a:off x="6651604" y="29315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1" name="Rectangle 190">
            <a:extLst>
              <a:ext uri="{FF2B5EF4-FFF2-40B4-BE49-F238E27FC236}">
                <a16:creationId xmlns:a16="http://schemas.microsoft.com/office/drawing/2014/main" id="{AE32B5A0-9A98-4943-B076-8B24FD7E4529}"/>
              </a:ext>
            </a:extLst>
          </p:cNvPr>
          <p:cNvSpPr/>
          <p:nvPr/>
        </p:nvSpPr>
        <p:spPr>
          <a:xfrm>
            <a:off x="7484724" y="29315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2" name="Rectangle 191">
            <a:extLst>
              <a:ext uri="{FF2B5EF4-FFF2-40B4-BE49-F238E27FC236}">
                <a16:creationId xmlns:a16="http://schemas.microsoft.com/office/drawing/2014/main" id="{167D8567-7177-4488-8774-40B211063318}"/>
              </a:ext>
            </a:extLst>
          </p:cNvPr>
          <p:cNvSpPr/>
          <p:nvPr/>
        </p:nvSpPr>
        <p:spPr>
          <a:xfrm>
            <a:off x="8321908" y="29315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3" name="Rectangle 192">
            <a:extLst>
              <a:ext uri="{FF2B5EF4-FFF2-40B4-BE49-F238E27FC236}">
                <a16:creationId xmlns:a16="http://schemas.microsoft.com/office/drawing/2014/main" id="{4F17864D-1BF5-46C8-8CF9-B27ED791C83C}"/>
              </a:ext>
            </a:extLst>
          </p:cNvPr>
          <p:cNvSpPr/>
          <p:nvPr/>
        </p:nvSpPr>
        <p:spPr>
          <a:xfrm>
            <a:off x="9148932" y="29315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4" name="Rectangle 193">
            <a:extLst>
              <a:ext uri="{FF2B5EF4-FFF2-40B4-BE49-F238E27FC236}">
                <a16:creationId xmlns:a16="http://schemas.microsoft.com/office/drawing/2014/main" id="{85D4428B-5DAE-4FB7-B908-9787DAA5B8CD}"/>
              </a:ext>
            </a:extLst>
          </p:cNvPr>
          <p:cNvSpPr/>
          <p:nvPr/>
        </p:nvSpPr>
        <p:spPr>
          <a:xfrm>
            <a:off x="9977988" y="293153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5" name="Rectangle 194">
            <a:extLst>
              <a:ext uri="{FF2B5EF4-FFF2-40B4-BE49-F238E27FC236}">
                <a16:creationId xmlns:a16="http://schemas.microsoft.com/office/drawing/2014/main" id="{D7FEDF6F-1789-4B42-A75C-00E97F9DA1EF}"/>
              </a:ext>
            </a:extLst>
          </p:cNvPr>
          <p:cNvSpPr/>
          <p:nvPr/>
        </p:nvSpPr>
        <p:spPr>
          <a:xfrm>
            <a:off x="2508264" y="362924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6" name="Rectangle 195">
            <a:extLst>
              <a:ext uri="{FF2B5EF4-FFF2-40B4-BE49-F238E27FC236}">
                <a16:creationId xmlns:a16="http://schemas.microsoft.com/office/drawing/2014/main" id="{09E4B56F-6382-467B-AB95-8436678F728D}"/>
              </a:ext>
            </a:extLst>
          </p:cNvPr>
          <p:cNvSpPr/>
          <p:nvPr/>
        </p:nvSpPr>
        <p:spPr>
          <a:xfrm>
            <a:off x="3331224" y="362924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7" name="Rectangle 196">
            <a:extLst>
              <a:ext uri="{FF2B5EF4-FFF2-40B4-BE49-F238E27FC236}">
                <a16:creationId xmlns:a16="http://schemas.microsoft.com/office/drawing/2014/main" id="{5A3DCAD7-FC93-43D9-990C-EEFB74002EEF}"/>
              </a:ext>
            </a:extLst>
          </p:cNvPr>
          <p:cNvSpPr/>
          <p:nvPr/>
        </p:nvSpPr>
        <p:spPr>
          <a:xfrm>
            <a:off x="4164344" y="362924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8" name="Rectangle 197">
            <a:extLst>
              <a:ext uri="{FF2B5EF4-FFF2-40B4-BE49-F238E27FC236}">
                <a16:creationId xmlns:a16="http://schemas.microsoft.com/office/drawing/2014/main" id="{57676AF6-24C0-4DC3-B0B8-51A140AA67B7}"/>
              </a:ext>
            </a:extLst>
          </p:cNvPr>
          <p:cNvSpPr/>
          <p:nvPr/>
        </p:nvSpPr>
        <p:spPr>
          <a:xfrm>
            <a:off x="4995524" y="36325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9" name="Rectangle 198">
            <a:extLst>
              <a:ext uri="{FF2B5EF4-FFF2-40B4-BE49-F238E27FC236}">
                <a16:creationId xmlns:a16="http://schemas.microsoft.com/office/drawing/2014/main" id="{4C6FCCD1-9DEA-4EBB-825D-EEB9ED738259}"/>
              </a:ext>
            </a:extLst>
          </p:cNvPr>
          <p:cNvSpPr/>
          <p:nvPr/>
        </p:nvSpPr>
        <p:spPr>
          <a:xfrm>
            <a:off x="5828644" y="36325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0" name="Rectangle 199">
            <a:extLst>
              <a:ext uri="{FF2B5EF4-FFF2-40B4-BE49-F238E27FC236}">
                <a16:creationId xmlns:a16="http://schemas.microsoft.com/office/drawing/2014/main" id="{65E8CDC9-5E86-458C-B324-FFAC67366309}"/>
              </a:ext>
            </a:extLst>
          </p:cNvPr>
          <p:cNvSpPr/>
          <p:nvPr/>
        </p:nvSpPr>
        <p:spPr>
          <a:xfrm>
            <a:off x="6651604" y="36325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1" name="Rectangle 200">
            <a:extLst>
              <a:ext uri="{FF2B5EF4-FFF2-40B4-BE49-F238E27FC236}">
                <a16:creationId xmlns:a16="http://schemas.microsoft.com/office/drawing/2014/main" id="{45E826FA-CCAC-4C7E-A9AA-0AA339E39AAC}"/>
              </a:ext>
            </a:extLst>
          </p:cNvPr>
          <p:cNvSpPr/>
          <p:nvPr/>
        </p:nvSpPr>
        <p:spPr>
          <a:xfrm>
            <a:off x="7484724" y="36325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2" name="Rectangle 201">
            <a:extLst>
              <a:ext uri="{FF2B5EF4-FFF2-40B4-BE49-F238E27FC236}">
                <a16:creationId xmlns:a16="http://schemas.microsoft.com/office/drawing/2014/main" id="{8B60F853-01F3-439C-881D-90D5F032CA76}"/>
              </a:ext>
            </a:extLst>
          </p:cNvPr>
          <p:cNvSpPr/>
          <p:nvPr/>
        </p:nvSpPr>
        <p:spPr>
          <a:xfrm>
            <a:off x="8321908" y="36325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3" name="Rectangle 202">
            <a:extLst>
              <a:ext uri="{FF2B5EF4-FFF2-40B4-BE49-F238E27FC236}">
                <a16:creationId xmlns:a16="http://schemas.microsoft.com/office/drawing/2014/main" id="{4E95BD54-9480-4B18-99B5-86053EE2C8A8}"/>
              </a:ext>
            </a:extLst>
          </p:cNvPr>
          <p:cNvSpPr/>
          <p:nvPr/>
        </p:nvSpPr>
        <p:spPr>
          <a:xfrm>
            <a:off x="9148932" y="36325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4" name="Rectangle 203">
            <a:extLst>
              <a:ext uri="{FF2B5EF4-FFF2-40B4-BE49-F238E27FC236}">
                <a16:creationId xmlns:a16="http://schemas.microsoft.com/office/drawing/2014/main" id="{1FC06857-4EDE-432D-ADA9-9EEB608FFF81}"/>
              </a:ext>
            </a:extLst>
          </p:cNvPr>
          <p:cNvSpPr/>
          <p:nvPr/>
        </p:nvSpPr>
        <p:spPr>
          <a:xfrm>
            <a:off x="9977988" y="36325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5" name="Rectangle 204">
            <a:extLst>
              <a:ext uri="{FF2B5EF4-FFF2-40B4-BE49-F238E27FC236}">
                <a16:creationId xmlns:a16="http://schemas.microsoft.com/office/drawing/2014/main" id="{600507B7-59AB-4CEC-9E3F-B214F88CD3A6}"/>
              </a:ext>
            </a:extLst>
          </p:cNvPr>
          <p:cNvSpPr/>
          <p:nvPr/>
        </p:nvSpPr>
        <p:spPr>
          <a:xfrm>
            <a:off x="1679208" y="434044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6" name="Rectangle 205">
            <a:extLst>
              <a:ext uri="{FF2B5EF4-FFF2-40B4-BE49-F238E27FC236}">
                <a16:creationId xmlns:a16="http://schemas.microsoft.com/office/drawing/2014/main" id="{125CF64B-129F-4FDA-8E00-1F52422B462B}"/>
              </a:ext>
            </a:extLst>
          </p:cNvPr>
          <p:cNvSpPr/>
          <p:nvPr/>
        </p:nvSpPr>
        <p:spPr>
          <a:xfrm>
            <a:off x="2512328" y="434044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7" name="Rectangle 206">
            <a:extLst>
              <a:ext uri="{FF2B5EF4-FFF2-40B4-BE49-F238E27FC236}">
                <a16:creationId xmlns:a16="http://schemas.microsoft.com/office/drawing/2014/main" id="{2919E749-EA1F-4423-9D86-45ABD70038F8}"/>
              </a:ext>
            </a:extLst>
          </p:cNvPr>
          <p:cNvSpPr/>
          <p:nvPr/>
        </p:nvSpPr>
        <p:spPr>
          <a:xfrm>
            <a:off x="3335288" y="434044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8" name="Rectangle 207">
            <a:extLst>
              <a:ext uri="{FF2B5EF4-FFF2-40B4-BE49-F238E27FC236}">
                <a16:creationId xmlns:a16="http://schemas.microsoft.com/office/drawing/2014/main" id="{CD657EB1-5A30-4626-A8B7-363F71448928}"/>
              </a:ext>
            </a:extLst>
          </p:cNvPr>
          <p:cNvSpPr/>
          <p:nvPr/>
        </p:nvSpPr>
        <p:spPr>
          <a:xfrm>
            <a:off x="4168408" y="434044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9" name="Rectangle 208">
            <a:extLst>
              <a:ext uri="{FF2B5EF4-FFF2-40B4-BE49-F238E27FC236}">
                <a16:creationId xmlns:a16="http://schemas.microsoft.com/office/drawing/2014/main" id="{CBE60791-8679-4039-827A-B16A89402FA0}"/>
              </a:ext>
            </a:extLst>
          </p:cNvPr>
          <p:cNvSpPr/>
          <p:nvPr/>
        </p:nvSpPr>
        <p:spPr>
          <a:xfrm>
            <a:off x="4999588" y="43437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0" name="Rectangle 209">
            <a:extLst>
              <a:ext uri="{FF2B5EF4-FFF2-40B4-BE49-F238E27FC236}">
                <a16:creationId xmlns:a16="http://schemas.microsoft.com/office/drawing/2014/main" id="{B0CC9C37-D508-4E5E-B4EB-6962BD5142F7}"/>
              </a:ext>
            </a:extLst>
          </p:cNvPr>
          <p:cNvSpPr/>
          <p:nvPr/>
        </p:nvSpPr>
        <p:spPr>
          <a:xfrm>
            <a:off x="5832708" y="43437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1" name="Rectangle 210">
            <a:extLst>
              <a:ext uri="{FF2B5EF4-FFF2-40B4-BE49-F238E27FC236}">
                <a16:creationId xmlns:a16="http://schemas.microsoft.com/office/drawing/2014/main" id="{871938CA-0B18-4B6D-9D2F-A20BCC97F84D}"/>
              </a:ext>
            </a:extLst>
          </p:cNvPr>
          <p:cNvSpPr/>
          <p:nvPr/>
        </p:nvSpPr>
        <p:spPr>
          <a:xfrm>
            <a:off x="6655668" y="43437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2" name="Rectangle 211">
            <a:extLst>
              <a:ext uri="{FF2B5EF4-FFF2-40B4-BE49-F238E27FC236}">
                <a16:creationId xmlns:a16="http://schemas.microsoft.com/office/drawing/2014/main" id="{CABB1B9A-83A4-4F1E-9B29-5822B5B7FEC9}"/>
              </a:ext>
            </a:extLst>
          </p:cNvPr>
          <p:cNvSpPr/>
          <p:nvPr/>
        </p:nvSpPr>
        <p:spPr>
          <a:xfrm>
            <a:off x="7488788" y="43437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3" name="Rectangle 212">
            <a:extLst>
              <a:ext uri="{FF2B5EF4-FFF2-40B4-BE49-F238E27FC236}">
                <a16:creationId xmlns:a16="http://schemas.microsoft.com/office/drawing/2014/main" id="{CBEE4611-AAF3-4F56-9793-AC084FF4BBEE}"/>
              </a:ext>
            </a:extLst>
          </p:cNvPr>
          <p:cNvSpPr/>
          <p:nvPr/>
        </p:nvSpPr>
        <p:spPr>
          <a:xfrm>
            <a:off x="8325972" y="4343772"/>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4" name="Rectangle 213">
            <a:extLst>
              <a:ext uri="{FF2B5EF4-FFF2-40B4-BE49-F238E27FC236}">
                <a16:creationId xmlns:a16="http://schemas.microsoft.com/office/drawing/2014/main" id="{CA8B03AD-55C9-4C0D-9EB2-73EBCC459727}"/>
              </a:ext>
            </a:extLst>
          </p:cNvPr>
          <p:cNvSpPr/>
          <p:nvPr/>
        </p:nvSpPr>
        <p:spPr>
          <a:xfrm>
            <a:off x="13503" y="5083888"/>
            <a:ext cx="12192000" cy="1776037"/>
          </a:xfrm>
          <a:prstGeom prst="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2</a:t>
            </a:r>
            <a:r>
              <a:rPr lang="vi-VN" sz="3600" b="1">
                <a:solidFill>
                  <a:srgbClr val="FF0000"/>
                </a:solidFill>
                <a:latin typeface="Verdana" panose="020B0604030504040204" pitchFamily="34" charset="0"/>
                <a:ea typeface="Verdana" panose="020B0604030504040204" pitchFamily="34" charset="0"/>
              </a:rPr>
              <a:t>.	</a:t>
            </a:r>
            <a:r>
              <a:rPr lang="vi-VN" sz="3600" b="1">
                <a:solidFill>
                  <a:schemeClr val="tx1"/>
                </a:solidFill>
                <a:latin typeface="Verdana" panose="020B0604030504040204" pitchFamily="34" charset="0"/>
                <a:ea typeface="Verdana" panose="020B0604030504040204" pitchFamily="34" charset="0"/>
              </a:rPr>
              <a:t>“NGƯƠI PHẢI YÊU MẾN ĐỨC CHÚA,</a:t>
            </a:r>
            <a:r>
              <a:rPr lang="en-US" sz="3600" b="1">
                <a:solidFill>
                  <a:schemeClr val="tx1"/>
                </a:solidFill>
                <a:latin typeface="Verdana" panose="020B0604030504040204" pitchFamily="34" charset="0"/>
                <a:ea typeface="Verdana" panose="020B0604030504040204" pitchFamily="34" charset="0"/>
              </a:rPr>
              <a:t> </a:t>
            </a:r>
            <a:r>
              <a:rPr lang="vi-VN" sz="3600" b="1">
                <a:solidFill>
                  <a:schemeClr val="tx1"/>
                </a:solidFill>
                <a:latin typeface="Verdana" panose="020B0604030504040204" pitchFamily="34" charset="0"/>
                <a:ea typeface="Verdana" panose="020B0604030504040204" pitchFamily="34" charset="0"/>
              </a:rPr>
              <a:t>THIÊN CHÚA CỦA NGƯƠI, HẾT LÒNG, HẾT LINH HỒN, ... ... ..., VÀ HẾT SỨC LỰC NGƯƠI”.</a:t>
            </a:r>
          </a:p>
        </p:txBody>
      </p:sp>
      <p:sp>
        <p:nvSpPr>
          <p:cNvPr id="215" name="Rectangle 214">
            <a:extLst>
              <a:ext uri="{FF2B5EF4-FFF2-40B4-BE49-F238E27FC236}">
                <a16:creationId xmlns:a16="http://schemas.microsoft.com/office/drawing/2014/main" id="{4933C798-D1A4-40F7-8641-1BD8A1539317}"/>
              </a:ext>
            </a:extLst>
          </p:cNvPr>
          <p:cNvSpPr/>
          <p:nvPr/>
        </p:nvSpPr>
        <p:spPr>
          <a:xfrm>
            <a:off x="3853" y="5097390"/>
            <a:ext cx="12192000" cy="1776037"/>
          </a:xfrm>
          <a:prstGeom prst="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3</a:t>
            </a:r>
            <a:r>
              <a:rPr lang="vi-VN" sz="3600" b="1">
                <a:solidFill>
                  <a:srgbClr val="FF0000"/>
                </a:solidFill>
                <a:latin typeface="Verdana" panose="020B0604030504040204" pitchFamily="34" charset="0"/>
                <a:ea typeface="Verdana" panose="020B0604030504040204" pitchFamily="34" charset="0"/>
              </a:rPr>
              <a:t>.	</a:t>
            </a:r>
            <a:r>
              <a:rPr lang="vi-VN" sz="3600" b="1">
                <a:solidFill>
                  <a:schemeClr val="tx1"/>
                </a:solidFill>
                <a:latin typeface="Verdana" panose="020B0604030504040204" pitchFamily="34" charset="0"/>
                <a:ea typeface="Verdana" panose="020B0604030504040204" pitchFamily="34" charset="0"/>
              </a:rPr>
              <a:t>“NGƯƠI PHẢI YÊU MẾN ĐỨC CHÚA,</a:t>
            </a:r>
            <a:r>
              <a:rPr lang="en-US" sz="3600" b="1">
                <a:solidFill>
                  <a:schemeClr val="tx1"/>
                </a:solidFill>
                <a:latin typeface="Verdana" panose="020B0604030504040204" pitchFamily="34" charset="0"/>
                <a:ea typeface="Verdana" panose="020B0604030504040204" pitchFamily="34" charset="0"/>
              </a:rPr>
              <a:t> </a:t>
            </a:r>
            <a:r>
              <a:rPr lang="vi-VN" sz="3600" b="1">
                <a:solidFill>
                  <a:schemeClr val="tx1"/>
                </a:solidFill>
                <a:latin typeface="Verdana" panose="020B0604030504040204" pitchFamily="34" charset="0"/>
                <a:ea typeface="Verdana" panose="020B0604030504040204" pitchFamily="34" charset="0"/>
              </a:rPr>
              <a:t>THIÊN CHÚA CỦA NGƯƠI, HẾT LÒNG, ... ... ...,</a:t>
            </a:r>
            <a:r>
              <a:rPr lang="en-US" sz="3600" b="1">
                <a:solidFill>
                  <a:schemeClr val="tx1"/>
                </a:solidFill>
                <a:latin typeface="Verdana" panose="020B0604030504040204" pitchFamily="34" charset="0"/>
                <a:ea typeface="Verdana" panose="020B0604030504040204" pitchFamily="34" charset="0"/>
              </a:rPr>
              <a:t> </a:t>
            </a:r>
            <a:r>
              <a:rPr lang="vi-VN" sz="3600" b="1">
                <a:solidFill>
                  <a:schemeClr val="tx1"/>
                </a:solidFill>
                <a:latin typeface="Verdana" panose="020B0604030504040204" pitchFamily="34" charset="0"/>
                <a:ea typeface="Verdana" panose="020B0604030504040204" pitchFamily="34" charset="0"/>
              </a:rPr>
              <a:t>HẾT TRÍ KHÔN VÀ HẾT SỨC LỰC NGƯƠI”. </a:t>
            </a:r>
          </a:p>
        </p:txBody>
      </p:sp>
      <p:sp>
        <p:nvSpPr>
          <p:cNvPr id="216" name="Rectangle 215">
            <a:extLst>
              <a:ext uri="{FF2B5EF4-FFF2-40B4-BE49-F238E27FC236}">
                <a16:creationId xmlns:a16="http://schemas.microsoft.com/office/drawing/2014/main" id="{DDF30B8A-645F-4A28-9345-C068CE5E1052}"/>
              </a:ext>
            </a:extLst>
          </p:cNvPr>
          <p:cNvSpPr/>
          <p:nvPr/>
        </p:nvSpPr>
        <p:spPr>
          <a:xfrm>
            <a:off x="5780" y="5087743"/>
            <a:ext cx="12192000" cy="1776037"/>
          </a:xfrm>
          <a:prstGeom prst="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4</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NGƯƠI PHẢI YÊU NGƯỜI THÂN CẬN NHƯ AI ?</a:t>
            </a:r>
          </a:p>
        </p:txBody>
      </p:sp>
      <p:sp>
        <p:nvSpPr>
          <p:cNvPr id="217" name="Rectangle 216">
            <a:extLst>
              <a:ext uri="{FF2B5EF4-FFF2-40B4-BE49-F238E27FC236}">
                <a16:creationId xmlns:a16="http://schemas.microsoft.com/office/drawing/2014/main" id="{C53EFDE6-25D7-4316-8755-10352774DA96}"/>
              </a:ext>
            </a:extLst>
          </p:cNvPr>
          <p:cNvSpPr/>
          <p:nvPr/>
        </p:nvSpPr>
        <p:spPr>
          <a:xfrm>
            <a:off x="-3870" y="5078093"/>
            <a:ext cx="12192000" cy="1776037"/>
          </a:xfrm>
          <a:prstGeom prst="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5</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THIÊN CHÚA LÀ AI,</a:t>
            </a:r>
            <a:r>
              <a:rPr lang="en-US" sz="4000" b="1">
                <a:solidFill>
                  <a:schemeClr val="tx1"/>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NGOÀI NGƯỜI RA KHÔNG CÓ ĐẤNG NÀO KHÁC?</a:t>
            </a:r>
          </a:p>
        </p:txBody>
      </p:sp>
      <p:sp>
        <p:nvSpPr>
          <p:cNvPr id="218" name="Rectangle 217">
            <a:extLst>
              <a:ext uri="{FF2B5EF4-FFF2-40B4-BE49-F238E27FC236}">
                <a16:creationId xmlns:a16="http://schemas.microsoft.com/office/drawing/2014/main" id="{81F69980-6415-400E-85AA-74333E92097E}"/>
              </a:ext>
            </a:extLst>
          </p:cNvPr>
          <p:cNvSpPr/>
          <p:nvPr/>
        </p:nvSpPr>
        <p:spPr>
          <a:xfrm>
            <a:off x="-1945" y="5091593"/>
            <a:ext cx="12192000" cy="1776037"/>
          </a:xfrm>
          <a:prstGeom prst="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6</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"THƯA THẦY, TRONG ... ... ...,</a:t>
            </a:r>
            <a:r>
              <a:rPr lang="en-US" sz="4000" b="1">
                <a:solidFill>
                  <a:schemeClr val="tx1"/>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ĐIỀU RĂN NÀO ĐỨNG ĐẦU?"</a:t>
            </a:r>
          </a:p>
        </p:txBody>
      </p:sp>
      <p:sp>
        <p:nvSpPr>
          <p:cNvPr id="219" name="Rectangle 218">
            <a:extLst>
              <a:ext uri="{FF2B5EF4-FFF2-40B4-BE49-F238E27FC236}">
                <a16:creationId xmlns:a16="http://schemas.microsoft.com/office/drawing/2014/main" id="{0DF46DCB-BA80-4574-99F1-95B0DBF953AB}"/>
              </a:ext>
            </a:extLst>
          </p:cNvPr>
          <p:cNvSpPr/>
          <p:nvPr/>
        </p:nvSpPr>
        <p:spPr>
          <a:xfrm>
            <a:off x="-20" y="5081943"/>
            <a:ext cx="12192000" cy="1776037"/>
          </a:xfrm>
          <a:prstGeom prst="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7</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ÔNG KINH SƯ ĐÃ NGHE ĐỨC GIÊ-SU VÀ NHỮNG</a:t>
            </a:r>
            <a:r>
              <a:rPr lang="en-US" sz="4000" b="1">
                <a:solidFill>
                  <a:schemeClr val="tx1"/>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NGƯỜI THUỘC NHÓM XA-ĐỐC LÀM GÌ VỚI NHAU?</a:t>
            </a:r>
          </a:p>
        </p:txBody>
      </p:sp>
    </p:spTree>
    <p:extLst>
      <p:ext uri="{BB962C8B-B14F-4D97-AF65-F5344CB8AC3E}">
        <p14:creationId xmlns:p14="http://schemas.microsoft.com/office/powerpoint/2010/main" val="352673055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circle(in)">
                                      <p:cBhvr>
                                        <p:cTn id="7" dur="2000"/>
                                        <p:tgtEl>
                                          <p:spTgt spid="14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81"/>
                                        </p:tgtEl>
                                        <p:attrNameLst>
                                          <p:attrName>style.color</p:attrName>
                                        </p:attrNameLst>
                                      </p:cBhvr>
                                      <p:to>
                                        <a:schemeClr val="accent2"/>
                                      </p:to>
                                    </p:animClr>
                                    <p:animClr clrSpc="rgb" dir="cw">
                                      <p:cBhvr>
                                        <p:cTn id="10" dur="500" fill="hold"/>
                                        <p:tgtEl>
                                          <p:spTgt spid="81"/>
                                        </p:tgtEl>
                                        <p:attrNameLst>
                                          <p:attrName>fillcolor</p:attrName>
                                        </p:attrNameLst>
                                      </p:cBhvr>
                                      <p:to>
                                        <a:schemeClr val="accent2"/>
                                      </p:to>
                                    </p:animClr>
                                    <p:set>
                                      <p:cBhvr>
                                        <p:cTn id="11" dur="500" fill="hold"/>
                                        <p:tgtEl>
                                          <p:spTgt spid="81"/>
                                        </p:tgtEl>
                                        <p:attrNameLst>
                                          <p:attrName>fill.type</p:attrName>
                                        </p:attrNameLst>
                                      </p:cBhvr>
                                      <p:to>
                                        <p:strVal val="solid"/>
                                      </p:to>
                                    </p:set>
                                    <p:set>
                                      <p:cBhvr>
                                        <p:cTn id="12" dur="500" fill="hold"/>
                                        <p:tgtEl>
                                          <p:spTgt spid="81"/>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82"/>
                                        </p:tgtEl>
                                        <p:attrNameLst>
                                          <p:attrName>style.color</p:attrName>
                                        </p:attrNameLst>
                                      </p:cBhvr>
                                      <p:to>
                                        <a:schemeClr val="accent2"/>
                                      </p:to>
                                    </p:animClr>
                                    <p:animClr clrSpc="rgb" dir="cw">
                                      <p:cBhvr>
                                        <p:cTn id="15" dur="500" fill="hold"/>
                                        <p:tgtEl>
                                          <p:spTgt spid="82"/>
                                        </p:tgtEl>
                                        <p:attrNameLst>
                                          <p:attrName>fillcolor</p:attrName>
                                        </p:attrNameLst>
                                      </p:cBhvr>
                                      <p:to>
                                        <a:schemeClr val="accent2"/>
                                      </p:to>
                                    </p:animClr>
                                    <p:set>
                                      <p:cBhvr>
                                        <p:cTn id="16" dur="500" fill="hold"/>
                                        <p:tgtEl>
                                          <p:spTgt spid="82"/>
                                        </p:tgtEl>
                                        <p:attrNameLst>
                                          <p:attrName>fill.type</p:attrName>
                                        </p:attrNameLst>
                                      </p:cBhvr>
                                      <p:to>
                                        <p:strVal val="solid"/>
                                      </p:to>
                                    </p:set>
                                    <p:set>
                                      <p:cBhvr>
                                        <p:cTn id="17" dur="500" fill="hold"/>
                                        <p:tgtEl>
                                          <p:spTgt spid="82"/>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3"/>
                                        </p:tgtEl>
                                        <p:attrNameLst>
                                          <p:attrName>style.color</p:attrName>
                                        </p:attrNameLst>
                                      </p:cBhvr>
                                      <p:to>
                                        <a:schemeClr val="accent2"/>
                                      </p:to>
                                    </p:animClr>
                                    <p:animClr clrSpc="rgb" dir="cw">
                                      <p:cBhvr>
                                        <p:cTn id="20" dur="500" fill="hold"/>
                                        <p:tgtEl>
                                          <p:spTgt spid="83"/>
                                        </p:tgtEl>
                                        <p:attrNameLst>
                                          <p:attrName>fillcolor</p:attrName>
                                        </p:attrNameLst>
                                      </p:cBhvr>
                                      <p:to>
                                        <a:schemeClr val="accent2"/>
                                      </p:to>
                                    </p:animClr>
                                    <p:set>
                                      <p:cBhvr>
                                        <p:cTn id="21" dur="500" fill="hold"/>
                                        <p:tgtEl>
                                          <p:spTgt spid="83"/>
                                        </p:tgtEl>
                                        <p:attrNameLst>
                                          <p:attrName>fill.type</p:attrName>
                                        </p:attrNameLst>
                                      </p:cBhvr>
                                      <p:to>
                                        <p:strVal val="solid"/>
                                      </p:to>
                                    </p:set>
                                    <p:set>
                                      <p:cBhvr>
                                        <p:cTn id="22" dur="500" fill="hold"/>
                                        <p:tgtEl>
                                          <p:spTgt spid="83"/>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84"/>
                                        </p:tgtEl>
                                        <p:attrNameLst>
                                          <p:attrName>style.color</p:attrName>
                                        </p:attrNameLst>
                                      </p:cBhvr>
                                      <p:to>
                                        <a:schemeClr val="accent2"/>
                                      </p:to>
                                    </p:animClr>
                                    <p:animClr clrSpc="rgb" dir="cw">
                                      <p:cBhvr>
                                        <p:cTn id="25" dur="500" fill="hold"/>
                                        <p:tgtEl>
                                          <p:spTgt spid="84"/>
                                        </p:tgtEl>
                                        <p:attrNameLst>
                                          <p:attrName>fillcolor</p:attrName>
                                        </p:attrNameLst>
                                      </p:cBhvr>
                                      <p:to>
                                        <a:schemeClr val="accent2"/>
                                      </p:to>
                                    </p:animClr>
                                    <p:set>
                                      <p:cBhvr>
                                        <p:cTn id="26" dur="500" fill="hold"/>
                                        <p:tgtEl>
                                          <p:spTgt spid="84"/>
                                        </p:tgtEl>
                                        <p:attrNameLst>
                                          <p:attrName>fill.type</p:attrName>
                                        </p:attrNameLst>
                                      </p:cBhvr>
                                      <p:to>
                                        <p:strVal val="solid"/>
                                      </p:to>
                                    </p:set>
                                    <p:set>
                                      <p:cBhvr>
                                        <p:cTn id="27" dur="500" fill="hold"/>
                                        <p:tgtEl>
                                          <p:spTgt spid="84"/>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85"/>
                                        </p:tgtEl>
                                        <p:attrNameLst>
                                          <p:attrName>style.color</p:attrName>
                                        </p:attrNameLst>
                                      </p:cBhvr>
                                      <p:to>
                                        <a:schemeClr val="accent2"/>
                                      </p:to>
                                    </p:animClr>
                                    <p:animClr clrSpc="rgb" dir="cw">
                                      <p:cBhvr>
                                        <p:cTn id="30" dur="500" fill="hold"/>
                                        <p:tgtEl>
                                          <p:spTgt spid="85"/>
                                        </p:tgtEl>
                                        <p:attrNameLst>
                                          <p:attrName>fillcolor</p:attrName>
                                        </p:attrNameLst>
                                      </p:cBhvr>
                                      <p:to>
                                        <a:schemeClr val="accent2"/>
                                      </p:to>
                                    </p:animClr>
                                    <p:set>
                                      <p:cBhvr>
                                        <p:cTn id="31" dur="500" fill="hold"/>
                                        <p:tgtEl>
                                          <p:spTgt spid="85"/>
                                        </p:tgtEl>
                                        <p:attrNameLst>
                                          <p:attrName>fill.type</p:attrName>
                                        </p:attrNameLst>
                                      </p:cBhvr>
                                      <p:to>
                                        <p:strVal val="solid"/>
                                      </p:to>
                                    </p:set>
                                    <p:set>
                                      <p:cBhvr>
                                        <p:cTn id="32" dur="500" fill="hold"/>
                                        <p:tgtEl>
                                          <p:spTgt spid="85"/>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86"/>
                                        </p:tgtEl>
                                        <p:attrNameLst>
                                          <p:attrName>style.color</p:attrName>
                                        </p:attrNameLst>
                                      </p:cBhvr>
                                      <p:to>
                                        <a:schemeClr val="accent2"/>
                                      </p:to>
                                    </p:animClr>
                                    <p:animClr clrSpc="rgb" dir="cw">
                                      <p:cBhvr>
                                        <p:cTn id="35" dur="500" fill="hold"/>
                                        <p:tgtEl>
                                          <p:spTgt spid="86"/>
                                        </p:tgtEl>
                                        <p:attrNameLst>
                                          <p:attrName>fillcolor</p:attrName>
                                        </p:attrNameLst>
                                      </p:cBhvr>
                                      <p:to>
                                        <a:schemeClr val="accent2"/>
                                      </p:to>
                                    </p:animClr>
                                    <p:set>
                                      <p:cBhvr>
                                        <p:cTn id="36" dur="500" fill="hold"/>
                                        <p:tgtEl>
                                          <p:spTgt spid="86"/>
                                        </p:tgtEl>
                                        <p:attrNameLst>
                                          <p:attrName>fill.type</p:attrName>
                                        </p:attrNameLst>
                                      </p:cBhvr>
                                      <p:to>
                                        <p:strVal val="solid"/>
                                      </p:to>
                                    </p:set>
                                    <p:set>
                                      <p:cBhvr>
                                        <p:cTn id="37" dur="500" fill="hold"/>
                                        <p:tgtEl>
                                          <p:spTgt spid="86"/>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87"/>
                                        </p:tgtEl>
                                        <p:attrNameLst>
                                          <p:attrName>style.color</p:attrName>
                                        </p:attrNameLst>
                                      </p:cBhvr>
                                      <p:to>
                                        <a:schemeClr val="accent2"/>
                                      </p:to>
                                    </p:animClr>
                                    <p:animClr clrSpc="rgb" dir="cw">
                                      <p:cBhvr>
                                        <p:cTn id="40" dur="500" fill="hold"/>
                                        <p:tgtEl>
                                          <p:spTgt spid="87"/>
                                        </p:tgtEl>
                                        <p:attrNameLst>
                                          <p:attrName>fillcolor</p:attrName>
                                        </p:attrNameLst>
                                      </p:cBhvr>
                                      <p:to>
                                        <a:schemeClr val="accent2"/>
                                      </p:to>
                                    </p:animClr>
                                    <p:set>
                                      <p:cBhvr>
                                        <p:cTn id="41" dur="500" fill="hold"/>
                                        <p:tgtEl>
                                          <p:spTgt spid="87"/>
                                        </p:tgtEl>
                                        <p:attrNameLst>
                                          <p:attrName>fill.type</p:attrName>
                                        </p:attrNameLst>
                                      </p:cBhvr>
                                      <p:to>
                                        <p:strVal val="solid"/>
                                      </p:to>
                                    </p:set>
                                    <p:set>
                                      <p:cBhvr>
                                        <p:cTn id="42" dur="500" fill="hold"/>
                                        <p:tgtEl>
                                          <p:spTgt spid="87"/>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88"/>
                                        </p:tgtEl>
                                        <p:attrNameLst>
                                          <p:attrName>style.color</p:attrName>
                                        </p:attrNameLst>
                                      </p:cBhvr>
                                      <p:to>
                                        <a:schemeClr val="accent2"/>
                                      </p:to>
                                    </p:animClr>
                                    <p:animClr clrSpc="rgb" dir="cw">
                                      <p:cBhvr>
                                        <p:cTn id="45" dur="500" fill="hold"/>
                                        <p:tgtEl>
                                          <p:spTgt spid="88"/>
                                        </p:tgtEl>
                                        <p:attrNameLst>
                                          <p:attrName>fillcolor</p:attrName>
                                        </p:attrNameLst>
                                      </p:cBhvr>
                                      <p:to>
                                        <a:schemeClr val="accent2"/>
                                      </p:to>
                                    </p:animClr>
                                    <p:set>
                                      <p:cBhvr>
                                        <p:cTn id="46" dur="500" fill="hold"/>
                                        <p:tgtEl>
                                          <p:spTgt spid="88"/>
                                        </p:tgtEl>
                                        <p:attrNameLst>
                                          <p:attrName>fill.type</p:attrName>
                                        </p:attrNameLst>
                                      </p:cBhvr>
                                      <p:to>
                                        <p:strVal val="solid"/>
                                      </p:to>
                                    </p:set>
                                    <p:set>
                                      <p:cBhvr>
                                        <p:cTn id="47" dur="500" fill="hold"/>
                                        <p:tgtEl>
                                          <p:spTgt spid="88"/>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89"/>
                                        </p:tgtEl>
                                        <p:attrNameLst>
                                          <p:attrName>style.color</p:attrName>
                                        </p:attrNameLst>
                                      </p:cBhvr>
                                      <p:to>
                                        <a:schemeClr val="accent2"/>
                                      </p:to>
                                    </p:animClr>
                                    <p:animClr clrSpc="rgb" dir="cw">
                                      <p:cBhvr>
                                        <p:cTn id="50" dur="500" fill="hold"/>
                                        <p:tgtEl>
                                          <p:spTgt spid="89"/>
                                        </p:tgtEl>
                                        <p:attrNameLst>
                                          <p:attrName>fillcolor</p:attrName>
                                        </p:attrNameLst>
                                      </p:cBhvr>
                                      <p:to>
                                        <a:schemeClr val="accent2"/>
                                      </p:to>
                                    </p:animClr>
                                    <p:set>
                                      <p:cBhvr>
                                        <p:cTn id="51" dur="500" fill="hold"/>
                                        <p:tgtEl>
                                          <p:spTgt spid="89"/>
                                        </p:tgtEl>
                                        <p:attrNameLst>
                                          <p:attrName>fill.type</p:attrName>
                                        </p:attrNameLst>
                                      </p:cBhvr>
                                      <p:to>
                                        <p:strVal val="solid"/>
                                      </p:to>
                                    </p:set>
                                    <p:set>
                                      <p:cBhvr>
                                        <p:cTn id="52" dur="500" fill="hold"/>
                                        <p:tgtEl>
                                          <p:spTgt spid="89"/>
                                        </p:tgtEl>
                                        <p:attrNameLst>
                                          <p:attrName>fill.on</p:attrName>
                                        </p:attrNameLst>
                                      </p:cBhvr>
                                      <p:to>
                                        <p:strVal val="true"/>
                                      </p:to>
                                    </p:set>
                                  </p:childTnLst>
                                </p:cTn>
                              </p:par>
                              <p:par>
                                <p:cTn id="53" presetID="19" presetClass="emph" presetSubtype="0" fill="hold" grpId="0" nodeType="withEffect">
                                  <p:stCondLst>
                                    <p:cond delay="0"/>
                                  </p:stCondLst>
                                  <p:childTnLst>
                                    <p:animClr clrSpc="rgb" dir="cw">
                                      <p:cBhvr override="childStyle">
                                        <p:cTn id="54" dur="500" fill="hold"/>
                                        <p:tgtEl>
                                          <p:spTgt spid="90"/>
                                        </p:tgtEl>
                                        <p:attrNameLst>
                                          <p:attrName>style.color</p:attrName>
                                        </p:attrNameLst>
                                      </p:cBhvr>
                                      <p:to>
                                        <a:schemeClr val="accent2"/>
                                      </p:to>
                                    </p:animClr>
                                    <p:animClr clrSpc="rgb" dir="cw">
                                      <p:cBhvr>
                                        <p:cTn id="55" dur="500" fill="hold"/>
                                        <p:tgtEl>
                                          <p:spTgt spid="90"/>
                                        </p:tgtEl>
                                        <p:attrNameLst>
                                          <p:attrName>fillcolor</p:attrName>
                                        </p:attrNameLst>
                                      </p:cBhvr>
                                      <p:to>
                                        <a:schemeClr val="accent2"/>
                                      </p:to>
                                    </p:animClr>
                                    <p:set>
                                      <p:cBhvr>
                                        <p:cTn id="56" dur="500" fill="hold"/>
                                        <p:tgtEl>
                                          <p:spTgt spid="90"/>
                                        </p:tgtEl>
                                        <p:attrNameLst>
                                          <p:attrName>fill.type</p:attrName>
                                        </p:attrNameLst>
                                      </p:cBhvr>
                                      <p:to>
                                        <p:strVal val="solid"/>
                                      </p:to>
                                    </p:set>
                                    <p:set>
                                      <p:cBhvr>
                                        <p:cTn id="57" dur="500" fill="hold"/>
                                        <p:tgtEl>
                                          <p:spTgt spid="90"/>
                                        </p:tgtEl>
                                        <p:attrNameLst>
                                          <p:attrName>fill.on</p:attrName>
                                        </p:attrNameLst>
                                      </p:cBhvr>
                                      <p:to>
                                        <p:strVal val="true"/>
                                      </p:to>
                                    </p:set>
                                  </p:childTnLst>
                                </p:cTn>
                              </p:par>
                              <p:par>
                                <p:cTn id="58" presetID="19" presetClass="emph" presetSubtype="0" fill="hold" grpId="0" nodeType="withEffect">
                                  <p:stCondLst>
                                    <p:cond delay="0"/>
                                  </p:stCondLst>
                                  <p:childTnLst>
                                    <p:animClr clrSpc="rgb" dir="cw">
                                      <p:cBhvr override="childStyle">
                                        <p:cTn id="59" dur="500" fill="hold"/>
                                        <p:tgtEl>
                                          <p:spTgt spid="91"/>
                                        </p:tgtEl>
                                        <p:attrNameLst>
                                          <p:attrName>style.color</p:attrName>
                                        </p:attrNameLst>
                                      </p:cBhvr>
                                      <p:to>
                                        <a:schemeClr val="accent2"/>
                                      </p:to>
                                    </p:animClr>
                                    <p:animClr clrSpc="rgb" dir="cw">
                                      <p:cBhvr>
                                        <p:cTn id="60" dur="500" fill="hold"/>
                                        <p:tgtEl>
                                          <p:spTgt spid="91"/>
                                        </p:tgtEl>
                                        <p:attrNameLst>
                                          <p:attrName>fillcolor</p:attrName>
                                        </p:attrNameLst>
                                      </p:cBhvr>
                                      <p:to>
                                        <a:schemeClr val="accent2"/>
                                      </p:to>
                                    </p:animClr>
                                    <p:set>
                                      <p:cBhvr>
                                        <p:cTn id="61" dur="500" fill="hold"/>
                                        <p:tgtEl>
                                          <p:spTgt spid="91"/>
                                        </p:tgtEl>
                                        <p:attrNameLst>
                                          <p:attrName>fill.type</p:attrName>
                                        </p:attrNameLst>
                                      </p:cBhvr>
                                      <p:to>
                                        <p:strVal val="solid"/>
                                      </p:to>
                                    </p:set>
                                    <p:set>
                                      <p:cBhvr>
                                        <p:cTn id="62" dur="500" fill="hold"/>
                                        <p:tgtEl>
                                          <p:spTgt spid="91"/>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6" presetClass="exit" presetSubtype="32" fill="hold" grpId="1" nodeType="clickEffect">
                                  <p:stCondLst>
                                    <p:cond delay="0"/>
                                  </p:stCondLst>
                                  <p:childTnLst>
                                    <p:animEffect transition="out" filter="circle(out)">
                                      <p:cBhvr>
                                        <p:cTn id="66" dur="2000"/>
                                        <p:tgtEl>
                                          <p:spTgt spid="81"/>
                                        </p:tgtEl>
                                      </p:cBhvr>
                                    </p:animEffect>
                                    <p:set>
                                      <p:cBhvr>
                                        <p:cTn id="67" dur="1" fill="hold">
                                          <p:stCondLst>
                                            <p:cond delay="1999"/>
                                          </p:stCondLst>
                                        </p:cTn>
                                        <p:tgtEl>
                                          <p:spTgt spid="81"/>
                                        </p:tgtEl>
                                        <p:attrNameLst>
                                          <p:attrName>style.visibility</p:attrName>
                                        </p:attrNameLst>
                                      </p:cBhvr>
                                      <p:to>
                                        <p:strVal val="hidden"/>
                                      </p:to>
                                    </p:set>
                                  </p:childTnLst>
                                </p:cTn>
                              </p:par>
                              <p:par>
                                <p:cTn id="68" presetID="6" presetClass="exit" presetSubtype="32" fill="hold" grpId="1" nodeType="withEffect">
                                  <p:stCondLst>
                                    <p:cond delay="0"/>
                                  </p:stCondLst>
                                  <p:childTnLst>
                                    <p:animEffect transition="out" filter="circle(out)">
                                      <p:cBhvr>
                                        <p:cTn id="69" dur="2000"/>
                                        <p:tgtEl>
                                          <p:spTgt spid="82"/>
                                        </p:tgtEl>
                                      </p:cBhvr>
                                    </p:animEffect>
                                    <p:set>
                                      <p:cBhvr>
                                        <p:cTn id="70" dur="1" fill="hold">
                                          <p:stCondLst>
                                            <p:cond delay="1999"/>
                                          </p:stCondLst>
                                        </p:cTn>
                                        <p:tgtEl>
                                          <p:spTgt spid="82"/>
                                        </p:tgtEl>
                                        <p:attrNameLst>
                                          <p:attrName>style.visibility</p:attrName>
                                        </p:attrNameLst>
                                      </p:cBhvr>
                                      <p:to>
                                        <p:strVal val="hidden"/>
                                      </p:to>
                                    </p:set>
                                  </p:childTnLst>
                                </p:cTn>
                              </p:par>
                              <p:par>
                                <p:cTn id="71" presetID="6" presetClass="exit" presetSubtype="32" fill="hold" grpId="1" nodeType="withEffect">
                                  <p:stCondLst>
                                    <p:cond delay="0"/>
                                  </p:stCondLst>
                                  <p:childTnLst>
                                    <p:animEffect transition="out" filter="circle(out)">
                                      <p:cBhvr>
                                        <p:cTn id="72" dur="2000"/>
                                        <p:tgtEl>
                                          <p:spTgt spid="83"/>
                                        </p:tgtEl>
                                      </p:cBhvr>
                                    </p:animEffect>
                                    <p:set>
                                      <p:cBhvr>
                                        <p:cTn id="73" dur="1" fill="hold">
                                          <p:stCondLst>
                                            <p:cond delay="1999"/>
                                          </p:stCondLst>
                                        </p:cTn>
                                        <p:tgtEl>
                                          <p:spTgt spid="83"/>
                                        </p:tgtEl>
                                        <p:attrNameLst>
                                          <p:attrName>style.visibility</p:attrName>
                                        </p:attrNameLst>
                                      </p:cBhvr>
                                      <p:to>
                                        <p:strVal val="hidden"/>
                                      </p:to>
                                    </p:set>
                                  </p:childTnLst>
                                </p:cTn>
                              </p:par>
                              <p:par>
                                <p:cTn id="74" presetID="6" presetClass="exit" presetSubtype="32" fill="hold" grpId="1" nodeType="withEffect">
                                  <p:stCondLst>
                                    <p:cond delay="0"/>
                                  </p:stCondLst>
                                  <p:childTnLst>
                                    <p:animEffect transition="out" filter="circle(out)">
                                      <p:cBhvr>
                                        <p:cTn id="75" dur="2000"/>
                                        <p:tgtEl>
                                          <p:spTgt spid="84"/>
                                        </p:tgtEl>
                                      </p:cBhvr>
                                    </p:animEffect>
                                    <p:set>
                                      <p:cBhvr>
                                        <p:cTn id="76" dur="1" fill="hold">
                                          <p:stCondLst>
                                            <p:cond delay="1999"/>
                                          </p:stCondLst>
                                        </p:cTn>
                                        <p:tgtEl>
                                          <p:spTgt spid="84"/>
                                        </p:tgtEl>
                                        <p:attrNameLst>
                                          <p:attrName>style.visibility</p:attrName>
                                        </p:attrNameLst>
                                      </p:cBhvr>
                                      <p:to>
                                        <p:strVal val="hidden"/>
                                      </p:to>
                                    </p:set>
                                  </p:childTnLst>
                                </p:cTn>
                              </p:par>
                              <p:par>
                                <p:cTn id="77" presetID="6" presetClass="exit" presetSubtype="32" fill="hold" grpId="1" nodeType="withEffect">
                                  <p:stCondLst>
                                    <p:cond delay="0"/>
                                  </p:stCondLst>
                                  <p:childTnLst>
                                    <p:animEffect transition="out" filter="circle(out)">
                                      <p:cBhvr>
                                        <p:cTn id="78" dur="2000"/>
                                        <p:tgtEl>
                                          <p:spTgt spid="85"/>
                                        </p:tgtEl>
                                      </p:cBhvr>
                                    </p:animEffect>
                                    <p:set>
                                      <p:cBhvr>
                                        <p:cTn id="79" dur="1" fill="hold">
                                          <p:stCondLst>
                                            <p:cond delay="1999"/>
                                          </p:stCondLst>
                                        </p:cTn>
                                        <p:tgtEl>
                                          <p:spTgt spid="85"/>
                                        </p:tgtEl>
                                        <p:attrNameLst>
                                          <p:attrName>style.visibility</p:attrName>
                                        </p:attrNameLst>
                                      </p:cBhvr>
                                      <p:to>
                                        <p:strVal val="hidden"/>
                                      </p:to>
                                    </p:set>
                                  </p:childTnLst>
                                </p:cTn>
                              </p:par>
                              <p:par>
                                <p:cTn id="80" presetID="6" presetClass="exit" presetSubtype="32" fill="hold" grpId="1" nodeType="withEffect">
                                  <p:stCondLst>
                                    <p:cond delay="0"/>
                                  </p:stCondLst>
                                  <p:childTnLst>
                                    <p:animEffect transition="out" filter="circle(out)">
                                      <p:cBhvr>
                                        <p:cTn id="81" dur="2000"/>
                                        <p:tgtEl>
                                          <p:spTgt spid="86"/>
                                        </p:tgtEl>
                                      </p:cBhvr>
                                    </p:animEffect>
                                    <p:set>
                                      <p:cBhvr>
                                        <p:cTn id="82" dur="1" fill="hold">
                                          <p:stCondLst>
                                            <p:cond delay="1999"/>
                                          </p:stCondLst>
                                        </p:cTn>
                                        <p:tgtEl>
                                          <p:spTgt spid="86"/>
                                        </p:tgtEl>
                                        <p:attrNameLst>
                                          <p:attrName>style.visibility</p:attrName>
                                        </p:attrNameLst>
                                      </p:cBhvr>
                                      <p:to>
                                        <p:strVal val="hidden"/>
                                      </p:to>
                                    </p:set>
                                  </p:childTnLst>
                                </p:cTn>
                              </p:par>
                              <p:par>
                                <p:cTn id="83" presetID="6" presetClass="exit" presetSubtype="32" fill="hold" grpId="1" nodeType="withEffect">
                                  <p:stCondLst>
                                    <p:cond delay="0"/>
                                  </p:stCondLst>
                                  <p:childTnLst>
                                    <p:animEffect transition="out" filter="circle(out)">
                                      <p:cBhvr>
                                        <p:cTn id="84" dur="2000"/>
                                        <p:tgtEl>
                                          <p:spTgt spid="87"/>
                                        </p:tgtEl>
                                      </p:cBhvr>
                                    </p:animEffect>
                                    <p:set>
                                      <p:cBhvr>
                                        <p:cTn id="85" dur="1" fill="hold">
                                          <p:stCondLst>
                                            <p:cond delay="1999"/>
                                          </p:stCondLst>
                                        </p:cTn>
                                        <p:tgtEl>
                                          <p:spTgt spid="87"/>
                                        </p:tgtEl>
                                        <p:attrNameLst>
                                          <p:attrName>style.visibility</p:attrName>
                                        </p:attrNameLst>
                                      </p:cBhvr>
                                      <p:to>
                                        <p:strVal val="hidden"/>
                                      </p:to>
                                    </p:set>
                                  </p:childTnLst>
                                </p:cTn>
                              </p:par>
                              <p:par>
                                <p:cTn id="86" presetID="6" presetClass="exit" presetSubtype="32" fill="hold" grpId="1" nodeType="withEffect">
                                  <p:stCondLst>
                                    <p:cond delay="0"/>
                                  </p:stCondLst>
                                  <p:childTnLst>
                                    <p:animEffect transition="out" filter="circle(out)">
                                      <p:cBhvr>
                                        <p:cTn id="87" dur="2000"/>
                                        <p:tgtEl>
                                          <p:spTgt spid="88"/>
                                        </p:tgtEl>
                                      </p:cBhvr>
                                    </p:animEffect>
                                    <p:set>
                                      <p:cBhvr>
                                        <p:cTn id="88" dur="1" fill="hold">
                                          <p:stCondLst>
                                            <p:cond delay="1999"/>
                                          </p:stCondLst>
                                        </p:cTn>
                                        <p:tgtEl>
                                          <p:spTgt spid="88"/>
                                        </p:tgtEl>
                                        <p:attrNameLst>
                                          <p:attrName>style.visibility</p:attrName>
                                        </p:attrNameLst>
                                      </p:cBhvr>
                                      <p:to>
                                        <p:strVal val="hidden"/>
                                      </p:to>
                                    </p:set>
                                  </p:childTnLst>
                                </p:cTn>
                              </p:par>
                              <p:par>
                                <p:cTn id="89" presetID="6" presetClass="exit" presetSubtype="32" fill="hold" grpId="1" nodeType="withEffect">
                                  <p:stCondLst>
                                    <p:cond delay="0"/>
                                  </p:stCondLst>
                                  <p:childTnLst>
                                    <p:animEffect transition="out" filter="circle(out)">
                                      <p:cBhvr>
                                        <p:cTn id="90" dur="2000"/>
                                        <p:tgtEl>
                                          <p:spTgt spid="89"/>
                                        </p:tgtEl>
                                      </p:cBhvr>
                                    </p:animEffect>
                                    <p:set>
                                      <p:cBhvr>
                                        <p:cTn id="91" dur="1" fill="hold">
                                          <p:stCondLst>
                                            <p:cond delay="1999"/>
                                          </p:stCondLst>
                                        </p:cTn>
                                        <p:tgtEl>
                                          <p:spTgt spid="89"/>
                                        </p:tgtEl>
                                        <p:attrNameLst>
                                          <p:attrName>style.visibility</p:attrName>
                                        </p:attrNameLst>
                                      </p:cBhvr>
                                      <p:to>
                                        <p:strVal val="hidden"/>
                                      </p:to>
                                    </p:set>
                                  </p:childTnLst>
                                </p:cTn>
                              </p:par>
                              <p:par>
                                <p:cTn id="92" presetID="6" presetClass="exit" presetSubtype="32" fill="hold" grpId="1" nodeType="withEffect">
                                  <p:stCondLst>
                                    <p:cond delay="0"/>
                                  </p:stCondLst>
                                  <p:childTnLst>
                                    <p:animEffect transition="out" filter="circle(out)">
                                      <p:cBhvr>
                                        <p:cTn id="93" dur="2000"/>
                                        <p:tgtEl>
                                          <p:spTgt spid="90"/>
                                        </p:tgtEl>
                                      </p:cBhvr>
                                    </p:animEffect>
                                    <p:set>
                                      <p:cBhvr>
                                        <p:cTn id="94" dur="1" fill="hold">
                                          <p:stCondLst>
                                            <p:cond delay="1999"/>
                                          </p:stCondLst>
                                        </p:cTn>
                                        <p:tgtEl>
                                          <p:spTgt spid="90"/>
                                        </p:tgtEl>
                                        <p:attrNameLst>
                                          <p:attrName>style.visibility</p:attrName>
                                        </p:attrNameLst>
                                      </p:cBhvr>
                                      <p:to>
                                        <p:strVal val="hidden"/>
                                      </p:to>
                                    </p:set>
                                  </p:childTnLst>
                                </p:cTn>
                              </p:par>
                              <p:par>
                                <p:cTn id="95" presetID="6" presetClass="exit" presetSubtype="32" fill="hold" grpId="1" nodeType="withEffect">
                                  <p:stCondLst>
                                    <p:cond delay="0"/>
                                  </p:stCondLst>
                                  <p:childTnLst>
                                    <p:animEffect transition="out" filter="circle(out)">
                                      <p:cBhvr>
                                        <p:cTn id="96" dur="2000"/>
                                        <p:tgtEl>
                                          <p:spTgt spid="91"/>
                                        </p:tgtEl>
                                      </p:cBhvr>
                                    </p:animEffect>
                                    <p:set>
                                      <p:cBhvr>
                                        <p:cTn id="97" dur="1" fill="hold">
                                          <p:stCondLst>
                                            <p:cond delay="1999"/>
                                          </p:stCondLst>
                                        </p:cTn>
                                        <p:tgtEl>
                                          <p:spTgt spid="91"/>
                                        </p:tgtEl>
                                        <p:attrNameLst>
                                          <p:attrName>style.visibility</p:attrName>
                                        </p:attrNameLst>
                                      </p:cBhvr>
                                      <p:to>
                                        <p:strVal val="hidden"/>
                                      </p:to>
                                    </p:set>
                                  </p:childTnLst>
                                </p:cTn>
                              </p:par>
                              <p:par>
                                <p:cTn id="98" presetID="6" presetClass="exit" presetSubtype="32" fill="hold" grpId="1" nodeType="withEffect">
                                  <p:stCondLst>
                                    <p:cond delay="0"/>
                                  </p:stCondLst>
                                  <p:childTnLst>
                                    <p:animEffect transition="out" filter="circle(out)">
                                      <p:cBhvr>
                                        <p:cTn id="99" dur="2000"/>
                                        <p:tgtEl>
                                          <p:spTgt spid="146"/>
                                        </p:tgtEl>
                                      </p:cBhvr>
                                    </p:animEffect>
                                    <p:set>
                                      <p:cBhvr>
                                        <p:cTn id="100" dur="1" fill="hold">
                                          <p:stCondLst>
                                            <p:cond delay="1999"/>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01" restart="whenNotActive" fill="hold" evtFilter="cancelBubble" nodeType="interactiveSeq">
                <p:stCondLst>
                  <p:cond evt="onClick" delay="0">
                    <p:tgtEl>
                      <p:spTgt spid="20"/>
                    </p:tgtEl>
                  </p:cond>
                </p:stCondLst>
                <p:endSync evt="end" delay="0">
                  <p:rtn val="all"/>
                </p:endSync>
                <p:childTnLst>
                  <p:par>
                    <p:cTn id="102" fill="hold">
                      <p:stCondLst>
                        <p:cond delay="0"/>
                      </p:stCondLst>
                      <p:childTnLst>
                        <p:par>
                          <p:cTn id="103" fill="hold">
                            <p:stCondLst>
                              <p:cond delay="0"/>
                            </p:stCondLst>
                            <p:childTnLst>
                              <p:par>
                                <p:cTn id="104" presetID="6" presetClass="entr" presetSubtype="16" fill="hold" grpId="0" nodeType="withEffect">
                                  <p:stCondLst>
                                    <p:cond delay="0"/>
                                  </p:stCondLst>
                                  <p:childTnLst>
                                    <p:set>
                                      <p:cBhvr>
                                        <p:cTn id="105" dur="1" fill="hold">
                                          <p:stCondLst>
                                            <p:cond delay="0"/>
                                          </p:stCondLst>
                                        </p:cTn>
                                        <p:tgtEl>
                                          <p:spTgt spid="214"/>
                                        </p:tgtEl>
                                        <p:attrNameLst>
                                          <p:attrName>style.visibility</p:attrName>
                                        </p:attrNameLst>
                                      </p:cBhvr>
                                      <p:to>
                                        <p:strVal val="visible"/>
                                      </p:to>
                                    </p:set>
                                    <p:animEffect transition="in" filter="circle(in)">
                                      <p:cBhvr>
                                        <p:cTn id="106" dur="2000"/>
                                        <p:tgtEl>
                                          <p:spTgt spid="214"/>
                                        </p:tgtEl>
                                      </p:cBhvr>
                                    </p:animEffect>
                                  </p:childTnLst>
                                </p:cTn>
                              </p:par>
                              <p:par>
                                <p:cTn id="107" presetID="19" presetClass="emph" presetSubtype="0" fill="hold" grpId="0" nodeType="withEffect">
                                  <p:stCondLst>
                                    <p:cond delay="0"/>
                                  </p:stCondLst>
                                  <p:childTnLst>
                                    <p:animClr clrSpc="rgb" dir="cw">
                                      <p:cBhvr override="childStyle">
                                        <p:cTn id="108" dur="500" fill="hold"/>
                                        <p:tgtEl>
                                          <p:spTgt spid="92"/>
                                        </p:tgtEl>
                                        <p:attrNameLst>
                                          <p:attrName>style.color</p:attrName>
                                        </p:attrNameLst>
                                      </p:cBhvr>
                                      <p:to>
                                        <a:schemeClr val="accent2"/>
                                      </p:to>
                                    </p:animClr>
                                    <p:animClr clrSpc="rgb" dir="cw">
                                      <p:cBhvr>
                                        <p:cTn id="109" dur="500" fill="hold"/>
                                        <p:tgtEl>
                                          <p:spTgt spid="92"/>
                                        </p:tgtEl>
                                        <p:attrNameLst>
                                          <p:attrName>fillcolor</p:attrName>
                                        </p:attrNameLst>
                                      </p:cBhvr>
                                      <p:to>
                                        <a:schemeClr val="accent2"/>
                                      </p:to>
                                    </p:animClr>
                                    <p:set>
                                      <p:cBhvr>
                                        <p:cTn id="110" dur="500" fill="hold"/>
                                        <p:tgtEl>
                                          <p:spTgt spid="92"/>
                                        </p:tgtEl>
                                        <p:attrNameLst>
                                          <p:attrName>fill.type</p:attrName>
                                        </p:attrNameLst>
                                      </p:cBhvr>
                                      <p:to>
                                        <p:strVal val="solid"/>
                                      </p:to>
                                    </p:set>
                                    <p:set>
                                      <p:cBhvr>
                                        <p:cTn id="111" dur="500" fill="hold"/>
                                        <p:tgtEl>
                                          <p:spTgt spid="92"/>
                                        </p:tgtEl>
                                        <p:attrNameLst>
                                          <p:attrName>fill.on</p:attrName>
                                        </p:attrNameLst>
                                      </p:cBhvr>
                                      <p:to>
                                        <p:strVal val="true"/>
                                      </p:to>
                                    </p:set>
                                  </p:childTnLst>
                                </p:cTn>
                              </p:par>
                              <p:par>
                                <p:cTn id="112" presetID="19" presetClass="emph" presetSubtype="0" fill="hold" grpId="0" nodeType="withEffect">
                                  <p:stCondLst>
                                    <p:cond delay="0"/>
                                  </p:stCondLst>
                                  <p:childTnLst>
                                    <p:animClr clrSpc="rgb" dir="cw">
                                      <p:cBhvr override="childStyle">
                                        <p:cTn id="113" dur="500" fill="hold"/>
                                        <p:tgtEl>
                                          <p:spTgt spid="93"/>
                                        </p:tgtEl>
                                        <p:attrNameLst>
                                          <p:attrName>style.color</p:attrName>
                                        </p:attrNameLst>
                                      </p:cBhvr>
                                      <p:to>
                                        <a:schemeClr val="accent2"/>
                                      </p:to>
                                    </p:animClr>
                                    <p:animClr clrSpc="rgb" dir="cw">
                                      <p:cBhvr>
                                        <p:cTn id="114" dur="500" fill="hold"/>
                                        <p:tgtEl>
                                          <p:spTgt spid="93"/>
                                        </p:tgtEl>
                                        <p:attrNameLst>
                                          <p:attrName>fillcolor</p:attrName>
                                        </p:attrNameLst>
                                      </p:cBhvr>
                                      <p:to>
                                        <a:schemeClr val="accent2"/>
                                      </p:to>
                                    </p:animClr>
                                    <p:set>
                                      <p:cBhvr>
                                        <p:cTn id="115" dur="500" fill="hold"/>
                                        <p:tgtEl>
                                          <p:spTgt spid="93"/>
                                        </p:tgtEl>
                                        <p:attrNameLst>
                                          <p:attrName>fill.type</p:attrName>
                                        </p:attrNameLst>
                                      </p:cBhvr>
                                      <p:to>
                                        <p:strVal val="solid"/>
                                      </p:to>
                                    </p:set>
                                    <p:set>
                                      <p:cBhvr>
                                        <p:cTn id="116" dur="500" fill="hold"/>
                                        <p:tgtEl>
                                          <p:spTgt spid="93"/>
                                        </p:tgtEl>
                                        <p:attrNameLst>
                                          <p:attrName>fill.on</p:attrName>
                                        </p:attrNameLst>
                                      </p:cBhvr>
                                      <p:to>
                                        <p:strVal val="true"/>
                                      </p:to>
                                    </p:set>
                                  </p:childTnLst>
                                </p:cTn>
                              </p:par>
                              <p:par>
                                <p:cTn id="117" presetID="19" presetClass="emph" presetSubtype="0" fill="hold" grpId="0" nodeType="withEffect">
                                  <p:stCondLst>
                                    <p:cond delay="0"/>
                                  </p:stCondLst>
                                  <p:childTnLst>
                                    <p:animClr clrSpc="rgb" dir="cw">
                                      <p:cBhvr override="childStyle">
                                        <p:cTn id="118" dur="500" fill="hold"/>
                                        <p:tgtEl>
                                          <p:spTgt spid="94"/>
                                        </p:tgtEl>
                                        <p:attrNameLst>
                                          <p:attrName>style.color</p:attrName>
                                        </p:attrNameLst>
                                      </p:cBhvr>
                                      <p:to>
                                        <a:schemeClr val="accent2"/>
                                      </p:to>
                                    </p:animClr>
                                    <p:animClr clrSpc="rgb" dir="cw">
                                      <p:cBhvr>
                                        <p:cTn id="119" dur="500" fill="hold"/>
                                        <p:tgtEl>
                                          <p:spTgt spid="94"/>
                                        </p:tgtEl>
                                        <p:attrNameLst>
                                          <p:attrName>fillcolor</p:attrName>
                                        </p:attrNameLst>
                                      </p:cBhvr>
                                      <p:to>
                                        <a:schemeClr val="accent2"/>
                                      </p:to>
                                    </p:animClr>
                                    <p:set>
                                      <p:cBhvr>
                                        <p:cTn id="120" dur="500" fill="hold"/>
                                        <p:tgtEl>
                                          <p:spTgt spid="94"/>
                                        </p:tgtEl>
                                        <p:attrNameLst>
                                          <p:attrName>fill.type</p:attrName>
                                        </p:attrNameLst>
                                      </p:cBhvr>
                                      <p:to>
                                        <p:strVal val="solid"/>
                                      </p:to>
                                    </p:set>
                                    <p:set>
                                      <p:cBhvr>
                                        <p:cTn id="121" dur="500" fill="hold"/>
                                        <p:tgtEl>
                                          <p:spTgt spid="94"/>
                                        </p:tgtEl>
                                        <p:attrNameLst>
                                          <p:attrName>fill.on</p:attrName>
                                        </p:attrNameLst>
                                      </p:cBhvr>
                                      <p:to>
                                        <p:strVal val="true"/>
                                      </p:to>
                                    </p:set>
                                  </p:childTnLst>
                                </p:cTn>
                              </p:par>
                              <p:par>
                                <p:cTn id="122" presetID="19" presetClass="emph" presetSubtype="0" fill="hold" grpId="0" nodeType="withEffect">
                                  <p:stCondLst>
                                    <p:cond delay="0"/>
                                  </p:stCondLst>
                                  <p:childTnLst>
                                    <p:animClr clrSpc="rgb" dir="cw">
                                      <p:cBhvr override="childStyle">
                                        <p:cTn id="123" dur="500" fill="hold"/>
                                        <p:tgtEl>
                                          <p:spTgt spid="95"/>
                                        </p:tgtEl>
                                        <p:attrNameLst>
                                          <p:attrName>style.color</p:attrName>
                                        </p:attrNameLst>
                                      </p:cBhvr>
                                      <p:to>
                                        <a:schemeClr val="accent2"/>
                                      </p:to>
                                    </p:animClr>
                                    <p:animClr clrSpc="rgb" dir="cw">
                                      <p:cBhvr>
                                        <p:cTn id="124" dur="500" fill="hold"/>
                                        <p:tgtEl>
                                          <p:spTgt spid="95"/>
                                        </p:tgtEl>
                                        <p:attrNameLst>
                                          <p:attrName>fillcolor</p:attrName>
                                        </p:attrNameLst>
                                      </p:cBhvr>
                                      <p:to>
                                        <a:schemeClr val="accent2"/>
                                      </p:to>
                                    </p:animClr>
                                    <p:set>
                                      <p:cBhvr>
                                        <p:cTn id="125" dur="500" fill="hold"/>
                                        <p:tgtEl>
                                          <p:spTgt spid="95"/>
                                        </p:tgtEl>
                                        <p:attrNameLst>
                                          <p:attrName>fill.type</p:attrName>
                                        </p:attrNameLst>
                                      </p:cBhvr>
                                      <p:to>
                                        <p:strVal val="solid"/>
                                      </p:to>
                                    </p:set>
                                    <p:set>
                                      <p:cBhvr>
                                        <p:cTn id="126" dur="500" fill="hold"/>
                                        <p:tgtEl>
                                          <p:spTgt spid="95"/>
                                        </p:tgtEl>
                                        <p:attrNameLst>
                                          <p:attrName>fill.on</p:attrName>
                                        </p:attrNameLst>
                                      </p:cBhvr>
                                      <p:to>
                                        <p:strVal val="true"/>
                                      </p:to>
                                    </p:set>
                                  </p:childTnLst>
                                </p:cTn>
                              </p:par>
                              <p:par>
                                <p:cTn id="127" presetID="19" presetClass="emph" presetSubtype="0" fill="hold" grpId="0" nodeType="withEffect">
                                  <p:stCondLst>
                                    <p:cond delay="0"/>
                                  </p:stCondLst>
                                  <p:childTnLst>
                                    <p:animClr clrSpc="rgb" dir="cw">
                                      <p:cBhvr override="childStyle">
                                        <p:cTn id="128" dur="500" fill="hold"/>
                                        <p:tgtEl>
                                          <p:spTgt spid="96"/>
                                        </p:tgtEl>
                                        <p:attrNameLst>
                                          <p:attrName>style.color</p:attrName>
                                        </p:attrNameLst>
                                      </p:cBhvr>
                                      <p:to>
                                        <a:schemeClr val="accent2"/>
                                      </p:to>
                                    </p:animClr>
                                    <p:animClr clrSpc="rgb" dir="cw">
                                      <p:cBhvr>
                                        <p:cTn id="129" dur="500" fill="hold"/>
                                        <p:tgtEl>
                                          <p:spTgt spid="96"/>
                                        </p:tgtEl>
                                        <p:attrNameLst>
                                          <p:attrName>fillcolor</p:attrName>
                                        </p:attrNameLst>
                                      </p:cBhvr>
                                      <p:to>
                                        <a:schemeClr val="accent2"/>
                                      </p:to>
                                    </p:animClr>
                                    <p:set>
                                      <p:cBhvr>
                                        <p:cTn id="130" dur="500" fill="hold"/>
                                        <p:tgtEl>
                                          <p:spTgt spid="96"/>
                                        </p:tgtEl>
                                        <p:attrNameLst>
                                          <p:attrName>fill.type</p:attrName>
                                        </p:attrNameLst>
                                      </p:cBhvr>
                                      <p:to>
                                        <p:strVal val="solid"/>
                                      </p:to>
                                    </p:set>
                                    <p:set>
                                      <p:cBhvr>
                                        <p:cTn id="131" dur="500" fill="hold"/>
                                        <p:tgtEl>
                                          <p:spTgt spid="96"/>
                                        </p:tgtEl>
                                        <p:attrNameLst>
                                          <p:attrName>fill.on</p:attrName>
                                        </p:attrNameLst>
                                      </p:cBhvr>
                                      <p:to>
                                        <p:strVal val="true"/>
                                      </p:to>
                                    </p:set>
                                  </p:childTnLst>
                                </p:cTn>
                              </p:par>
                              <p:par>
                                <p:cTn id="132" presetID="19" presetClass="emph" presetSubtype="0" fill="hold" grpId="0" nodeType="withEffect">
                                  <p:stCondLst>
                                    <p:cond delay="0"/>
                                  </p:stCondLst>
                                  <p:childTnLst>
                                    <p:animClr clrSpc="rgb" dir="cw">
                                      <p:cBhvr override="childStyle">
                                        <p:cTn id="133" dur="500" fill="hold"/>
                                        <p:tgtEl>
                                          <p:spTgt spid="97"/>
                                        </p:tgtEl>
                                        <p:attrNameLst>
                                          <p:attrName>style.color</p:attrName>
                                        </p:attrNameLst>
                                      </p:cBhvr>
                                      <p:to>
                                        <a:schemeClr val="accent2"/>
                                      </p:to>
                                    </p:animClr>
                                    <p:animClr clrSpc="rgb" dir="cw">
                                      <p:cBhvr>
                                        <p:cTn id="134" dur="500" fill="hold"/>
                                        <p:tgtEl>
                                          <p:spTgt spid="97"/>
                                        </p:tgtEl>
                                        <p:attrNameLst>
                                          <p:attrName>fillcolor</p:attrName>
                                        </p:attrNameLst>
                                      </p:cBhvr>
                                      <p:to>
                                        <a:schemeClr val="accent2"/>
                                      </p:to>
                                    </p:animClr>
                                    <p:set>
                                      <p:cBhvr>
                                        <p:cTn id="135" dur="500" fill="hold"/>
                                        <p:tgtEl>
                                          <p:spTgt spid="97"/>
                                        </p:tgtEl>
                                        <p:attrNameLst>
                                          <p:attrName>fill.type</p:attrName>
                                        </p:attrNameLst>
                                      </p:cBhvr>
                                      <p:to>
                                        <p:strVal val="solid"/>
                                      </p:to>
                                    </p:set>
                                    <p:set>
                                      <p:cBhvr>
                                        <p:cTn id="136" dur="500" fill="hold"/>
                                        <p:tgtEl>
                                          <p:spTgt spid="97"/>
                                        </p:tgtEl>
                                        <p:attrNameLst>
                                          <p:attrName>fill.on</p:attrName>
                                        </p:attrNameLst>
                                      </p:cBhvr>
                                      <p:to>
                                        <p:strVal val="true"/>
                                      </p:to>
                                    </p:set>
                                  </p:childTnLst>
                                </p:cTn>
                              </p:par>
                              <p:par>
                                <p:cTn id="137" presetID="19" presetClass="emph" presetSubtype="0" fill="hold" grpId="0" nodeType="withEffect">
                                  <p:stCondLst>
                                    <p:cond delay="0"/>
                                  </p:stCondLst>
                                  <p:childTnLst>
                                    <p:animClr clrSpc="rgb" dir="cw">
                                      <p:cBhvr override="childStyle">
                                        <p:cTn id="138" dur="500" fill="hold"/>
                                        <p:tgtEl>
                                          <p:spTgt spid="98"/>
                                        </p:tgtEl>
                                        <p:attrNameLst>
                                          <p:attrName>style.color</p:attrName>
                                        </p:attrNameLst>
                                      </p:cBhvr>
                                      <p:to>
                                        <a:schemeClr val="accent2"/>
                                      </p:to>
                                    </p:animClr>
                                    <p:animClr clrSpc="rgb" dir="cw">
                                      <p:cBhvr>
                                        <p:cTn id="139" dur="500" fill="hold"/>
                                        <p:tgtEl>
                                          <p:spTgt spid="98"/>
                                        </p:tgtEl>
                                        <p:attrNameLst>
                                          <p:attrName>fillcolor</p:attrName>
                                        </p:attrNameLst>
                                      </p:cBhvr>
                                      <p:to>
                                        <a:schemeClr val="accent2"/>
                                      </p:to>
                                    </p:animClr>
                                    <p:set>
                                      <p:cBhvr>
                                        <p:cTn id="140" dur="500" fill="hold"/>
                                        <p:tgtEl>
                                          <p:spTgt spid="98"/>
                                        </p:tgtEl>
                                        <p:attrNameLst>
                                          <p:attrName>fill.type</p:attrName>
                                        </p:attrNameLst>
                                      </p:cBhvr>
                                      <p:to>
                                        <p:strVal val="solid"/>
                                      </p:to>
                                    </p:set>
                                    <p:set>
                                      <p:cBhvr>
                                        <p:cTn id="141" dur="500" fill="hold"/>
                                        <p:tgtEl>
                                          <p:spTgt spid="98"/>
                                        </p:tgtEl>
                                        <p:attrNameLst>
                                          <p:attrName>fill.on</p:attrName>
                                        </p:attrNameLst>
                                      </p:cBhvr>
                                      <p:to>
                                        <p:strVal val="true"/>
                                      </p:to>
                                    </p:set>
                                  </p:childTnLst>
                                </p:cTn>
                              </p:par>
                              <p:par>
                                <p:cTn id="142" presetID="19" presetClass="emph" presetSubtype="0" fill="hold" grpId="0" nodeType="withEffect">
                                  <p:stCondLst>
                                    <p:cond delay="0"/>
                                  </p:stCondLst>
                                  <p:childTnLst>
                                    <p:animClr clrSpc="rgb" dir="cw">
                                      <p:cBhvr override="childStyle">
                                        <p:cTn id="143" dur="500" fill="hold"/>
                                        <p:tgtEl>
                                          <p:spTgt spid="99"/>
                                        </p:tgtEl>
                                        <p:attrNameLst>
                                          <p:attrName>style.color</p:attrName>
                                        </p:attrNameLst>
                                      </p:cBhvr>
                                      <p:to>
                                        <a:schemeClr val="accent2"/>
                                      </p:to>
                                    </p:animClr>
                                    <p:animClr clrSpc="rgb" dir="cw">
                                      <p:cBhvr>
                                        <p:cTn id="144" dur="500" fill="hold"/>
                                        <p:tgtEl>
                                          <p:spTgt spid="99"/>
                                        </p:tgtEl>
                                        <p:attrNameLst>
                                          <p:attrName>fillcolor</p:attrName>
                                        </p:attrNameLst>
                                      </p:cBhvr>
                                      <p:to>
                                        <a:schemeClr val="accent2"/>
                                      </p:to>
                                    </p:animClr>
                                    <p:set>
                                      <p:cBhvr>
                                        <p:cTn id="145" dur="500" fill="hold"/>
                                        <p:tgtEl>
                                          <p:spTgt spid="99"/>
                                        </p:tgtEl>
                                        <p:attrNameLst>
                                          <p:attrName>fill.type</p:attrName>
                                        </p:attrNameLst>
                                      </p:cBhvr>
                                      <p:to>
                                        <p:strVal val="solid"/>
                                      </p:to>
                                    </p:set>
                                    <p:set>
                                      <p:cBhvr>
                                        <p:cTn id="146" dur="500" fill="hold"/>
                                        <p:tgtEl>
                                          <p:spTgt spid="99"/>
                                        </p:tgtEl>
                                        <p:attrNameLst>
                                          <p:attrName>fill.on</p:attrName>
                                        </p:attrNameLst>
                                      </p:cBhvr>
                                      <p:to>
                                        <p:strVal val="true"/>
                                      </p:to>
                                    </p:set>
                                  </p:childTnLst>
                                </p:cTn>
                              </p:par>
                              <p:par>
                                <p:cTn id="147" presetID="19" presetClass="emph" presetSubtype="0" fill="hold" grpId="0" nodeType="withEffect">
                                  <p:stCondLst>
                                    <p:cond delay="0"/>
                                  </p:stCondLst>
                                  <p:childTnLst>
                                    <p:animClr clrSpc="rgb" dir="cw">
                                      <p:cBhvr override="childStyle">
                                        <p:cTn id="148" dur="500" fill="hold"/>
                                        <p:tgtEl>
                                          <p:spTgt spid="100"/>
                                        </p:tgtEl>
                                        <p:attrNameLst>
                                          <p:attrName>style.color</p:attrName>
                                        </p:attrNameLst>
                                      </p:cBhvr>
                                      <p:to>
                                        <a:schemeClr val="accent2"/>
                                      </p:to>
                                    </p:animClr>
                                    <p:animClr clrSpc="rgb" dir="cw">
                                      <p:cBhvr>
                                        <p:cTn id="149" dur="500" fill="hold"/>
                                        <p:tgtEl>
                                          <p:spTgt spid="100"/>
                                        </p:tgtEl>
                                        <p:attrNameLst>
                                          <p:attrName>fillcolor</p:attrName>
                                        </p:attrNameLst>
                                      </p:cBhvr>
                                      <p:to>
                                        <a:schemeClr val="accent2"/>
                                      </p:to>
                                    </p:animClr>
                                    <p:set>
                                      <p:cBhvr>
                                        <p:cTn id="150" dur="500" fill="hold"/>
                                        <p:tgtEl>
                                          <p:spTgt spid="100"/>
                                        </p:tgtEl>
                                        <p:attrNameLst>
                                          <p:attrName>fill.type</p:attrName>
                                        </p:attrNameLst>
                                      </p:cBhvr>
                                      <p:to>
                                        <p:strVal val="solid"/>
                                      </p:to>
                                    </p:set>
                                    <p:set>
                                      <p:cBhvr>
                                        <p:cTn id="151" dur="500" fill="hold"/>
                                        <p:tgtEl>
                                          <p:spTgt spid="100"/>
                                        </p:tgtEl>
                                        <p:attrNameLst>
                                          <p:attrName>fill.on</p:attrName>
                                        </p:attrNameLst>
                                      </p:cBhvr>
                                      <p:to>
                                        <p:strVal val="true"/>
                                      </p:to>
                                    </p:set>
                                  </p:childTnLst>
                                </p:cTn>
                              </p:par>
                              <p:par>
                                <p:cTn id="152" presetID="19" presetClass="emph" presetSubtype="0" fill="hold" grpId="0" nodeType="withEffect">
                                  <p:stCondLst>
                                    <p:cond delay="0"/>
                                  </p:stCondLst>
                                  <p:childTnLst>
                                    <p:animClr clrSpc="rgb" dir="cw">
                                      <p:cBhvr override="childStyle">
                                        <p:cTn id="153" dur="500" fill="hold"/>
                                        <p:tgtEl>
                                          <p:spTgt spid="101"/>
                                        </p:tgtEl>
                                        <p:attrNameLst>
                                          <p:attrName>style.color</p:attrName>
                                        </p:attrNameLst>
                                      </p:cBhvr>
                                      <p:to>
                                        <a:schemeClr val="accent2"/>
                                      </p:to>
                                    </p:animClr>
                                    <p:animClr clrSpc="rgb" dir="cw">
                                      <p:cBhvr>
                                        <p:cTn id="154" dur="500" fill="hold"/>
                                        <p:tgtEl>
                                          <p:spTgt spid="101"/>
                                        </p:tgtEl>
                                        <p:attrNameLst>
                                          <p:attrName>fillcolor</p:attrName>
                                        </p:attrNameLst>
                                      </p:cBhvr>
                                      <p:to>
                                        <a:schemeClr val="accent2"/>
                                      </p:to>
                                    </p:animClr>
                                    <p:set>
                                      <p:cBhvr>
                                        <p:cTn id="155" dur="500" fill="hold"/>
                                        <p:tgtEl>
                                          <p:spTgt spid="101"/>
                                        </p:tgtEl>
                                        <p:attrNameLst>
                                          <p:attrName>fill.type</p:attrName>
                                        </p:attrNameLst>
                                      </p:cBhvr>
                                      <p:to>
                                        <p:strVal val="solid"/>
                                      </p:to>
                                    </p:set>
                                    <p:set>
                                      <p:cBhvr>
                                        <p:cTn id="156" dur="500" fill="hold"/>
                                        <p:tgtEl>
                                          <p:spTgt spid="101"/>
                                        </p:tgtEl>
                                        <p:attrNameLst>
                                          <p:attrName>fill.on</p:attrName>
                                        </p:attrNameLst>
                                      </p:cBhvr>
                                      <p:to>
                                        <p:strVal val="true"/>
                                      </p:to>
                                    </p:set>
                                  </p:childTnLst>
                                </p:cTn>
                              </p:par>
                            </p:childTnLst>
                          </p:cTn>
                        </p:par>
                      </p:childTnLst>
                    </p:cTn>
                  </p:par>
                  <p:par>
                    <p:cTn id="157" fill="hold">
                      <p:stCondLst>
                        <p:cond delay="indefinite"/>
                      </p:stCondLst>
                      <p:childTnLst>
                        <p:par>
                          <p:cTn id="158" fill="hold">
                            <p:stCondLst>
                              <p:cond delay="0"/>
                            </p:stCondLst>
                            <p:childTnLst>
                              <p:par>
                                <p:cTn id="159" presetID="6" presetClass="exit" presetSubtype="32" fill="hold" grpId="1" nodeType="clickEffect">
                                  <p:stCondLst>
                                    <p:cond delay="0"/>
                                  </p:stCondLst>
                                  <p:childTnLst>
                                    <p:animEffect transition="out" filter="circle(out)">
                                      <p:cBhvr>
                                        <p:cTn id="160" dur="2000"/>
                                        <p:tgtEl>
                                          <p:spTgt spid="92"/>
                                        </p:tgtEl>
                                      </p:cBhvr>
                                    </p:animEffect>
                                    <p:set>
                                      <p:cBhvr>
                                        <p:cTn id="161" dur="1" fill="hold">
                                          <p:stCondLst>
                                            <p:cond delay="1999"/>
                                          </p:stCondLst>
                                        </p:cTn>
                                        <p:tgtEl>
                                          <p:spTgt spid="92"/>
                                        </p:tgtEl>
                                        <p:attrNameLst>
                                          <p:attrName>style.visibility</p:attrName>
                                        </p:attrNameLst>
                                      </p:cBhvr>
                                      <p:to>
                                        <p:strVal val="hidden"/>
                                      </p:to>
                                    </p:set>
                                  </p:childTnLst>
                                </p:cTn>
                              </p:par>
                              <p:par>
                                <p:cTn id="162" presetID="6" presetClass="exit" presetSubtype="32" fill="hold" grpId="1" nodeType="withEffect">
                                  <p:stCondLst>
                                    <p:cond delay="0"/>
                                  </p:stCondLst>
                                  <p:childTnLst>
                                    <p:animEffect transition="out" filter="circle(out)">
                                      <p:cBhvr>
                                        <p:cTn id="163" dur="2000"/>
                                        <p:tgtEl>
                                          <p:spTgt spid="93"/>
                                        </p:tgtEl>
                                      </p:cBhvr>
                                    </p:animEffect>
                                    <p:set>
                                      <p:cBhvr>
                                        <p:cTn id="164" dur="1" fill="hold">
                                          <p:stCondLst>
                                            <p:cond delay="1999"/>
                                          </p:stCondLst>
                                        </p:cTn>
                                        <p:tgtEl>
                                          <p:spTgt spid="93"/>
                                        </p:tgtEl>
                                        <p:attrNameLst>
                                          <p:attrName>style.visibility</p:attrName>
                                        </p:attrNameLst>
                                      </p:cBhvr>
                                      <p:to>
                                        <p:strVal val="hidden"/>
                                      </p:to>
                                    </p:set>
                                  </p:childTnLst>
                                </p:cTn>
                              </p:par>
                              <p:par>
                                <p:cTn id="165" presetID="6" presetClass="exit" presetSubtype="32" fill="hold" grpId="1" nodeType="withEffect">
                                  <p:stCondLst>
                                    <p:cond delay="0"/>
                                  </p:stCondLst>
                                  <p:childTnLst>
                                    <p:animEffect transition="out" filter="circle(out)">
                                      <p:cBhvr>
                                        <p:cTn id="166" dur="2000"/>
                                        <p:tgtEl>
                                          <p:spTgt spid="94"/>
                                        </p:tgtEl>
                                      </p:cBhvr>
                                    </p:animEffect>
                                    <p:set>
                                      <p:cBhvr>
                                        <p:cTn id="167" dur="1" fill="hold">
                                          <p:stCondLst>
                                            <p:cond delay="1999"/>
                                          </p:stCondLst>
                                        </p:cTn>
                                        <p:tgtEl>
                                          <p:spTgt spid="94"/>
                                        </p:tgtEl>
                                        <p:attrNameLst>
                                          <p:attrName>style.visibility</p:attrName>
                                        </p:attrNameLst>
                                      </p:cBhvr>
                                      <p:to>
                                        <p:strVal val="hidden"/>
                                      </p:to>
                                    </p:set>
                                  </p:childTnLst>
                                </p:cTn>
                              </p:par>
                              <p:par>
                                <p:cTn id="168" presetID="6" presetClass="exit" presetSubtype="32" fill="hold" grpId="1" nodeType="withEffect">
                                  <p:stCondLst>
                                    <p:cond delay="0"/>
                                  </p:stCondLst>
                                  <p:childTnLst>
                                    <p:animEffect transition="out" filter="circle(out)">
                                      <p:cBhvr>
                                        <p:cTn id="169" dur="2000"/>
                                        <p:tgtEl>
                                          <p:spTgt spid="95"/>
                                        </p:tgtEl>
                                      </p:cBhvr>
                                    </p:animEffect>
                                    <p:set>
                                      <p:cBhvr>
                                        <p:cTn id="170" dur="1" fill="hold">
                                          <p:stCondLst>
                                            <p:cond delay="1999"/>
                                          </p:stCondLst>
                                        </p:cTn>
                                        <p:tgtEl>
                                          <p:spTgt spid="95"/>
                                        </p:tgtEl>
                                        <p:attrNameLst>
                                          <p:attrName>style.visibility</p:attrName>
                                        </p:attrNameLst>
                                      </p:cBhvr>
                                      <p:to>
                                        <p:strVal val="hidden"/>
                                      </p:to>
                                    </p:set>
                                  </p:childTnLst>
                                </p:cTn>
                              </p:par>
                              <p:par>
                                <p:cTn id="171" presetID="6" presetClass="exit" presetSubtype="32" fill="hold" grpId="1" nodeType="withEffect">
                                  <p:stCondLst>
                                    <p:cond delay="0"/>
                                  </p:stCondLst>
                                  <p:childTnLst>
                                    <p:animEffect transition="out" filter="circle(out)">
                                      <p:cBhvr>
                                        <p:cTn id="172" dur="2000"/>
                                        <p:tgtEl>
                                          <p:spTgt spid="96"/>
                                        </p:tgtEl>
                                      </p:cBhvr>
                                    </p:animEffect>
                                    <p:set>
                                      <p:cBhvr>
                                        <p:cTn id="173" dur="1" fill="hold">
                                          <p:stCondLst>
                                            <p:cond delay="1999"/>
                                          </p:stCondLst>
                                        </p:cTn>
                                        <p:tgtEl>
                                          <p:spTgt spid="96"/>
                                        </p:tgtEl>
                                        <p:attrNameLst>
                                          <p:attrName>style.visibility</p:attrName>
                                        </p:attrNameLst>
                                      </p:cBhvr>
                                      <p:to>
                                        <p:strVal val="hidden"/>
                                      </p:to>
                                    </p:set>
                                  </p:childTnLst>
                                </p:cTn>
                              </p:par>
                              <p:par>
                                <p:cTn id="174" presetID="6" presetClass="exit" presetSubtype="32" fill="hold" grpId="1" nodeType="withEffect">
                                  <p:stCondLst>
                                    <p:cond delay="0"/>
                                  </p:stCondLst>
                                  <p:childTnLst>
                                    <p:animEffect transition="out" filter="circle(out)">
                                      <p:cBhvr>
                                        <p:cTn id="175" dur="2000"/>
                                        <p:tgtEl>
                                          <p:spTgt spid="97"/>
                                        </p:tgtEl>
                                      </p:cBhvr>
                                    </p:animEffect>
                                    <p:set>
                                      <p:cBhvr>
                                        <p:cTn id="176" dur="1" fill="hold">
                                          <p:stCondLst>
                                            <p:cond delay="1999"/>
                                          </p:stCondLst>
                                        </p:cTn>
                                        <p:tgtEl>
                                          <p:spTgt spid="97"/>
                                        </p:tgtEl>
                                        <p:attrNameLst>
                                          <p:attrName>style.visibility</p:attrName>
                                        </p:attrNameLst>
                                      </p:cBhvr>
                                      <p:to>
                                        <p:strVal val="hidden"/>
                                      </p:to>
                                    </p:set>
                                  </p:childTnLst>
                                </p:cTn>
                              </p:par>
                              <p:par>
                                <p:cTn id="177" presetID="6" presetClass="exit" presetSubtype="32" fill="hold" grpId="1" nodeType="withEffect">
                                  <p:stCondLst>
                                    <p:cond delay="0"/>
                                  </p:stCondLst>
                                  <p:childTnLst>
                                    <p:animEffect transition="out" filter="circle(out)">
                                      <p:cBhvr>
                                        <p:cTn id="178" dur="2000"/>
                                        <p:tgtEl>
                                          <p:spTgt spid="98"/>
                                        </p:tgtEl>
                                      </p:cBhvr>
                                    </p:animEffect>
                                    <p:set>
                                      <p:cBhvr>
                                        <p:cTn id="179" dur="1" fill="hold">
                                          <p:stCondLst>
                                            <p:cond delay="1999"/>
                                          </p:stCondLst>
                                        </p:cTn>
                                        <p:tgtEl>
                                          <p:spTgt spid="98"/>
                                        </p:tgtEl>
                                        <p:attrNameLst>
                                          <p:attrName>style.visibility</p:attrName>
                                        </p:attrNameLst>
                                      </p:cBhvr>
                                      <p:to>
                                        <p:strVal val="hidden"/>
                                      </p:to>
                                    </p:set>
                                  </p:childTnLst>
                                </p:cTn>
                              </p:par>
                              <p:par>
                                <p:cTn id="180" presetID="6" presetClass="exit" presetSubtype="32" fill="hold" grpId="1" nodeType="withEffect">
                                  <p:stCondLst>
                                    <p:cond delay="0"/>
                                  </p:stCondLst>
                                  <p:childTnLst>
                                    <p:animEffect transition="out" filter="circle(out)">
                                      <p:cBhvr>
                                        <p:cTn id="181" dur="2000"/>
                                        <p:tgtEl>
                                          <p:spTgt spid="99"/>
                                        </p:tgtEl>
                                      </p:cBhvr>
                                    </p:animEffect>
                                    <p:set>
                                      <p:cBhvr>
                                        <p:cTn id="182" dur="1" fill="hold">
                                          <p:stCondLst>
                                            <p:cond delay="1999"/>
                                          </p:stCondLst>
                                        </p:cTn>
                                        <p:tgtEl>
                                          <p:spTgt spid="99"/>
                                        </p:tgtEl>
                                        <p:attrNameLst>
                                          <p:attrName>style.visibility</p:attrName>
                                        </p:attrNameLst>
                                      </p:cBhvr>
                                      <p:to>
                                        <p:strVal val="hidden"/>
                                      </p:to>
                                    </p:set>
                                  </p:childTnLst>
                                </p:cTn>
                              </p:par>
                              <p:par>
                                <p:cTn id="183" presetID="6" presetClass="exit" presetSubtype="32" fill="hold" grpId="1" nodeType="withEffect">
                                  <p:stCondLst>
                                    <p:cond delay="0"/>
                                  </p:stCondLst>
                                  <p:childTnLst>
                                    <p:animEffect transition="out" filter="circle(out)">
                                      <p:cBhvr>
                                        <p:cTn id="184" dur="2000"/>
                                        <p:tgtEl>
                                          <p:spTgt spid="100"/>
                                        </p:tgtEl>
                                      </p:cBhvr>
                                    </p:animEffect>
                                    <p:set>
                                      <p:cBhvr>
                                        <p:cTn id="185" dur="1" fill="hold">
                                          <p:stCondLst>
                                            <p:cond delay="1999"/>
                                          </p:stCondLst>
                                        </p:cTn>
                                        <p:tgtEl>
                                          <p:spTgt spid="100"/>
                                        </p:tgtEl>
                                        <p:attrNameLst>
                                          <p:attrName>style.visibility</p:attrName>
                                        </p:attrNameLst>
                                      </p:cBhvr>
                                      <p:to>
                                        <p:strVal val="hidden"/>
                                      </p:to>
                                    </p:set>
                                  </p:childTnLst>
                                </p:cTn>
                              </p:par>
                              <p:par>
                                <p:cTn id="186" presetID="6" presetClass="exit" presetSubtype="32" fill="hold" grpId="1" nodeType="withEffect">
                                  <p:stCondLst>
                                    <p:cond delay="0"/>
                                  </p:stCondLst>
                                  <p:childTnLst>
                                    <p:animEffect transition="out" filter="circle(out)">
                                      <p:cBhvr>
                                        <p:cTn id="187" dur="2000"/>
                                        <p:tgtEl>
                                          <p:spTgt spid="101"/>
                                        </p:tgtEl>
                                      </p:cBhvr>
                                    </p:animEffect>
                                    <p:set>
                                      <p:cBhvr>
                                        <p:cTn id="188" dur="1" fill="hold">
                                          <p:stCondLst>
                                            <p:cond delay="1999"/>
                                          </p:stCondLst>
                                        </p:cTn>
                                        <p:tgtEl>
                                          <p:spTgt spid="101"/>
                                        </p:tgtEl>
                                        <p:attrNameLst>
                                          <p:attrName>style.visibility</p:attrName>
                                        </p:attrNameLst>
                                      </p:cBhvr>
                                      <p:to>
                                        <p:strVal val="hidden"/>
                                      </p:to>
                                    </p:set>
                                  </p:childTnLst>
                                </p:cTn>
                              </p:par>
                              <p:par>
                                <p:cTn id="189" presetID="6" presetClass="exit" presetSubtype="32" fill="hold" grpId="1" nodeType="withEffect">
                                  <p:stCondLst>
                                    <p:cond delay="0"/>
                                  </p:stCondLst>
                                  <p:childTnLst>
                                    <p:animEffect transition="out" filter="circle(out)">
                                      <p:cBhvr>
                                        <p:cTn id="190" dur="2000"/>
                                        <p:tgtEl>
                                          <p:spTgt spid="214"/>
                                        </p:tgtEl>
                                      </p:cBhvr>
                                    </p:animEffect>
                                    <p:set>
                                      <p:cBhvr>
                                        <p:cTn id="191" dur="1" fill="hold">
                                          <p:stCondLst>
                                            <p:cond delay="1999"/>
                                          </p:stCondLst>
                                        </p:cTn>
                                        <p:tgtEl>
                                          <p:spTgt spid="214"/>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92" restart="whenNotActive" fill="hold" evtFilter="cancelBubble" nodeType="interactiveSeq">
                <p:stCondLst>
                  <p:cond evt="onClick" delay="0">
                    <p:tgtEl>
                      <p:spTgt spid="21"/>
                    </p:tgtEl>
                  </p:cond>
                </p:stCondLst>
                <p:endSync evt="end" delay="0">
                  <p:rtn val="all"/>
                </p:endSync>
                <p:childTnLst>
                  <p:par>
                    <p:cTn id="193" fill="hold">
                      <p:stCondLst>
                        <p:cond delay="0"/>
                      </p:stCondLst>
                      <p:childTnLst>
                        <p:par>
                          <p:cTn id="194" fill="hold">
                            <p:stCondLst>
                              <p:cond delay="0"/>
                            </p:stCondLst>
                            <p:childTnLst>
                              <p:par>
                                <p:cTn id="195" presetID="6" presetClass="entr" presetSubtype="16" fill="hold" grpId="0" nodeType="withEffect">
                                  <p:stCondLst>
                                    <p:cond delay="0"/>
                                  </p:stCondLst>
                                  <p:childTnLst>
                                    <p:set>
                                      <p:cBhvr>
                                        <p:cTn id="196" dur="1" fill="hold">
                                          <p:stCondLst>
                                            <p:cond delay="0"/>
                                          </p:stCondLst>
                                        </p:cTn>
                                        <p:tgtEl>
                                          <p:spTgt spid="215"/>
                                        </p:tgtEl>
                                        <p:attrNameLst>
                                          <p:attrName>style.visibility</p:attrName>
                                        </p:attrNameLst>
                                      </p:cBhvr>
                                      <p:to>
                                        <p:strVal val="visible"/>
                                      </p:to>
                                    </p:set>
                                    <p:animEffect transition="in" filter="circle(in)">
                                      <p:cBhvr>
                                        <p:cTn id="197" dur="2000"/>
                                        <p:tgtEl>
                                          <p:spTgt spid="215"/>
                                        </p:tgtEl>
                                      </p:cBhvr>
                                    </p:animEffect>
                                  </p:childTnLst>
                                </p:cTn>
                              </p:par>
                              <p:par>
                                <p:cTn id="198" presetID="19" presetClass="emph" presetSubtype="0" fill="hold" grpId="0" nodeType="withEffect">
                                  <p:stCondLst>
                                    <p:cond delay="0"/>
                                  </p:stCondLst>
                                  <p:childTnLst>
                                    <p:animClr clrSpc="rgb" dir="cw">
                                      <p:cBhvr override="childStyle">
                                        <p:cTn id="199" dur="500" fill="hold"/>
                                        <p:tgtEl>
                                          <p:spTgt spid="102"/>
                                        </p:tgtEl>
                                        <p:attrNameLst>
                                          <p:attrName>style.color</p:attrName>
                                        </p:attrNameLst>
                                      </p:cBhvr>
                                      <p:to>
                                        <a:schemeClr val="accent2"/>
                                      </p:to>
                                    </p:animClr>
                                    <p:animClr clrSpc="rgb" dir="cw">
                                      <p:cBhvr>
                                        <p:cTn id="200" dur="500" fill="hold"/>
                                        <p:tgtEl>
                                          <p:spTgt spid="102"/>
                                        </p:tgtEl>
                                        <p:attrNameLst>
                                          <p:attrName>fillcolor</p:attrName>
                                        </p:attrNameLst>
                                      </p:cBhvr>
                                      <p:to>
                                        <a:schemeClr val="accent2"/>
                                      </p:to>
                                    </p:animClr>
                                    <p:set>
                                      <p:cBhvr>
                                        <p:cTn id="201" dur="500" fill="hold"/>
                                        <p:tgtEl>
                                          <p:spTgt spid="102"/>
                                        </p:tgtEl>
                                        <p:attrNameLst>
                                          <p:attrName>fill.type</p:attrName>
                                        </p:attrNameLst>
                                      </p:cBhvr>
                                      <p:to>
                                        <p:strVal val="solid"/>
                                      </p:to>
                                    </p:set>
                                    <p:set>
                                      <p:cBhvr>
                                        <p:cTn id="202" dur="500" fill="hold"/>
                                        <p:tgtEl>
                                          <p:spTgt spid="102"/>
                                        </p:tgtEl>
                                        <p:attrNameLst>
                                          <p:attrName>fill.on</p:attrName>
                                        </p:attrNameLst>
                                      </p:cBhvr>
                                      <p:to>
                                        <p:strVal val="true"/>
                                      </p:to>
                                    </p:set>
                                  </p:childTnLst>
                                </p:cTn>
                              </p:par>
                              <p:par>
                                <p:cTn id="203" presetID="19" presetClass="emph" presetSubtype="0" fill="hold" grpId="0" nodeType="withEffect">
                                  <p:stCondLst>
                                    <p:cond delay="0"/>
                                  </p:stCondLst>
                                  <p:childTnLst>
                                    <p:animClr clrSpc="rgb" dir="cw">
                                      <p:cBhvr override="childStyle">
                                        <p:cTn id="204" dur="500" fill="hold"/>
                                        <p:tgtEl>
                                          <p:spTgt spid="103"/>
                                        </p:tgtEl>
                                        <p:attrNameLst>
                                          <p:attrName>style.color</p:attrName>
                                        </p:attrNameLst>
                                      </p:cBhvr>
                                      <p:to>
                                        <a:schemeClr val="accent2"/>
                                      </p:to>
                                    </p:animClr>
                                    <p:animClr clrSpc="rgb" dir="cw">
                                      <p:cBhvr>
                                        <p:cTn id="205" dur="500" fill="hold"/>
                                        <p:tgtEl>
                                          <p:spTgt spid="103"/>
                                        </p:tgtEl>
                                        <p:attrNameLst>
                                          <p:attrName>fillcolor</p:attrName>
                                        </p:attrNameLst>
                                      </p:cBhvr>
                                      <p:to>
                                        <a:schemeClr val="accent2"/>
                                      </p:to>
                                    </p:animClr>
                                    <p:set>
                                      <p:cBhvr>
                                        <p:cTn id="206" dur="500" fill="hold"/>
                                        <p:tgtEl>
                                          <p:spTgt spid="103"/>
                                        </p:tgtEl>
                                        <p:attrNameLst>
                                          <p:attrName>fill.type</p:attrName>
                                        </p:attrNameLst>
                                      </p:cBhvr>
                                      <p:to>
                                        <p:strVal val="solid"/>
                                      </p:to>
                                    </p:set>
                                    <p:set>
                                      <p:cBhvr>
                                        <p:cTn id="207" dur="500" fill="hold"/>
                                        <p:tgtEl>
                                          <p:spTgt spid="103"/>
                                        </p:tgtEl>
                                        <p:attrNameLst>
                                          <p:attrName>fill.on</p:attrName>
                                        </p:attrNameLst>
                                      </p:cBhvr>
                                      <p:to>
                                        <p:strVal val="true"/>
                                      </p:to>
                                    </p:set>
                                  </p:childTnLst>
                                </p:cTn>
                              </p:par>
                              <p:par>
                                <p:cTn id="208" presetID="19" presetClass="emph" presetSubtype="0" fill="hold" grpId="0" nodeType="withEffect">
                                  <p:stCondLst>
                                    <p:cond delay="0"/>
                                  </p:stCondLst>
                                  <p:childTnLst>
                                    <p:animClr clrSpc="rgb" dir="cw">
                                      <p:cBhvr override="childStyle">
                                        <p:cTn id="209" dur="500" fill="hold"/>
                                        <p:tgtEl>
                                          <p:spTgt spid="104"/>
                                        </p:tgtEl>
                                        <p:attrNameLst>
                                          <p:attrName>style.color</p:attrName>
                                        </p:attrNameLst>
                                      </p:cBhvr>
                                      <p:to>
                                        <a:schemeClr val="accent2"/>
                                      </p:to>
                                    </p:animClr>
                                    <p:animClr clrSpc="rgb" dir="cw">
                                      <p:cBhvr>
                                        <p:cTn id="210" dur="500" fill="hold"/>
                                        <p:tgtEl>
                                          <p:spTgt spid="104"/>
                                        </p:tgtEl>
                                        <p:attrNameLst>
                                          <p:attrName>fillcolor</p:attrName>
                                        </p:attrNameLst>
                                      </p:cBhvr>
                                      <p:to>
                                        <a:schemeClr val="accent2"/>
                                      </p:to>
                                    </p:animClr>
                                    <p:set>
                                      <p:cBhvr>
                                        <p:cTn id="211" dur="500" fill="hold"/>
                                        <p:tgtEl>
                                          <p:spTgt spid="104"/>
                                        </p:tgtEl>
                                        <p:attrNameLst>
                                          <p:attrName>fill.type</p:attrName>
                                        </p:attrNameLst>
                                      </p:cBhvr>
                                      <p:to>
                                        <p:strVal val="solid"/>
                                      </p:to>
                                    </p:set>
                                    <p:set>
                                      <p:cBhvr>
                                        <p:cTn id="212" dur="500" fill="hold"/>
                                        <p:tgtEl>
                                          <p:spTgt spid="104"/>
                                        </p:tgtEl>
                                        <p:attrNameLst>
                                          <p:attrName>fill.on</p:attrName>
                                        </p:attrNameLst>
                                      </p:cBhvr>
                                      <p:to>
                                        <p:strVal val="true"/>
                                      </p:to>
                                    </p:set>
                                  </p:childTnLst>
                                </p:cTn>
                              </p:par>
                              <p:par>
                                <p:cTn id="213" presetID="19" presetClass="emph" presetSubtype="0" fill="hold" grpId="0" nodeType="withEffect">
                                  <p:stCondLst>
                                    <p:cond delay="0"/>
                                  </p:stCondLst>
                                  <p:childTnLst>
                                    <p:animClr clrSpc="rgb" dir="cw">
                                      <p:cBhvr override="childStyle">
                                        <p:cTn id="214" dur="500" fill="hold"/>
                                        <p:tgtEl>
                                          <p:spTgt spid="105"/>
                                        </p:tgtEl>
                                        <p:attrNameLst>
                                          <p:attrName>style.color</p:attrName>
                                        </p:attrNameLst>
                                      </p:cBhvr>
                                      <p:to>
                                        <a:schemeClr val="accent2"/>
                                      </p:to>
                                    </p:animClr>
                                    <p:animClr clrSpc="rgb" dir="cw">
                                      <p:cBhvr>
                                        <p:cTn id="215" dur="500" fill="hold"/>
                                        <p:tgtEl>
                                          <p:spTgt spid="105"/>
                                        </p:tgtEl>
                                        <p:attrNameLst>
                                          <p:attrName>fillcolor</p:attrName>
                                        </p:attrNameLst>
                                      </p:cBhvr>
                                      <p:to>
                                        <a:schemeClr val="accent2"/>
                                      </p:to>
                                    </p:animClr>
                                    <p:set>
                                      <p:cBhvr>
                                        <p:cTn id="216" dur="500" fill="hold"/>
                                        <p:tgtEl>
                                          <p:spTgt spid="105"/>
                                        </p:tgtEl>
                                        <p:attrNameLst>
                                          <p:attrName>fill.type</p:attrName>
                                        </p:attrNameLst>
                                      </p:cBhvr>
                                      <p:to>
                                        <p:strVal val="solid"/>
                                      </p:to>
                                    </p:set>
                                    <p:set>
                                      <p:cBhvr>
                                        <p:cTn id="217" dur="500" fill="hold"/>
                                        <p:tgtEl>
                                          <p:spTgt spid="105"/>
                                        </p:tgtEl>
                                        <p:attrNameLst>
                                          <p:attrName>fill.on</p:attrName>
                                        </p:attrNameLst>
                                      </p:cBhvr>
                                      <p:to>
                                        <p:strVal val="true"/>
                                      </p:to>
                                    </p:set>
                                  </p:childTnLst>
                                </p:cTn>
                              </p:par>
                              <p:par>
                                <p:cTn id="218" presetID="19" presetClass="emph" presetSubtype="0" fill="hold" grpId="0" nodeType="withEffect">
                                  <p:stCondLst>
                                    <p:cond delay="0"/>
                                  </p:stCondLst>
                                  <p:childTnLst>
                                    <p:animClr clrSpc="rgb" dir="cw">
                                      <p:cBhvr override="childStyle">
                                        <p:cTn id="219" dur="500" fill="hold"/>
                                        <p:tgtEl>
                                          <p:spTgt spid="106"/>
                                        </p:tgtEl>
                                        <p:attrNameLst>
                                          <p:attrName>style.color</p:attrName>
                                        </p:attrNameLst>
                                      </p:cBhvr>
                                      <p:to>
                                        <a:schemeClr val="accent2"/>
                                      </p:to>
                                    </p:animClr>
                                    <p:animClr clrSpc="rgb" dir="cw">
                                      <p:cBhvr>
                                        <p:cTn id="220" dur="500" fill="hold"/>
                                        <p:tgtEl>
                                          <p:spTgt spid="106"/>
                                        </p:tgtEl>
                                        <p:attrNameLst>
                                          <p:attrName>fillcolor</p:attrName>
                                        </p:attrNameLst>
                                      </p:cBhvr>
                                      <p:to>
                                        <a:schemeClr val="accent2"/>
                                      </p:to>
                                    </p:animClr>
                                    <p:set>
                                      <p:cBhvr>
                                        <p:cTn id="221" dur="500" fill="hold"/>
                                        <p:tgtEl>
                                          <p:spTgt spid="106"/>
                                        </p:tgtEl>
                                        <p:attrNameLst>
                                          <p:attrName>fill.type</p:attrName>
                                        </p:attrNameLst>
                                      </p:cBhvr>
                                      <p:to>
                                        <p:strVal val="solid"/>
                                      </p:to>
                                    </p:set>
                                    <p:set>
                                      <p:cBhvr>
                                        <p:cTn id="222" dur="500" fill="hold"/>
                                        <p:tgtEl>
                                          <p:spTgt spid="106"/>
                                        </p:tgtEl>
                                        <p:attrNameLst>
                                          <p:attrName>fill.on</p:attrName>
                                        </p:attrNameLst>
                                      </p:cBhvr>
                                      <p:to>
                                        <p:strVal val="true"/>
                                      </p:to>
                                    </p:set>
                                  </p:childTnLst>
                                </p:cTn>
                              </p:par>
                              <p:par>
                                <p:cTn id="223" presetID="19" presetClass="emph" presetSubtype="0" fill="hold" grpId="0" nodeType="withEffect">
                                  <p:stCondLst>
                                    <p:cond delay="0"/>
                                  </p:stCondLst>
                                  <p:childTnLst>
                                    <p:animClr clrSpc="rgb" dir="cw">
                                      <p:cBhvr override="childStyle">
                                        <p:cTn id="224" dur="500" fill="hold"/>
                                        <p:tgtEl>
                                          <p:spTgt spid="107"/>
                                        </p:tgtEl>
                                        <p:attrNameLst>
                                          <p:attrName>style.color</p:attrName>
                                        </p:attrNameLst>
                                      </p:cBhvr>
                                      <p:to>
                                        <a:schemeClr val="accent2"/>
                                      </p:to>
                                    </p:animClr>
                                    <p:animClr clrSpc="rgb" dir="cw">
                                      <p:cBhvr>
                                        <p:cTn id="225" dur="500" fill="hold"/>
                                        <p:tgtEl>
                                          <p:spTgt spid="107"/>
                                        </p:tgtEl>
                                        <p:attrNameLst>
                                          <p:attrName>fillcolor</p:attrName>
                                        </p:attrNameLst>
                                      </p:cBhvr>
                                      <p:to>
                                        <a:schemeClr val="accent2"/>
                                      </p:to>
                                    </p:animClr>
                                    <p:set>
                                      <p:cBhvr>
                                        <p:cTn id="226" dur="500" fill="hold"/>
                                        <p:tgtEl>
                                          <p:spTgt spid="107"/>
                                        </p:tgtEl>
                                        <p:attrNameLst>
                                          <p:attrName>fill.type</p:attrName>
                                        </p:attrNameLst>
                                      </p:cBhvr>
                                      <p:to>
                                        <p:strVal val="solid"/>
                                      </p:to>
                                    </p:set>
                                    <p:set>
                                      <p:cBhvr>
                                        <p:cTn id="227" dur="500" fill="hold"/>
                                        <p:tgtEl>
                                          <p:spTgt spid="107"/>
                                        </p:tgtEl>
                                        <p:attrNameLst>
                                          <p:attrName>fill.on</p:attrName>
                                        </p:attrNameLst>
                                      </p:cBhvr>
                                      <p:to>
                                        <p:strVal val="true"/>
                                      </p:to>
                                    </p:set>
                                  </p:childTnLst>
                                </p:cTn>
                              </p:par>
                              <p:par>
                                <p:cTn id="228" presetID="19" presetClass="emph" presetSubtype="0" fill="hold" grpId="0" nodeType="withEffect">
                                  <p:stCondLst>
                                    <p:cond delay="0"/>
                                  </p:stCondLst>
                                  <p:childTnLst>
                                    <p:animClr clrSpc="rgb" dir="cw">
                                      <p:cBhvr override="childStyle">
                                        <p:cTn id="229" dur="500" fill="hold"/>
                                        <p:tgtEl>
                                          <p:spTgt spid="108"/>
                                        </p:tgtEl>
                                        <p:attrNameLst>
                                          <p:attrName>style.color</p:attrName>
                                        </p:attrNameLst>
                                      </p:cBhvr>
                                      <p:to>
                                        <a:schemeClr val="accent2"/>
                                      </p:to>
                                    </p:animClr>
                                    <p:animClr clrSpc="rgb" dir="cw">
                                      <p:cBhvr>
                                        <p:cTn id="230" dur="500" fill="hold"/>
                                        <p:tgtEl>
                                          <p:spTgt spid="108"/>
                                        </p:tgtEl>
                                        <p:attrNameLst>
                                          <p:attrName>fillcolor</p:attrName>
                                        </p:attrNameLst>
                                      </p:cBhvr>
                                      <p:to>
                                        <a:schemeClr val="accent2"/>
                                      </p:to>
                                    </p:animClr>
                                    <p:set>
                                      <p:cBhvr>
                                        <p:cTn id="231" dur="500" fill="hold"/>
                                        <p:tgtEl>
                                          <p:spTgt spid="108"/>
                                        </p:tgtEl>
                                        <p:attrNameLst>
                                          <p:attrName>fill.type</p:attrName>
                                        </p:attrNameLst>
                                      </p:cBhvr>
                                      <p:to>
                                        <p:strVal val="solid"/>
                                      </p:to>
                                    </p:set>
                                    <p:set>
                                      <p:cBhvr>
                                        <p:cTn id="232" dur="500" fill="hold"/>
                                        <p:tgtEl>
                                          <p:spTgt spid="108"/>
                                        </p:tgtEl>
                                        <p:attrNameLst>
                                          <p:attrName>fill.on</p:attrName>
                                        </p:attrNameLst>
                                      </p:cBhvr>
                                      <p:to>
                                        <p:strVal val="true"/>
                                      </p:to>
                                    </p:set>
                                  </p:childTnLst>
                                </p:cTn>
                              </p:par>
                              <p:par>
                                <p:cTn id="233" presetID="19" presetClass="emph" presetSubtype="0" fill="hold" grpId="0" nodeType="withEffect">
                                  <p:stCondLst>
                                    <p:cond delay="0"/>
                                  </p:stCondLst>
                                  <p:childTnLst>
                                    <p:animClr clrSpc="rgb" dir="cw">
                                      <p:cBhvr override="childStyle">
                                        <p:cTn id="234" dur="500" fill="hold"/>
                                        <p:tgtEl>
                                          <p:spTgt spid="109"/>
                                        </p:tgtEl>
                                        <p:attrNameLst>
                                          <p:attrName>style.color</p:attrName>
                                        </p:attrNameLst>
                                      </p:cBhvr>
                                      <p:to>
                                        <a:schemeClr val="accent2"/>
                                      </p:to>
                                    </p:animClr>
                                    <p:animClr clrSpc="rgb" dir="cw">
                                      <p:cBhvr>
                                        <p:cTn id="235" dur="500" fill="hold"/>
                                        <p:tgtEl>
                                          <p:spTgt spid="109"/>
                                        </p:tgtEl>
                                        <p:attrNameLst>
                                          <p:attrName>fillcolor</p:attrName>
                                        </p:attrNameLst>
                                      </p:cBhvr>
                                      <p:to>
                                        <a:schemeClr val="accent2"/>
                                      </p:to>
                                    </p:animClr>
                                    <p:set>
                                      <p:cBhvr>
                                        <p:cTn id="236" dur="500" fill="hold"/>
                                        <p:tgtEl>
                                          <p:spTgt spid="109"/>
                                        </p:tgtEl>
                                        <p:attrNameLst>
                                          <p:attrName>fill.type</p:attrName>
                                        </p:attrNameLst>
                                      </p:cBhvr>
                                      <p:to>
                                        <p:strVal val="solid"/>
                                      </p:to>
                                    </p:set>
                                    <p:set>
                                      <p:cBhvr>
                                        <p:cTn id="237" dur="500" fill="hold"/>
                                        <p:tgtEl>
                                          <p:spTgt spid="109"/>
                                        </p:tgtEl>
                                        <p:attrNameLst>
                                          <p:attrName>fill.on</p:attrName>
                                        </p:attrNameLst>
                                      </p:cBhvr>
                                      <p:to>
                                        <p:strVal val="true"/>
                                      </p:to>
                                    </p:set>
                                  </p:childTnLst>
                                </p:cTn>
                              </p:par>
                              <p:par>
                                <p:cTn id="238" presetID="19" presetClass="emph" presetSubtype="0" fill="hold" grpId="0" nodeType="withEffect">
                                  <p:stCondLst>
                                    <p:cond delay="0"/>
                                  </p:stCondLst>
                                  <p:childTnLst>
                                    <p:animClr clrSpc="rgb" dir="cw">
                                      <p:cBhvr override="childStyle">
                                        <p:cTn id="239" dur="500" fill="hold"/>
                                        <p:tgtEl>
                                          <p:spTgt spid="110"/>
                                        </p:tgtEl>
                                        <p:attrNameLst>
                                          <p:attrName>style.color</p:attrName>
                                        </p:attrNameLst>
                                      </p:cBhvr>
                                      <p:to>
                                        <a:schemeClr val="accent2"/>
                                      </p:to>
                                    </p:animClr>
                                    <p:animClr clrSpc="rgb" dir="cw">
                                      <p:cBhvr>
                                        <p:cTn id="240" dur="500" fill="hold"/>
                                        <p:tgtEl>
                                          <p:spTgt spid="110"/>
                                        </p:tgtEl>
                                        <p:attrNameLst>
                                          <p:attrName>fillcolor</p:attrName>
                                        </p:attrNameLst>
                                      </p:cBhvr>
                                      <p:to>
                                        <a:schemeClr val="accent2"/>
                                      </p:to>
                                    </p:animClr>
                                    <p:set>
                                      <p:cBhvr>
                                        <p:cTn id="241" dur="500" fill="hold"/>
                                        <p:tgtEl>
                                          <p:spTgt spid="110"/>
                                        </p:tgtEl>
                                        <p:attrNameLst>
                                          <p:attrName>fill.type</p:attrName>
                                        </p:attrNameLst>
                                      </p:cBhvr>
                                      <p:to>
                                        <p:strVal val="solid"/>
                                      </p:to>
                                    </p:set>
                                    <p:set>
                                      <p:cBhvr>
                                        <p:cTn id="242" dur="500" fill="hold"/>
                                        <p:tgtEl>
                                          <p:spTgt spid="110"/>
                                        </p:tgtEl>
                                        <p:attrNameLst>
                                          <p:attrName>fill.on</p:attrName>
                                        </p:attrNameLst>
                                      </p:cBhvr>
                                      <p:to>
                                        <p:strVal val="true"/>
                                      </p:to>
                                    </p:set>
                                  </p:childTnLst>
                                </p:cTn>
                              </p:par>
                              <p:par>
                                <p:cTn id="243" presetID="19" presetClass="emph" presetSubtype="0" fill="hold" grpId="0" nodeType="withEffect">
                                  <p:stCondLst>
                                    <p:cond delay="0"/>
                                  </p:stCondLst>
                                  <p:childTnLst>
                                    <p:animClr clrSpc="rgb" dir="cw">
                                      <p:cBhvr override="childStyle">
                                        <p:cTn id="244" dur="500" fill="hold"/>
                                        <p:tgtEl>
                                          <p:spTgt spid="111"/>
                                        </p:tgtEl>
                                        <p:attrNameLst>
                                          <p:attrName>style.color</p:attrName>
                                        </p:attrNameLst>
                                      </p:cBhvr>
                                      <p:to>
                                        <a:schemeClr val="accent2"/>
                                      </p:to>
                                    </p:animClr>
                                    <p:animClr clrSpc="rgb" dir="cw">
                                      <p:cBhvr>
                                        <p:cTn id="245" dur="500" fill="hold"/>
                                        <p:tgtEl>
                                          <p:spTgt spid="111"/>
                                        </p:tgtEl>
                                        <p:attrNameLst>
                                          <p:attrName>fillcolor</p:attrName>
                                        </p:attrNameLst>
                                      </p:cBhvr>
                                      <p:to>
                                        <a:schemeClr val="accent2"/>
                                      </p:to>
                                    </p:animClr>
                                    <p:set>
                                      <p:cBhvr>
                                        <p:cTn id="246" dur="500" fill="hold"/>
                                        <p:tgtEl>
                                          <p:spTgt spid="111"/>
                                        </p:tgtEl>
                                        <p:attrNameLst>
                                          <p:attrName>fill.type</p:attrName>
                                        </p:attrNameLst>
                                      </p:cBhvr>
                                      <p:to>
                                        <p:strVal val="solid"/>
                                      </p:to>
                                    </p:set>
                                    <p:set>
                                      <p:cBhvr>
                                        <p:cTn id="247" dur="500" fill="hold"/>
                                        <p:tgtEl>
                                          <p:spTgt spid="111"/>
                                        </p:tgtEl>
                                        <p:attrNameLst>
                                          <p:attrName>fill.on</p:attrName>
                                        </p:attrNameLst>
                                      </p:cBhvr>
                                      <p:to>
                                        <p:strVal val="true"/>
                                      </p:to>
                                    </p:set>
                                  </p:childTnLst>
                                </p:cTn>
                              </p:par>
                            </p:childTnLst>
                          </p:cTn>
                        </p:par>
                      </p:childTnLst>
                    </p:cTn>
                  </p:par>
                  <p:par>
                    <p:cTn id="248" fill="hold">
                      <p:stCondLst>
                        <p:cond delay="indefinite"/>
                      </p:stCondLst>
                      <p:childTnLst>
                        <p:par>
                          <p:cTn id="249" fill="hold">
                            <p:stCondLst>
                              <p:cond delay="0"/>
                            </p:stCondLst>
                            <p:childTnLst>
                              <p:par>
                                <p:cTn id="250" presetID="6" presetClass="exit" presetSubtype="32" fill="hold" grpId="1" nodeType="clickEffect">
                                  <p:stCondLst>
                                    <p:cond delay="0"/>
                                  </p:stCondLst>
                                  <p:childTnLst>
                                    <p:animEffect transition="out" filter="circle(out)">
                                      <p:cBhvr>
                                        <p:cTn id="251" dur="2000"/>
                                        <p:tgtEl>
                                          <p:spTgt spid="102"/>
                                        </p:tgtEl>
                                      </p:cBhvr>
                                    </p:animEffect>
                                    <p:set>
                                      <p:cBhvr>
                                        <p:cTn id="252" dur="1" fill="hold">
                                          <p:stCondLst>
                                            <p:cond delay="1999"/>
                                          </p:stCondLst>
                                        </p:cTn>
                                        <p:tgtEl>
                                          <p:spTgt spid="102"/>
                                        </p:tgtEl>
                                        <p:attrNameLst>
                                          <p:attrName>style.visibility</p:attrName>
                                        </p:attrNameLst>
                                      </p:cBhvr>
                                      <p:to>
                                        <p:strVal val="hidden"/>
                                      </p:to>
                                    </p:set>
                                  </p:childTnLst>
                                </p:cTn>
                              </p:par>
                              <p:par>
                                <p:cTn id="253" presetID="6" presetClass="exit" presetSubtype="32" fill="hold" grpId="1" nodeType="withEffect">
                                  <p:stCondLst>
                                    <p:cond delay="0"/>
                                  </p:stCondLst>
                                  <p:childTnLst>
                                    <p:animEffect transition="out" filter="circle(out)">
                                      <p:cBhvr>
                                        <p:cTn id="254" dur="2000"/>
                                        <p:tgtEl>
                                          <p:spTgt spid="103"/>
                                        </p:tgtEl>
                                      </p:cBhvr>
                                    </p:animEffect>
                                    <p:set>
                                      <p:cBhvr>
                                        <p:cTn id="255" dur="1" fill="hold">
                                          <p:stCondLst>
                                            <p:cond delay="1999"/>
                                          </p:stCondLst>
                                        </p:cTn>
                                        <p:tgtEl>
                                          <p:spTgt spid="103"/>
                                        </p:tgtEl>
                                        <p:attrNameLst>
                                          <p:attrName>style.visibility</p:attrName>
                                        </p:attrNameLst>
                                      </p:cBhvr>
                                      <p:to>
                                        <p:strVal val="hidden"/>
                                      </p:to>
                                    </p:set>
                                  </p:childTnLst>
                                </p:cTn>
                              </p:par>
                              <p:par>
                                <p:cTn id="256" presetID="6" presetClass="exit" presetSubtype="32" fill="hold" grpId="1" nodeType="withEffect">
                                  <p:stCondLst>
                                    <p:cond delay="0"/>
                                  </p:stCondLst>
                                  <p:childTnLst>
                                    <p:animEffect transition="out" filter="circle(out)">
                                      <p:cBhvr>
                                        <p:cTn id="257" dur="2000"/>
                                        <p:tgtEl>
                                          <p:spTgt spid="104"/>
                                        </p:tgtEl>
                                      </p:cBhvr>
                                    </p:animEffect>
                                    <p:set>
                                      <p:cBhvr>
                                        <p:cTn id="258" dur="1" fill="hold">
                                          <p:stCondLst>
                                            <p:cond delay="1999"/>
                                          </p:stCondLst>
                                        </p:cTn>
                                        <p:tgtEl>
                                          <p:spTgt spid="104"/>
                                        </p:tgtEl>
                                        <p:attrNameLst>
                                          <p:attrName>style.visibility</p:attrName>
                                        </p:attrNameLst>
                                      </p:cBhvr>
                                      <p:to>
                                        <p:strVal val="hidden"/>
                                      </p:to>
                                    </p:set>
                                  </p:childTnLst>
                                </p:cTn>
                              </p:par>
                              <p:par>
                                <p:cTn id="259" presetID="6" presetClass="exit" presetSubtype="32" fill="hold" grpId="1" nodeType="withEffect">
                                  <p:stCondLst>
                                    <p:cond delay="0"/>
                                  </p:stCondLst>
                                  <p:childTnLst>
                                    <p:animEffect transition="out" filter="circle(out)">
                                      <p:cBhvr>
                                        <p:cTn id="260" dur="2000"/>
                                        <p:tgtEl>
                                          <p:spTgt spid="105"/>
                                        </p:tgtEl>
                                      </p:cBhvr>
                                    </p:animEffect>
                                    <p:set>
                                      <p:cBhvr>
                                        <p:cTn id="261" dur="1" fill="hold">
                                          <p:stCondLst>
                                            <p:cond delay="1999"/>
                                          </p:stCondLst>
                                        </p:cTn>
                                        <p:tgtEl>
                                          <p:spTgt spid="105"/>
                                        </p:tgtEl>
                                        <p:attrNameLst>
                                          <p:attrName>style.visibility</p:attrName>
                                        </p:attrNameLst>
                                      </p:cBhvr>
                                      <p:to>
                                        <p:strVal val="hidden"/>
                                      </p:to>
                                    </p:set>
                                  </p:childTnLst>
                                </p:cTn>
                              </p:par>
                              <p:par>
                                <p:cTn id="262" presetID="6" presetClass="exit" presetSubtype="32" fill="hold" grpId="1" nodeType="withEffect">
                                  <p:stCondLst>
                                    <p:cond delay="0"/>
                                  </p:stCondLst>
                                  <p:childTnLst>
                                    <p:animEffect transition="out" filter="circle(out)">
                                      <p:cBhvr>
                                        <p:cTn id="263" dur="2000"/>
                                        <p:tgtEl>
                                          <p:spTgt spid="106"/>
                                        </p:tgtEl>
                                      </p:cBhvr>
                                    </p:animEffect>
                                    <p:set>
                                      <p:cBhvr>
                                        <p:cTn id="264" dur="1" fill="hold">
                                          <p:stCondLst>
                                            <p:cond delay="1999"/>
                                          </p:stCondLst>
                                        </p:cTn>
                                        <p:tgtEl>
                                          <p:spTgt spid="106"/>
                                        </p:tgtEl>
                                        <p:attrNameLst>
                                          <p:attrName>style.visibility</p:attrName>
                                        </p:attrNameLst>
                                      </p:cBhvr>
                                      <p:to>
                                        <p:strVal val="hidden"/>
                                      </p:to>
                                    </p:set>
                                  </p:childTnLst>
                                </p:cTn>
                              </p:par>
                              <p:par>
                                <p:cTn id="265" presetID="6" presetClass="exit" presetSubtype="32" fill="hold" grpId="1" nodeType="withEffect">
                                  <p:stCondLst>
                                    <p:cond delay="0"/>
                                  </p:stCondLst>
                                  <p:childTnLst>
                                    <p:animEffect transition="out" filter="circle(out)">
                                      <p:cBhvr>
                                        <p:cTn id="266" dur="2000"/>
                                        <p:tgtEl>
                                          <p:spTgt spid="107"/>
                                        </p:tgtEl>
                                      </p:cBhvr>
                                    </p:animEffect>
                                    <p:set>
                                      <p:cBhvr>
                                        <p:cTn id="267" dur="1" fill="hold">
                                          <p:stCondLst>
                                            <p:cond delay="1999"/>
                                          </p:stCondLst>
                                        </p:cTn>
                                        <p:tgtEl>
                                          <p:spTgt spid="107"/>
                                        </p:tgtEl>
                                        <p:attrNameLst>
                                          <p:attrName>style.visibility</p:attrName>
                                        </p:attrNameLst>
                                      </p:cBhvr>
                                      <p:to>
                                        <p:strVal val="hidden"/>
                                      </p:to>
                                    </p:set>
                                  </p:childTnLst>
                                </p:cTn>
                              </p:par>
                              <p:par>
                                <p:cTn id="268" presetID="6" presetClass="exit" presetSubtype="32" fill="hold" grpId="1" nodeType="withEffect">
                                  <p:stCondLst>
                                    <p:cond delay="0"/>
                                  </p:stCondLst>
                                  <p:childTnLst>
                                    <p:animEffect transition="out" filter="circle(out)">
                                      <p:cBhvr>
                                        <p:cTn id="269" dur="2000"/>
                                        <p:tgtEl>
                                          <p:spTgt spid="108"/>
                                        </p:tgtEl>
                                      </p:cBhvr>
                                    </p:animEffect>
                                    <p:set>
                                      <p:cBhvr>
                                        <p:cTn id="270" dur="1" fill="hold">
                                          <p:stCondLst>
                                            <p:cond delay="1999"/>
                                          </p:stCondLst>
                                        </p:cTn>
                                        <p:tgtEl>
                                          <p:spTgt spid="108"/>
                                        </p:tgtEl>
                                        <p:attrNameLst>
                                          <p:attrName>style.visibility</p:attrName>
                                        </p:attrNameLst>
                                      </p:cBhvr>
                                      <p:to>
                                        <p:strVal val="hidden"/>
                                      </p:to>
                                    </p:set>
                                  </p:childTnLst>
                                </p:cTn>
                              </p:par>
                              <p:par>
                                <p:cTn id="271" presetID="6" presetClass="exit" presetSubtype="32" fill="hold" grpId="1" nodeType="withEffect">
                                  <p:stCondLst>
                                    <p:cond delay="0"/>
                                  </p:stCondLst>
                                  <p:childTnLst>
                                    <p:animEffect transition="out" filter="circle(out)">
                                      <p:cBhvr>
                                        <p:cTn id="272" dur="2000"/>
                                        <p:tgtEl>
                                          <p:spTgt spid="109"/>
                                        </p:tgtEl>
                                      </p:cBhvr>
                                    </p:animEffect>
                                    <p:set>
                                      <p:cBhvr>
                                        <p:cTn id="273" dur="1" fill="hold">
                                          <p:stCondLst>
                                            <p:cond delay="1999"/>
                                          </p:stCondLst>
                                        </p:cTn>
                                        <p:tgtEl>
                                          <p:spTgt spid="109"/>
                                        </p:tgtEl>
                                        <p:attrNameLst>
                                          <p:attrName>style.visibility</p:attrName>
                                        </p:attrNameLst>
                                      </p:cBhvr>
                                      <p:to>
                                        <p:strVal val="hidden"/>
                                      </p:to>
                                    </p:set>
                                  </p:childTnLst>
                                </p:cTn>
                              </p:par>
                              <p:par>
                                <p:cTn id="274" presetID="6" presetClass="exit" presetSubtype="32" fill="hold" grpId="1" nodeType="withEffect">
                                  <p:stCondLst>
                                    <p:cond delay="0"/>
                                  </p:stCondLst>
                                  <p:childTnLst>
                                    <p:animEffect transition="out" filter="circle(out)">
                                      <p:cBhvr>
                                        <p:cTn id="275" dur="2000"/>
                                        <p:tgtEl>
                                          <p:spTgt spid="110"/>
                                        </p:tgtEl>
                                      </p:cBhvr>
                                    </p:animEffect>
                                    <p:set>
                                      <p:cBhvr>
                                        <p:cTn id="276" dur="1" fill="hold">
                                          <p:stCondLst>
                                            <p:cond delay="1999"/>
                                          </p:stCondLst>
                                        </p:cTn>
                                        <p:tgtEl>
                                          <p:spTgt spid="110"/>
                                        </p:tgtEl>
                                        <p:attrNameLst>
                                          <p:attrName>style.visibility</p:attrName>
                                        </p:attrNameLst>
                                      </p:cBhvr>
                                      <p:to>
                                        <p:strVal val="hidden"/>
                                      </p:to>
                                    </p:set>
                                  </p:childTnLst>
                                </p:cTn>
                              </p:par>
                              <p:par>
                                <p:cTn id="277" presetID="6" presetClass="exit" presetSubtype="32" fill="hold" grpId="1" nodeType="withEffect">
                                  <p:stCondLst>
                                    <p:cond delay="0"/>
                                  </p:stCondLst>
                                  <p:childTnLst>
                                    <p:animEffect transition="out" filter="circle(out)">
                                      <p:cBhvr>
                                        <p:cTn id="278" dur="2000"/>
                                        <p:tgtEl>
                                          <p:spTgt spid="111"/>
                                        </p:tgtEl>
                                      </p:cBhvr>
                                    </p:animEffect>
                                    <p:set>
                                      <p:cBhvr>
                                        <p:cTn id="279" dur="1" fill="hold">
                                          <p:stCondLst>
                                            <p:cond delay="1999"/>
                                          </p:stCondLst>
                                        </p:cTn>
                                        <p:tgtEl>
                                          <p:spTgt spid="111"/>
                                        </p:tgtEl>
                                        <p:attrNameLst>
                                          <p:attrName>style.visibility</p:attrName>
                                        </p:attrNameLst>
                                      </p:cBhvr>
                                      <p:to>
                                        <p:strVal val="hidden"/>
                                      </p:to>
                                    </p:set>
                                  </p:childTnLst>
                                </p:cTn>
                              </p:par>
                              <p:par>
                                <p:cTn id="280" presetID="6" presetClass="exit" presetSubtype="32" fill="hold" grpId="1" nodeType="withEffect">
                                  <p:stCondLst>
                                    <p:cond delay="0"/>
                                  </p:stCondLst>
                                  <p:childTnLst>
                                    <p:animEffect transition="out" filter="circle(out)">
                                      <p:cBhvr>
                                        <p:cTn id="281" dur="2000"/>
                                        <p:tgtEl>
                                          <p:spTgt spid="215"/>
                                        </p:tgtEl>
                                      </p:cBhvr>
                                    </p:animEffect>
                                    <p:set>
                                      <p:cBhvr>
                                        <p:cTn id="282" dur="1" fill="hold">
                                          <p:stCondLst>
                                            <p:cond delay="1999"/>
                                          </p:stCondLst>
                                        </p:cTn>
                                        <p:tgtEl>
                                          <p:spTgt spid="215"/>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83" restart="whenNotActive" fill="hold" evtFilter="cancelBubble" nodeType="interactiveSeq">
                <p:stCondLst>
                  <p:cond evt="onClick" delay="0">
                    <p:tgtEl>
                      <p:spTgt spid="22"/>
                    </p:tgtEl>
                  </p:cond>
                </p:stCondLst>
                <p:endSync evt="end" delay="0">
                  <p:rtn val="all"/>
                </p:endSync>
                <p:childTnLst>
                  <p:par>
                    <p:cTn id="284" fill="hold">
                      <p:stCondLst>
                        <p:cond delay="0"/>
                      </p:stCondLst>
                      <p:childTnLst>
                        <p:par>
                          <p:cTn id="285" fill="hold">
                            <p:stCondLst>
                              <p:cond delay="0"/>
                            </p:stCondLst>
                            <p:childTnLst>
                              <p:par>
                                <p:cTn id="286" presetID="6" presetClass="entr" presetSubtype="16" fill="hold" grpId="0" nodeType="withEffect">
                                  <p:stCondLst>
                                    <p:cond delay="0"/>
                                  </p:stCondLst>
                                  <p:childTnLst>
                                    <p:set>
                                      <p:cBhvr>
                                        <p:cTn id="287" dur="1" fill="hold">
                                          <p:stCondLst>
                                            <p:cond delay="0"/>
                                          </p:stCondLst>
                                        </p:cTn>
                                        <p:tgtEl>
                                          <p:spTgt spid="216"/>
                                        </p:tgtEl>
                                        <p:attrNameLst>
                                          <p:attrName>style.visibility</p:attrName>
                                        </p:attrNameLst>
                                      </p:cBhvr>
                                      <p:to>
                                        <p:strVal val="visible"/>
                                      </p:to>
                                    </p:set>
                                    <p:animEffect transition="in" filter="circle(in)">
                                      <p:cBhvr>
                                        <p:cTn id="288" dur="2000"/>
                                        <p:tgtEl>
                                          <p:spTgt spid="216"/>
                                        </p:tgtEl>
                                      </p:cBhvr>
                                    </p:animEffect>
                                  </p:childTnLst>
                                </p:cTn>
                              </p:par>
                              <p:par>
                                <p:cTn id="289" presetID="19" presetClass="emph" presetSubtype="0" fill="hold" grpId="0" nodeType="withEffect">
                                  <p:stCondLst>
                                    <p:cond delay="0"/>
                                  </p:stCondLst>
                                  <p:childTnLst>
                                    <p:animClr clrSpc="rgb" dir="cw">
                                      <p:cBhvr override="childStyle">
                                        <p:cTn id="290" dur="500" fill="hold"/>
                                        <p:tgtEl>
                                          <p:spTgt spid="112"/>
                                        </p:tgtEl>
                                        <p:attrNameLst>
                                          <p:attrName>style.color</p:attrName>
                                        </p:attrNameLst>
                                      </p:cBhvr>
                                      <p:to>
                                        <a:schemeClr val="accent2"/>
                                      </p:to>
                                    </p:animClr>
                                    <p:animClr clrSpc="rgb" dir="cw">
                                      <p:cBhvr>
                                        <p:cTn id="291" dur="500" fill="hold"/>
                                        <p:tgtEl>
                                          <p:spTgt spid="112"/>
                                        </p:tgtEl>
                                        <p:attrNameLst>
                                          <p:attrName>fillcolor</p:attrName>
                                        </p:attrNameLst>
                                      </p:cBhvr>
                                      <p:to>
                                        <a:schemeClr val="accent2"/>
                                      </p:to>
                                    </p:animClr>
                                    <p:set>
                                      <p:cBhvr>
                                        <p:cTn id="292" dur="500" fill="hold"/>
                                        <p:tgtEl>
                                          <p:spTgt spid="112"/>
                                        </p:tgtEl>
                                        <p:attrNameLst>
                                          <p:attrName>fill.type</p:attrName>
                                        </p:attrNameLst>
                                      </p:cBhvr>
                                      <p:to>
                                        <p:strVal val="solid"/>
                                      </p:to>
                                    </p:set>
                                    <p:set>
                                      <p:cBhvr>
                                        <p:cTn id="293" dur="500" fill="hold"/>
                                        <p:tgtEl>
                                          <p:spTgt spid="112"/>
                                        </p:tgtEl>
                                        <p:attrNameLst>
                                          <p:attrName>fill.on</p:attrName>
                                        </p:attrNameLst>
                                      </p:cBhvr>
                                      <p:to>
                                        <p:strVal val="true"/>
                                      </p:to>
                                    </p:set>
                                  </p:childTnLst>
                                </p:cTn>
                              </p:par>
                              <p:par>
                                <p:cTn id="294" presetID="19" presetClass="emph" presetSubtype="0" fill="hold" grpId="0" nodeType="withEffect">
                                  <p:stCondLst>
                                    <p:cond delay="0"/>
                                  </p:stCondLst>
                                  <p:childTnLst>
                                    <p:animClr clrSpc="rgb" dir="cw">
                                      <p:cBhvr override="childStyle">
                                        <p:cTn id="295" dur="500" fill="hold"/>
                                        <p:tgtEl>
                                          <p:spTgt spid="113"/>
                                        </p:tgtEl>
                                        <p:attrNameLst>
                                          <p:attrName>style.color</p:attrName>
                                        </p:attrNameLst>
                                      </p:cBhvr>
                                      <p:to>
                                        <a:schemeClr val="accent2"/>
                                      </p:to>
                                    </p:animClr>
                                    <p:animClr clrSpc="rgb" dir="cw">
                                      <p:cBhvr>
                                        <p:cTn id="296" dur="500" fill="hold"/>
                                        <p:tgtEl>
                                          <p:spTgt spid="113"/>
                                        </p:tgtEl>
                                        <p:attrNameLst>
                                          <p:attrName>fillcolor</p:attrName>
                                        </p:attrNameLst>
                                      </p:cBhvr>
                                      <p:to>
                                        <a:schemeClr val="accent2"/>
                                      </p:to>
                                    </p:animClr>
                                    <p:set>
                                      <p:cBhvr>
                                        <p:cTn id="297" dur="500" fill="hold"/>
                                        <p:tgtEl>
                                          <p:spTgt spid="113"/>
                                        </p:tgtEl>
                                        <p:attrNameLst>
                                          <p:attrName>fill.type</p:attrName>
                                        </p:attrNameLst>
                                      </p:cBhvr>
                                      <p:to>
                                        <p:strVal val="solid"/>
                                      </p:to>
                                    </p:set>
                                    <p:set>
                                      <p:cBhvr>
                                        <p:cTn id="298" dur="500" fill="hold"/>
                                        <p:tgtEl>
                                          <p:spTgt spid="113"/>
                                        </p:tgtEl>
                                        <p:attrNameLst>
                                          <p:attrName>fill.on</p:attrName>
                                        </p:attrNameLst>
                                      </p:cBhvr>
                                      <p:to>
                                        <p:strVal val="true"/>
                                      </p:to>
                                    </p:set>
                                  </p:childTnLst>
                                </p:cTn>
                              </p:par>
                              <p:par>
                                <p:cTn id="299" presetID="19" presetClass="emph" presetSubtype="0" fill="hold" grpId="0" nodeType="withEffect">
                                  <p:stCondLst>
                                    <p:cond delay="0"/>
                                  </p:stCondLst>
                                  <p:childTnLst>
                                    <p:animClr clrSpc="rgb" dir="cw">
                                      <p:cBhvr override="childStyle">
                                        <p:cTn id="300" dur="500" fill="hold"/>
                                        <p:tgtEl>
                                          <p:spTgt spid="119"/>
                                        </p:tgtEl>
                                        <p:attrNameLst>
                                          <p:attrName>style.color</p:attrName>
                                        </p:attrNameLst>
                                      </p:cBhvr>
                                      <p:to>
                                        <a:schemeClr val="accent2"/>
                                      </p:to>
                                    </p:animClr>
                                    <p:animClr clrSpc="rgb" dir="cw">
                                      <p:cBhvr>
                                        <p:cTn id="301" dur="500" fill="hold"/>
                                        <p:tgtEl>
                                          <p:spTgt spid="119"/>
                                        </p:tgtEl>
                                        <p:attrNameLst>
                                          <p:attrName>fillcolor</p:attrName>
                                        </p:attrNameLst>
                                      </p:cBhvr>
                                      <p:to>
                                        <a:schemeClr val="accent2"/>
                                      </p:to>
                                    </p:animClr>
                                    <p:set>
                                      <p:cBhvr>
                                        <p:cTn id="302" dur="500" fill="hold"/>
                                        <p:tgtEl>
                                          <p:spTgt spid="119"/>
                                        </p:tgtEl>
                                        <p:attrNameLst>
                                          <p:attrName>fill.type</p:attrName>
                                        </p:attrNameLst>
                                      </p:cBhvr>
                                      <p:to>
                                        <p:strVal val="solid"/>
                                      </p:to>
                                    </p:set>
                                    <p:set>
                                      <p:cBhvr>
                                        <p:cTn id="303" dur="500" fill="hold"/>
                                        <p:tgtEl>
                                          <p:spTgt spid="119"/>
                                        </p:tgtEl>
                                        <p:attrNameLst>
                                          <p:attrName>fill.on</p:attrName>
                                        </p:attrNameLst>
                                      </p:cBhvr>
                                      <p:to>
                                        <p:strVal val="true"/>
                                      </p:to>
                                    </p:set>
                                  </p:childTnLst>
                                </p:cTn>
                              </p:par>
                              <p:par>
                                <p:cTn id="304" presetID="19" presetClass="emph" presetSubtype="0" fill="hold" grpId="0" nodeType="withEffect">
                                  <p:stCondLst>
                                    <p:cond delay="0"/>
                                  </p:stCondLst>
                                  <p:childTnLst>
                                    <p:animClr clrSpc="rgb" dir="cw">
                                      <p:cBhvr override="childStyle">
                                        <p:cTn id="305" dur="500" fill="hold"/>
                                        <p:tgtEl>
                                          <p:spTgt spid="120"/>
                                        </p:tgtEl>
                                        <p:attrNameLst>
                                          <p:attrName>style.color</p:attrName>
                                        </p:attrNameLst>
                                      </p:cBhvr>
                                      <p:to>
                                        <a:schemeClr val="accent2"/>
                                      </p:to>
                                    </p:animClr>
                                    <p:animClr clrSpc="rgb" dir="cw">
                                      <p:cBhvr>
                                        <p:cTn id="306" dur="500" fill="hold"/>
                                        <p:tgtEl>
                                          <p:spTgt spid="120"/>
                                        </p:tgtEl>
                                        <p:attrNameLst>
                                          <p:attrName>fillcolor</p:attrName>
                                        </p:attrNameLst>
                                      </p:cBhvr>
                                      <p:to>
                                        <a:schemeClr val="accent2"/>
                                      </p:to>
                                    </p:animClr>
                                    <p:set>
                                      <p:cBhvr>
                                        <p:cTn id="307" dur="500" fill="hold"/>
                                        <p:tgtEl>
                                          <p:spTgt spid="120"/>
                                        </p:tgtEl>
                                        <p:attrNameLst>
                                          <p:attrName>fill.type</p:attrName>
                                        </p:attrNameLst>
                                      </p:cBhvr>
                                      <p:to>
                                        <p:strVal val="solid"/>
                                      </p:to>
                                    </p:set>
                                    <p:set>
                                      <p:cBhvr>
                                        <p:cTn id="308" dur="500" fill="hold"/>
                                        <p:tgtEl>
                                          <p:spTgt spid="120"/>
                                        </p:tgtEl>
                                        <p:attrNameLst>
                                          <p:attrName>fill.on</p:attrName>
                                        </p:attrNameLst>
                                      </p:cBhvr>
                                      <p:to>
                                        <p:strVal val="true"/>
                                      </p:to>
                                    </p:set>
                                  </p:childTnLst>
                                </p:cTn>
                              </p:par>
                              <p:par>
                                <p:cTn id="309" presetID="19" presetClass="emph" presetSubtype="0" fill="hold" grpId="0" nodeType="withEffect">
                                  <p:stCondLst>
                                    <p:cond delay="0"/>
                                  </p:stCondLst>
                                  <p:childTnLst>
                                    <p:animClr clrSpc="rgb" dir="cw">
                                      <p:cBhvr override="childStyle">
                                        <p:cTn id="310" dur="500" fill="hold"/>
                                        <p:tgtEl>
                                          <p:spTgt spid="121"/>
                                        </p:tgtEl>
                                        <p:attrNameLst>
                                          <p:attrName>style.color</p:attrName>
                                        </p:attrNameLst>
                                      </p:cBhvr>
                                      <p:to>
                                        <a:schemeClr val="accent2"/>
                                      </p:to>
                                    </p:animClr>
                                    <p:animClr clrSpc="rgb" dir="cw">
                                      <p:cBhvr>
                                        <p:cTn id="311" dur="500" fill="hold"/>
                                        <p:tgtEl>
                                          <p:spTgt spid="121"/>
                                        </p:tgtEl>
                                        <p:attrNameLst>
                                          <p:attrName>fillcolor</p:attrName>
                                        </p:attrNameLst>
                                      </p:cBhvr>
                                      <p:to>
                                        <a:schemeClr val="accent2"/>
                                      </p:to>
                                    </p:animClr>
                                    <p:set>
                                      <p:cBhvr>
                                        <p:cTn id="312" dur="500" fill="hold"/>
                                        <p:tgtEl>
                                          <p:spTgt spid="121"/>
                                        </p:tgtEl>
                                        <p:attrNameLst>
                                          <p:attrName>fill.type</p:attrName>
                                        </p:attrNameLst>
                                      </p:cBhvr>
                                      <p:to>
                                        <p:strVal val="solid"/>
                                      </p:to>
                                    </p:set>
                                    <p:set>
                                      <p:cBhvr>
                                        <p:cTn id="313" dur="500" fill="hold"/>
                                        <p:tgtEl>
                                          <p:spTgt spid="121"/>
                                        </p:tgtEl>
                                        <p:attrNameLst>
                                          <p:attrName>fill.on</p:attrName>
                                        </p:attrNameLst>
                                      </p:cBhvr>
                                      <p:to>
                                        <p:strVal val="true"/>
                                      </p:to>
                                    </p:set>
                                  </p:childTnLst>
                                </p:cTn>
                              </p:par>
                              <p:par>
                                <p:cTn id="314" presetID="19" presetClass="emph" presetSubtype="0" fill="hold" grpId="0" nodeType="withEffect">
                                  <p:stCondLst>
                                    <p:cond delay="0"/>
                                  </p:stCondLst>
                                  <p:childTnLst>
                                    <p:animClr clrSpc="rgb" dir="cw">
                                      <p:cBhvr override="childStyle">
                                        <p:cTn id="315" dur="500" fill="hold"/>
                                        <p:tgtEl>
                                          <p:spTgt spid="122"/>
                                        </p:tgtEl>
                                        <p:attrNameLst>
                                          <p:attrName>style.color</p:attrName>
                                        </p:attrNameLst>
                                      </p:cBhvr>
                                      <p:to>
                                        <a:schemeClr val="accent2"/>
                                      </p:to>
                                    </p:animClr>
                                    <p:animClr clrSpc="rgb" dir="cw">
                                      <p:cBhvr>
                                        <p:cTn id="316" dur="500" fill="hold"/>
                                        <p:tgtEl>
                                          <p:spTgt spid="122"/>
                                        </p:tgtEl>
                                        <p:attrNameLst>
                                          <p:attrName>fillcolor</p:attrName>
                                        </p:attrNameLst>
                                      </p:cBhvr>
                                      <p:to>
                                        <a:schemeClr val="accent2"/>
                                      </p:to>
                                    </p:animClr>
                                    <p:set>
                                      <p:cBhvr>
                                        <p:cTn id="317" dur="500" fill="hold"/>
                                        <p:tgtEl>
                                          <p:spTgt spid="122"/>
                                        </p:tgtEl>
                                        <p:attrNameLst>
                                          <p:attrName>fill.type</p:attrName>
                                        </p:attrNameLst>
                                      </p:cBhvr>
                                      <p:to>
                                        <p:strVal val="solid"/>
                                      </p:to>
                                    </p:set>
                                    <p:set>
                                      <p:cBhvr>
                                        <p:cTn id="318" dur="500" fill="hold"/>
                                        <p:tgtEl>
                                          <p:spTgt spid="122"/>
                                        </p:tgtEl>
                                        <p:attrNameLst>
                                          <p:attrName>fill.on</p:attrName>
                                        </p:attrNameLst>
                                      </p:cBhvr>
                                      <p:to>
                                        <p:strVal val="true"/>
                                      </p:to>
                                    </p:set>
                                  </p:childTnLst>
                                </p:cTn>
                              </p:par>
                              <p:par>
                                <p:cTn id="319" presetID="19" presetClass="emph" presetSubtype="0" fill="hold" grpId="0" nodeType="withEffect">
                                  <p:stCondLst>
                                    <p:cond delay="0"/>
                                  </p:stCondLst>
                                  <p:childTnLst>
                                    <p:animClr clrSpc="rgb" dir="cw">
                                      <p:cBhvr override="childStyle">
                                        <p:cTn id="320" dur="500" fill="hold"/>
                                        <p:tgtEl>
                                          <p:spTgt spid="123"/>
                                        </p:tgtEl>
                                        <p:attrNameLst>
                                          <p:attrName>style.color</p:attrName>
                                        </p:attrNameLst>
                                      </p:cBhvr>
                                      <p:to>
                                        <a:schemeClr val="accent2"/>
                                      </p:to>
                                    </p:animClr>
                                    <p:animClr clrSpc="rgb" dir="cw">
                                      <p:cBhvr>
                                        <p:cTn id="321" dur="500" fill="hold"/>
                                        <p:tgtEl>
                                          <p:spTgt spid="123"/>
                                        </p:tgtEl>
                                        <p:attrNameLst>
                                          <p:attrName>fillcolor</p:attrName>
                                        </p:attrNameLst>
                                      </p:cBhvr>
                                      <p:to>
                                        <a:schemeClr val="accent2"/>
                                      </p:to>
                                    </p:animClr>
                                    <p:set>
                                      <p:cBhvr>
                                        <p:cTn id="322" dur="500" fill="hold"/>
                                        <p:tgtEl>
                                          <p:spTgt spid="123"/>
                                        </p:tgtEl>
                                        <p:attrNameLst>
                                          <p:attrName>fill.type</p:attrName>
                                        </p:attrNameLst>
                                      </p:cBhvr>
                                      <p:to>
                                        <p:strVal val="solid"/>
                                      </p:to>
                                    </p:set>
                                    <p:set>
                                      <p:cBhvr>
                                        <p:cTn id="323" dur="500" fill="hold"/>
                                        <p:tgtEl>
                                          <p:spTgt spid="123"/>
                                        </p:tgtEl>
                                        <p:attrNameLst>
                                          <p:attrName>fill.on</p:attrName>
                                        </p:attrNameLst>
                                      </p:cBhvr>
                                      <p:to>
                                        <p:strVal val="true"/>
                                      </p:to>
                                    </p:set>
                                  </p:childTnLst>
                                </p:cTn>
                              </p:par>
                              <p:par>
                                <p:cTn id="324" presetID="19" presetClass="emph" presetSubtype="0" fill="hold" grpId="0" nodeType="withEffect">
                                  <p:stCondLst>
                                    <p:cond delay="0"/>
                                  </p:stCondLst>
                                  <p:childTnLst>
                                    <p:animClr clrSpc="rgb" dir="cw">
                                      <p:cBhvr override="childStyle">
                                        <p:cTn id="325" dur="500" fill="hold"/>
                                        <p:tgtEl>
                                          <p:spTgt spid="124"/>
                                        </p:tgtEl>
                                        <p:attrNameLst>
                                          <p:attrName>style.color</p:attrName>
                                        </p:attrNameLst>
                                      </p:cBhvr>
                                      <p:to>
                                        <a:schemeClr val="accent2"/>
                                      </p:to>
                                    </p:animClr>
                                    <p:animClr clrSpc="rgb" dir="cw">
                                      <p:cBhvr>
                                        <p:cTn id="326" dur="500" fill="hold"/>
                                        <p:tgtEl>
                                          <p:spTgt spid="124"/>
                                        </p:tgtEl>
                                        <p:attrNameLst>
                                          <p:attrName>fillcolor</p:attrName>
                                        </p:attrNameLst>
                                      </p:cBhvr>
                                      <p:to>
                                        <a:schemeClr val="accent2"/>
                                      </p:to>
                                    </p:animClr>
                                    <p:set>
                                      <p:cBhvr>
                                        <p:cTn id="327" dur="500" fill="hold"/>
                                        <p:tgtEl>
                                          <p:spTgt spid="124"/>
                                        </p:tgtEl>
                                        <p:attrNameLst>
                                          <p:attrName>fill.type</p:attrName>
                                        </p:attrNameLst>
                                      </p:cBhvr>
                                      <p:to>
                                        <p:strVal val="solid"/>
                                      </p:to>
                                    </p:set>
                                    <p:set>
                                      <p:cBhvr>
                                        <p:cTn id="328" dur="500" fill="hold"/>
                                        <p:tgtEl>
                                          <p:spTgt spid="124"/>
                                        </p:tgtEl>
                                        <p:attrNameLst>
                                          <p:attrName>fill.on</p:attrName>
                                        </p:attrNameLst>
                                      </p:cBhvr>
                                      <p:to>
                                        <p:strVal val="true"/>
                                      </p:to>
                                    </p:set>
                                  </p:childTnLst>
                                </p:cTn>
                              </p:par>
                              <p:par>
                                <p:cTn id="329" presetID="19" presetClass="emph" presetSubtype="0" fill="hold" grpId="0" nodeType="withEffect">
                                  <p:stCondLst>
                                    <p:cond delay="0"/>
                                  </p:stCondLst>
                                  <p:childTnLst>
                                    <p:animClr clrSpc="rgb" dir="cw">
                                      <p:cBhvr override="childStyle">
                                        <p:cTn id="330" dur="500" fill="hold"/>
                                        <p:tgtEl>
                                          <p:spTgt spid="125"/>
                                        </p:tgtEl>
                                        <p:attrNameLst>
                                          <p:attrName>style.color</p:attrName>
                                        </p:attrNameLst>
                                      </p:cBhvr>
                                      <p:to>
                                        <a:schemeClr val="accent2"/>
                                      </p:to>
                                    </p:animClr>
                                    <p:animClr clrSpc="rgb" dir="cw">
                                      <p:cBhvr>
                                        <p:cTn id="331" dur="500" fill="hold"/>
                                        <p:tgtEl>
                                          <p:spTgt spid="125"/>
                                        </p:tgtEl>
                                        <p:attrNameLst>
                                          <p:attrName>fillcolor</p:attrName>
                                        </p:attrNameLst>
                                      </p:cBhvr>
                                      <p:to>
                                        <a:schemeClr val="accent2"/>
                                      </p:to>
                                    </p:animClr>
                                    <p:set>
                                      <p:cBhvr>
                                        <p:cTn id="332" dur="500" fill="hold"/>
                                        <p:tgtEl>
                                          <p:spTgt spid="125"/>
                                        </p:tgtEl>
                                        <p:attrNameLst>
                                          <p:attrName>fill.type</p:attrName>
                                        </p:attrNameLst>
                                      </p:cBhvr>
                                      <p:to>
                                        <p:strVal val="solid"/>
                                      </p:to>
                                    </p:set>
                                    <p:set>
                                      <p:cBhvr>
                                        <p:cTn id="333" dur="500" fill="hold"/>
                                        <p:tgtEl>
                                          <p:spTgt spid="125"/>
                                        </p:tgtEl>
                                        <p:attrNameLst>
                                          <p:attrName>fill.on</p:attrName>
                                        </p:attrNameLst>
                                      </p:cBhvr>
                                      <p:to>
                                        <p:strVal val="true"/>
                                      </p:to>
                                    </p:set>
                                  </p:childTnLst>
                                </p:cTn>
                              </p:par>
                            </p:childTnLst>
                          </p:cTn>
                        </p:par>
                      </p:childTnLst>
                    </p:cTn>
                  </p:par>
                  <p:par>
                    <p:cTn id="334" fill="hold">
                      <p:stCondLst>
                        <p:cond delay="indefinite"/>
                      </p:stCondLst>
                      <p:childTnLst>
                        <p:par>
                          <p:cTn id="335" fill="hold">
                            <p:stCondLst>
                              <p:cond delay="0"/>
                            </p:stCondLst>
                            <p:childTnLst>
                              <p:par>
                                <p:cTn id="336" presetID="6" presetClass="exit" presetSubtype="32" fill="hold" grpId="1" nodeType="clickEffect">
                                  <p:stCondLst>
                                    <p:cond delay="0"/>
                                  </p:stCondLst>
                                  <p:childTnLst>
                                    <p:animEffect transition="out" filter="circle(out)">
                                      <p:cBhvr>
                                        <p:cTn id="337" dur="2000"/>
                                        <p:tgtEl>
                                          <p:spTgt spid="112"/>
                                        </p:tgtEl>
                                      </p:cBhvr>
                                    </p:animEffect>
                                    <p:set>
                                      <p:cBhvr>
                                        <p:cTn id="338" dur="1" fill="hold">
                                          <p:stCondLst>
                                            <p:cond delay="1999"/>
                                          </p:stCondLst>
                                        </p:cTn>
                                        <p:tgtEl>
                                          <p:spTgt spid="112"/>
                                        </p:tgtEl>
                                        <p:attrNameLst>
                                          <p:attrName>style.visibility</p:attrName>
                                        </p:attrNameLst>
                                      </p:cBhvr>
                                      <p:to>
                                        <p:strVal val="hidden"/>
                                      </p:to>
                                    </p:set>
                                  </p:childTnLst>
                                </p:cTn>
                              </p:par>
                              <p:par>
                                <p:cTn id="339" presetID="6" presetClass="exit" presetSubtype="32" fill="hold" grpId="1" nodeType="withEffect">
                                  <p:stCondLst>
                                    <p:cond delay="0"/>
                                  </p:stCondLst>
                                  <p:childTnLst>
                                    <p:animEffect transition="out" filter="circle(out)">
                                      <p:cBhvr>
                                        <p:cTn id="340" dur="2000"/>
                                        <p:tgtEl>
                                          <p:spTgt spid="113"/>
                                        </p:tgtEl>
                                      </p:cBhvr>
                                    </p:animEffect>
                                    <p:set>
                                      <p:cBhvr>
                                        <p:cTn id="341" dur="1" fill="hold">
                                          <p:stCondLst>
                                            <p:cond delay="1999"/>
                                          </p:stCondLst>
                                        </p:cTn>
                                        <p:tgtEl>
                                          <p:spTgt spid="113"/>
                                        </p:tgtEl>
                                        <p:attrNameLst>
                                          <p:attrName>style.visibility</p:attrName>
                                        </p:attrNameLst>
                                      </p:cBhvr>
                                      <p:to>
                                        <p:strVal val="hidden"/>
                                      </p:to>
                                    </p:set>
                                  </p:childTnLst>
                                </p:cTn>
                              </p:par>
                              <p:par>
                                <p:cTn id="342" presetID="6" presetClass="exit" presetSubtype="32" fill="hold" grpId="1" nodeType="withEffect">
                                  <p:stCondLst>
                                    <p:cond delay="0"/>
                                  </p:stCondLst>
                                  <p:childTnLst>
                                    <p:animEffect transition="out" filter="circle(out)">
                                      <p:cBhvr>
                                        <p:cTn id="343" dur="2000"/>
                                        <p:tgtEl>
                                          <p:spTgt spid="119"/>
                                        </p:tgtEl>
                                      </p:cBhvr>
                                    </p:animEffect>
                                    <p:set>
                                      <p:cBhvr>
                                        <p:cTn id="344" dur="1" fill="hold">
                                          <p:stCondLst>
                                            <p:cond delay="1999"/>
                                          </p:stCondLst>
                                        </p:cTn>
                                        <p:tgtEl>
                                          <p:spTgt spid="119"/>
                                        </p:tgtEl>
                                        <p:attrNameLst>
                                          <p:attrName>style.visibility</p:attrName>
                                        </p:attrNameLst>
                                      </p:cBhvr>
                                      <p:to>
                                        <p:strVal val="hidden"/>
                                      </p:to>
                                    </p:set>
                                  </p:childTnLst>
                                </p:cTn>
                              </p:par>
                              <p:par>
                                <p:cTn id="345" presetID="6" presetClass="exit" presetSubtype="32" fill="hold" grpId="1" nodeType="withEffect">
                                  <p:stCondLst>
                                    <p:cond delay="0"/>
                                  </p:stCondLst>
                                  <p:childTnLst>
                                    <p:animEffect transition="out" filter="circle(out)">
                                      <p:cBhvr>
                                        <p:cTn id="346" dur="2000"/>
                                        <p:tgtEl>
                                          <p:spTgt spid="120"/>
                                        </p:tgtEl>
                                      </p:cBhvr>
                                    </p:animEffect>
                                    <p:set>
                                      <p:cBhvr>
                                        <p:cTn id="347" dur="1" fill="hold">
                                          <p:stCondLst>
                                            <p:cond delay="1999"/>
                                          </p:stCondLst>
                                        </p:cTn>
                                        <p:tgtEl>
                                          <p:spTgt spid="120"/>
                                        </p:tgtEl>
                                        <p:attrNameLst>
                                          <p:attrName>style.visibility</p:attrName>
                                        </p:attrNameLst>
                                      </p:cBhvr>
                                      <p:to>
                                        <p:strVal val="hidden"/>
                                      </p:to>
                                    </p:set>
                                  </p:childTnLst>
                                </p:cTn>
                              </p:par>
                              <p:par>
                                <p:cTn id="348" presetID="6" presetClass="exit" presetSubtype="32" fill="hold" grpId="1" nodeType="withEffect">
                                  <p:stCondLst>
                                    <p:cond delay="0"/>
                                  </p:stCondLst>
                                  <p:childTnLst>
                                    <p:animEffect transition="out" filter="circle(out)">
                                      <p:cBhvr>
                                        <p:cTn id="349" dur="2000"/>
                                        <p:tgtEl>
                                          <p:spTgt spid="121"/>
                                        </p:tgtEl>
                                      </p:cBhvr>
                                    </p:animEffect>
                                    <p:set>
                                      <p:cBhvr>
                                        <p:cTn id="350" dur="1" fill="hold">
                                          <p:stCondLst>
                                            <p:cond delay="1999"/>
                                          </p:stCondLst>
                                        </p:cTn>
                                        <p:tgtEl>
                                          <p:spTgt spid="121"/>
                                        </p:tgtEl>
                                        <p:attrNameLst>
                                          <p:attrName>style.visibility</p:attrName>
                                        </p:attrNameLst>
                                      </p:cBhvr>
                                      <p:to>
                                        <p:strVal val="hidden"/>
                                      </p:to>
                                    </p:set>
                                  </p:childTnLst>
                                </p:cTn>
                              </p:par>
                              <p:par>
                                <p:cTn id="351" presetID="6" presetClass="exit" presetSubtype="32" fill="hold" grpId="1" nodeType="withEffect">
                                  <p:stCondLst>
                                    <p:cond delay="0"/>
                                  </p:stCondLst>
                                  <p:childTnLst>
                                    <p:animEffect transition="out" filter="circle(out)">
                                      <p:cBhvr>
                                        <p:cTn id="352" dur="2000"/>
                                        <p:tgtEl>
                                          <p:spTgt spid="122"/>
                                        </p:tgtEl>
                                      </p:cBhvr>
                                    </p:animEffect>
                                    <p:set>
                                      <p:cBhvr>
                                        <p:cTn id="353" dur="1" fill="hold">
                                          <p:stCondLst>
                                            <p:cond delay="1999"/>
                                          </p:stCondLst>
                                        </p:cTn>
                                        <p:tgtEl>
                                          <p:spTgt spid="122"/>
                                        </p:tgtEl>
                                        <p:attrNameLst>
                                          <p:attrName>style.visibility</p:attrName>
                                        </p:attrNameLst>
                                      </p:cBhvr>
                                      <p:to>
                                        <p:strVal val="hidden"/>
                                      </p:to>
                                    </p:set>
                                  </p:childTnLst>
                                </p:cTn>
                              </p:par>
                              <p:par>
                                <p:cTn id="354" presetID="6" presetClass="exit" presetSubtype="32" fill="hold" grpId="1" nodeType="withEffect">
                                  <p:stCondLst>
                                    <p:cond delay="0"/>
                                  </p:stCondLst>
                                  <p:childTnLst>
                                    <p:animEffect transition="out" filter="circle(out)">
                                      <p:cBhvr>
                                        <p:cTn id="355" dur="2000"/>
                                        <p:tgtEl>
                                          <p:spTgt spid="123"/>
                                        </p:tgtEl>
                                      </p:cBhvr>
                                    </p:animEffect>
                                    <p:set>
                                      <p:cBhvr>
                                        <p:cTn id="356" dur="1" fill="hold">
                                          <p:stCondLst>
                                            <p:cond delay="1999"/>
                                          </p:stCondLst>
                                        </p:cTn>
                                        <p:tgtEl>
                                          <p:spTgt spid="123"/>
                                        </p:tgtEl>
                                        <p:attrNameLst>
                                          <p:attrName>style.visibility</p:attrName>
                                        </p:attrNameLst>
                                      </p:cBhvr>
                                      <p:to>
                                        <p:strVal val="hidden"/>
                                      </p:to>
                                    </p:set>
                                  </p:childTnLst>
                                </p:cTn>
                              </p:par>
                              <p:par>
                                <p:cTn id="357" presetID="6" presetClass="exit" presetSubtype="32" fill="hold" grpId="1" nodeType="withEffect">
                                  <p:stCondLst>
                                    <p:cond delay="0"/>
                                  </p:stCondLst>
                                  <p:childTnLst>
                                    <p:animEffect transition="out" filter="circle(out)">
                                      <p:cBhvr>
                                        <p:cTn id="358" dur="2000"/>
                                        <p:tgtEl>
                                          <p:spTgt spid="124"/>
                                        </p:tgtEl>
                                      </p:cBhvr>
                                    </p:animEffect>
                                    <p:set>
                                      <p:cBhvr>
                                        <p:cTn id="359" dur="1" fill="hold">
                                          <p:stCondLst>
                                            <p:cond delay="1999"/>
                                          </p:stCondLst>
                                        </p:cTn>
                                        <p:tgtEl>
                                          <p:spTgt spid="124"/>
                                        </p:tgtEl>
                                        <p:attrNameLst>
                                          <p:attrName>style.visibility</p:attrName>
                                        </p:attrNameLst>
                                      </p:cBhvr>
                                      <p:to>
                                        <p:strVal val="hidden"/>
                                      </p:to>
                                    </p:set>
                                  </p:childTnLst>
                                </p:cTn>
                              </p:par>
                              <p:par>
                                <p:cTn id="360" presetID="6" presetClass="exit" presetSubtype="32" fill="hold" grpId="1" nodeType="withEffect">
                                  <p:stCondLst>
                                    <p:cond delay="0"/>
                                  </p:stCondLst>
                                  <p:childTnLst>
                                    <p:animEffect transition="out" filter="circle(out)">
                                      <p:cBhvr>
                                        <p:cTn id="361" dur="2000"/>
                                        <p:tgtEl>
                                          <p:spTgt spid="125"/>
                                        </p:tgtEl>
                                      </p:cBhvr>
                                    </p:animEffect>
                                    <p:set>
                                      <p:cBhvr>
                                        <p:cTn id="362" dur="1" fill="hold">
                                          <p:stCondLst>
                                            <p:cond delay="1999"/>
                                          </p:stCondLst>
                                        </p:cTn>
                                        <p:tgtEl>
                                          <p:spTgt spid="125"/>
                                        </p:tgtEl>
                                        <p:attrNameLst>
                                          <p:attrName>style.visibility</p:attrName>
                                        </p:attrNameLst>
                                      </p:cBhvr>
                                      <p:to>
                                        <p:strVal val="hidden"/>
                                      </p:to>
                                    </p:set>
                                  </p:childTnLst>
                                </p:cTn>
                              </p:par>
                              <p:par>
                                <p:cTn id="363" presetID="6" presetClass="exit" presetSubtype="32" fill="hold" grpId="1" nodeType="withEffect">
                                  <p:stCondLst>
                                    <p:cond delay="0"/>
                                  </p:stCondLst>
                                  <p:childTnLst>
                                    <p:animEffect transition="out" filter="circle(out)">
                                      <p:cBhvr>
                                        <p:cTn id="364" dur="2000"/>
                                        <p:tgtEl>
                                          <p:spTgt spid="216"/>
                                        </p:tgtEl>
                                      </p:cBhvr>
                                    </p:animEffect>
                                    <p:set>
                                      <p:cBhvr>
                                        <p:cTn id="365" dur="1" fill="hold">
                                          <p:stCondLst>
                                            <p:cond delay="1999"/>
                                          </p:stCondLst>
                                        </p:cTn>
                                        <p:tgtEl>
                                          <p:spTgt spid="216"/>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66" restart="whenNotActive" fill="hold" evtFilter="cancelBubble" nodeType="interactiveSeq">
                <p:stCondLst>
                  <p:cond evt="onClick" delay="0">
                    <p:tgtEl>
                      <p:spTgt spid="23"/>
                    </p:tgtEl>
                  </p:cond>
                </p:stCondLst>
                <p:endSync evt="end" delay="0">
                  <p:rtn val="all"/>
                </p:endSync>
                <p:childTnLst>
                  <p:par>
                    <p:cTn id="367" fill="hold">
                      <p:stCondLst>
                        <p:cond delay="0"/>
                      </p:stCondLst>
                      <p:childTnLst>
                        <p:par>
                          <p:cTn id="368" fill="hold">
                            <p:stCondLst>
                              <p:cond delay="0"/>
                            </p:stCondLst>
                            <p:childTnLst>
                              <p:par>
                                <p:cTn id="369" presetID="6" presetClass="entr" presetSubtype="16" fill="hold" grpId="0" nodeType="clickEffect">
                                  <p:stCondLst>
                                    <p:cond delay="0"/>
                                  </p:stCondLst>
                                  <p:childTnLst>
                                    <p:set>
                                      <p:cBhvr>
                                        <p:cTn id="370" dur="1" fill="hold">
                                          <p:stCondLst>
                                            <p:cond delay="0"/>
                                          </p:stCondLst>
                                        </p:cTn>
                                        <p:tgtEl>
                                          <p:spTgt spid="217"/>
                                        </p:tgtEl>
                                        <p:attrNameLst>
                                          <p:attrName>style.visibility</p:attrName>
                                        </p:attrNameLst>
                                      </p:cBhvr>
                                      <p:to>
                                        <p:strVal val="visible"/>
                                      </p:to>
                                    </p:set>
                                    <p:animEffect transition="in" filter="circle(in)">
                                      <p:cBhvr>
                                        <p:cTn id="371" dur="2000"/>
                                        <p:tgtEl>
                                          <p:spTgt spid="217"/>
                                        </p:tgtEl>
                                      </p:cBhvr>
                                    </p:animEffect>
                                  </p:childTnLst>
                                </p:cTn>
                              </p:par>
                              <p:par>
                                <p:cTn id="372" presetID="19" presetClass="emph" presetSubtype="0" fill="hold" grpId="0" nodeType="withEffect">
                                  <p:stCondLst>
                                    <p:cond delay="0"/>
                                  </p:stCondLst>
                                  <p:childTnLst>
                                    <p:animClr clrSpc="rgb" dir="cw">
                                      <p:cBhvr override="childStyle">
                                        <p:cTn id="373" dur="500" fill="hold"/>
                                        <p:tgtEl>
                                          <p:spTgt spid="126"/>
                                        </p:tgtEl>
                                        <p:attrNameLst>
                                          <p:attrName>style.color</p:attrName>
                                        </p:attrNameLst>
                                      </p:cBhvr>
                                      <p:to>
                                        <a:schemeClr val="accent2"/>
                                      </p:to>
                                    </p:animClr>
                                    <p:animClr clrSpc="rgb" dir="cw">
                                      <p:cBhvr>
                                        <p:cTn id="374" dur="500" fill="hold"/>
                                        <p:tgtEl>
                                          <p:spTgt spid="126"/>
                                        </p:tgtEl>
                                        <p:attrNameLst>
                                          <p:attrName>fillcolor</p:attrName>
                                        </p:attrNameLst>
                                      </p:cBhvr>
                                      <p:to>
                                        <a:schemeClr val="accent2"/>
                                      </p:to>
                                    </p:animClr>
                                    <p:set>
                                      <p:cBhvr>
                                        <p:cTn id="375" dur="500" fill="hold"/>
                                        <p:tgtEl>
                                          <p:spTgt spid="126"/>
                                        </p:tgtEl>
                                        <p:attrNameLst>
                                          <p:attrName>fill.type</p:attrName>
                                        </p:attrNameLst>
                                      </p:cBhvr>
                                      <p:to>
                                        <p:strVal val="solid"/>
                                      </p:to>
                                    </p:set>
                                    <p:set>
                                      <p:cBhvr>
                                        <p:cTn id="376" dur="500" fill="hold"/>
                                        <p:tgtEl>
                                          <p:spTgt spid="126"/>
                                        </p:tgtEl>
                                        <p:attrNameLst>
                                          <p:attrName>fill.on</p:attrName>
                                        </p:attrNameLst>
                                      </p:cBhvr>
                                      <p:to>
                                        <p:strVal val="true"/>
                                      </p:to>
                                    </p:set>
                                  </p:childTnLst>
                                </p:cTn>
                              </p:par>
                              <p:par>
                                <p:cTn id="377" presetID="19" presetClass="emph" presetSubtype="0" fill="hold" grpId="0" nodeType="withEffect">
                                  <p:stCondLst>
                                    <p:cond delay="0"/>
                                  </p:stCondLst>
                                  <p:childTnLst>
                                    <p:animClr clrSpc="rgb" dir="cw">
                                      <p:cBhvr override="childStyle">
                                        <p:cTn id="378" dur="500" fill="hold"/>
                                        <p:tgtEl>
                                          <p:spTgt spid="127"/>
                                        </p:tgtEl>
                                        <p:attrNameLst>
                                          <p:attrName>style.color</p:attrName>
                                        </p:attrNameLst>
                                      </p:cBhvr>
                                      <p:to>
                                        <a:schemeClr val="accent2"/>
                                      </p:to>
                                    </p:animClr>
                                    <p:animClr clrSpc="rgb" dir="cw">
                                      <p:cBhvr>
                                        <p:cTn id="379" dur="500" fill="hold"/>
                                        <p:tgtEl>
                                          <p:spTgt spid="127"/>
                                        </p:tgtEl>
                                        <p:attrNameLst>
                                          <p:attrName>fillcolor</p:attrName>
                                        </p:attrNameLst>
                                      </p:cBhvr>
                                      <p:to>
                                        <a:schemeClr val="accent2"/>
                                      </p:to>
                                    </p:animClr>
                                    <p:set>
                                      <p:cBhvr>
                                        <p:cTn id="380" dur="500" fill="hold"/>
                                        <p:tgtEl>
                                          <p:spTgt spid="127"/>
                                        </p:tgtEl>
                                        <p:attrNameLst>
                                          <p:attrName>fill.type</p:attrName>
                                        </p:attrNameLst>
                                      </p:cBhvr>
                                      <p:to>
                                        <p:strVal val="solid"/>
                                      </p:to>
                                    </p:set>
                                    <p:set>
                                      <p:cBhvr>
                                        <p:cTn id="381" dur="500" fill="hold"/>
                                        <p:tgtEl>
                                          <p:spTgt spid="127"/>
                                        </p:tgtEl>
                                        <p:attrNameLst>
                                          <p:attrName>fill.on</p:attrName>
                                        </p:attrNameLst>
                                      </p:cBhvr>
                                      <p:to>
                                        <p:strVal val="true"/>
                                      </p:to>
                                    </p:set>
                                  </p:childTnLst>
                                </p:cTn>
                              </p:par>
                              <p:par>
                                <p:cTn id="382" presetID="19" presetClass="emph" presetSubtype="0" fill="hold" grpId="0" nodeType="withEffect">
                                  <p:stCondLst>
                                    <p:cond delay="0"/>
                                  </p:stCondLst>
                                  <p:childTnLst>
                                    <p:animClr clrSpc="rgb" dir="cw">
                                      <p:cBhvr override="childStyle">
                                        <p:cTn id="383" dur="500" fill="hold"/>
                                        <p:tgtEl>
                                          <p:spTgt spid="128"/>
                                        </p:tgtEl>
                                        <p:attrNameLst>
                                          <p:attrName>style.color</p:attrName>
                                        </p:attrNameLst>
                                      </p:cBhvr>
                                      <p:to>
                                        <a:schemeClr val="accent2"/>
                                      </p:to>
                                    </p:animClr>
                                    <p:animClr clrSpc="rgb" dir="cw">
                                      <p:cBhvr>
                                        <p:cTn id="384" dur="500" fill="hold"/>
                                        <p:tgtEl>
                                          <p:spTgt spid="128"/>
                                        </p:tgtEl>
                                        <p:attrNameLst>
                                          <p:attrName>fillcolor</p:attrName>
                                        </p:attrNameLst>
                                      </p:cBhvr>
                                      <p:to>
                                        <a:schemeClr val="accent2"/>
                                      </p:to>
                                    </p:animClr>
                                    <p:set>
                                      <p:cBhvr>
                                        <p:cTn id="385" dur="500" fill="hold"/>
                                        <p:tgtEl>
                                          <p:spTgt spid="128"/>
                                        </p:tgtEl>
                                        <p:attrNameLst>
                                          <p:attrName>fill.type</p:attrName>
                                        </p:attrNameLst>
                                      </p:cBhvr>
                                      <p:to>
                                        <p:strVal val="solid"/>
                                      </p:to>
                                    </p:set>
                                    <p:set>
                                      <p:cBhvr>
                                        <p:cTn id="386" dur="500" fill="hold"/>
                                        <p:tgtEl>
                                          <p:spTgt spid="128"/>
                                        </p:tgtEl>
                                        <p:attrNameLst>
                                          <p:attrName>fill.on</p:attrName>
                                        </p:attrNameLst>
                                      </p:cBhvr>
                                      <p:to>
                                        <p:strVal val="true"/>
                                      </p:to>
                                    </p:set>
                                  </p:childTnLst>
                                </p:cTn>
                              </p:par>
                              <p:par>
                                <p:cTn id="387" presetID="19" presetClass="emph" presetSubtype="0" fill="hold" grpId="0" nodeType="withEffect">
                                  <p:stCondLst>
                                    <p:cond delay="0"/>
                                  </p:stCondLst>
                                  <p:childTnLst>
                                    <p:animClr clrSpc="rgb" dir="cw">
                                      <p:cBhvr override="childStyle">
                                        <p:cTn id="388" dur="500" fill="hold"/>
                                        <p:tgtEl>
                                          <p:spTgt spid="129"/>
                                        </p:tgtEl>
                                        <p:attrNameLst>
                                          <p:attrName>style.color</p:attrName>
                                        </p:attrNameLst>
                                      </p:cBhvr>
                                      <p:to>
                                        <a:schemeClr val="accent2"/>
                                      </p:to>
                                    </p:animClr>
                                    <p:animClr clrSpc="rgb" dir="cw">
                                      <p:cBhvr>
                                        <p:cTn id="389" dur="500" fill="hold"/>
                                        <p:tgtEl>
                                          <p:spTgt spid="129"/>
                                        </p:tgtEl>
                                        <p:attrNameLst>
                                          <p:attrName>fillcolor</p:attrName>
                                        </p:attrNameLst>
                                      </p:cBhvr>
                                      <p:to>
                                        <a:schemeClr val="accent2"/>
                                      </p:to>
                                    </p:animClr>
                                    <p:set>
                                      <p:cBhvr>
                                        <p:cTn id="390" dur="500" fill="hold"/>
                                        <p:tgtEl>
                                          <p:spTgt spid="129"/>
                                        </p:tgtEl>
                                        <p:attrNameLst>
                                          <p:attrName>fill.type</p:attrName>
                                        </p:attrNameLst>
                                      </p:cBhvr>
                                      <p:to>
                                        <p:strVal val="solid"/>
                                      </p:to>
                                    </p:set>
                                    <p:set>
                                      <p:cBhvr>
                                        <p:cTn id="391" dur="500" fill="hold"/>
                                        <p:tgtEl>
                                          <p:spTgt spid="129"/>
                                        </p:tgtEl>
                                        <p:attrNameLst>
                                          <p:attrName>fill.on</p:attrName>
                                        </p:attrNameLst>
                                      </p:cBhvr>
                                      <p:to>
                                        <p:strVal val="true"/>
                                      </p:to>
                                    </p:set>
                                  </p:childTnLst>
                                </p:cTn>
                              </p:par>
                              <p:par>
                                <p:cTn id="392" presetID="19" presetClass="emph" presetSubtype="0" fill="hold" grpId="0" nodeType="withEffect">
                                  <p:stCondLst>
                                    <p:cond delay="0"/>
                                  </p:stCondLst>
                                  <p:childTnLst>
                                    <p:animClr clrSpc="rgb" dir="cw">
                                      <p:cBhvr override="childStyle">
                                        <p:cTn id="393" dur="500" fill="hold"/>
                                        <p:tgtEl>
                                          <p:spTgt spid="154"/>
                                        </p:tgtEl>
                                        <p:attrNameLst>
                                          <p:attrName>style.color</p:attrName>
                                        </p:attrNameLst>
                                      </p:cBhvr>
                                      <p:to>
                                        <a:schemeClr val="accent2"/>
                                      </p:to>
                                    </p:animClr>
                                    <p:animClr clrSpc="rgb" dir="cw">
                                      <p:cBhvr>
                                        <p:cTn id="394" dur="500" fill="hold"/>
                                        <p:tgtEl>
                                          <p:spTgt spid="154"/>
                                        </p:tgtEl>
                                        <p:attrNameLst>
                                          <p:attrName>fillcolor</p:attrName>
                                        </p:attrNameLst>
                                      </p:cBhvr>
                                      <p:to>
                                        <a:schemeClr val="accent2"/>
                                      </p:to>
                                    </p:animClr>
                                    <p:set>
                                      <p:cBhvr>
                                        <p:cTn id="395" dur="500" fill="hold"/>
                                        <p:tgtEl>
                                          <p:spTgt spid="154"/>
                                        </p:tgtEl>
                                        <p:attrNameLst>
                                          <p:attrName>fill.type</p:attrName>
                                        </p:attrNameLst>
                                      </p:cBhvr>
                                      <p:to>
                                        <p:strVal val="solid"/>
                                      </p:to>
                                    </p:set>
                                    <p:set>
                                      <p:cBhvr>
                                        <p:cTn id="396" dur="500" fill="hold"/>
                                        <p:tgtEl>
                                          <p:spTgt spid="154"/>
                                        </p:tgtEl>
                                        <p:attrNameLst>
                                          <p:attrName>fill.on</p:attrName>
                                        </p:attrNameLst>
                                      </p:cBhvr>
                                      <p:to>
                                        <p:strVal val="true"/>
                                      </p:to>
                                    </p:set>
                                  </p:childTnLst>
                                </p:cTn>
                              </p:par>
                              <p:par>
                                <p:cTn id="397" presetID="19" presetClass="emph" presetSubtype="0" fill="hold" grpId="0" nodeType="withEffect">
                                  <p:stCondLst>
                                    <p:cond delay="0"/>
                                  </p:stCondLst>
                                  <p:childTnLst>
                                    <p:animClr clrSpc="rgb" dir="cw">
                                      <p:cBhvr override="childStyle">
                                        <p:cTn id="398" dur="500" fill="hold"/>
                                        <p:tgtEl>
                                          <p:spTgt spid="155"/>
                                        </p:tgtEl>
                                        <p:attrNameLst>
                                          <p:attrName>style.color</p:attrName>
                                        </p:attrNameLst>
                                      </p:cBhvr>
                                      <p:to>
                                        <a:schemeClr val="accent2"/>
                                      </p:to>
                                    </p:animClr>
                                    <p:animClr clrSpc="rgb" dir="cw">
                                      <p:cBhvr>
                                        <p:cTn id="399" dur="500" fill="hold"/>
                                        <p:tgtEl>
                                          <p:spTgt spid="155"/>
                                        </p:tgtEl>
                                        <p:attrNameLst>
                                          <p:attrName>fillcolor</p:attrName>
                                        </p:attrNameLst>
                                      </p:cBhvr>
                                      <p:to>
                                        <a:schemeClr val="accent2"/>
                                      </p:to>
                                    </p:animClr>
                                    <p:set>
                                      <p:cBhvr>
                                        <p:cTn id="400" dur="500" fill="hold"/>
                                        <p:tgtEl>
                                          <p:spTgt spid="155"/>
                                        </p:tgtEl>
                                        <p:attrNameLst>
                                          <p:attrName>fill.type</p:attrName>
                                        </p:attrNameLst>
                                      </p:cBhvr>
                                      <p:to>
                                        <p:strVal val="solid"/>
                                      </p:to>
                                    </p:set>
                                    <p:set>
                                      <p:cBhvr>
                                        <p:cTn id="401" dur="500" fill="hold"/>
                                        <p:tgtEl>
                                          <p:spTgt spid="155"/>
                                        </p:tgtEl>
                                        <p:attrNameLst>
                                          <p:attrName>fill.on</p:attrName>
                                        </p:attrNameLst>
                                      </p:cBhvr>
                                      <p:to>
                                        <p:strVal val="true"/>
                                      </p:to>
                                    </p:set>
                                  </p:childTnLst>
                                </p:cTn>
                              </p:par>
                              <p:par>
                                <p:cTn id="402" presetID="19" presetClass="emph" presetSubtype="0" fill="hold" grpId="0" nodeType="withEffect">
                                  <p:stCondLst>
                                    <p:cond delay="0"/>
                                  </p:stCondLst>
                                  <p:childTnLst>
                                    <p:animClr clrSpc="rgb" dir="cw">
                                      <p:cBhvr override="childStyle">
                                        <p:cTn id="403" dur="500" fill="hold"/>
                                        <p:tgtEl>
                                          <p:spTgt spid="175"/>
                                        </p:tgtEl>
                                        <p:attrNameLst>
                                          <p:attrName>style.color</p:attrName>
                                        </p:attrNameLst>
                                      </p:cBhvr>
                                      <p:to>
                                        <a:schemeClr val="accent2"/>
                                      </p:to>
                                    </p:animClr>
                                    <p:animClr clrSpc="rgb" dir="cw">
                                      <p:cBhvr>
                                        <p:cTn id="404" dur="500" fill="hold"/>
                                        <p:tgtEl>
                                          <p:spTgt spid="175"/>
                                        </p:tgtEl>
                                        <p:attrNameLst>
                                          <p:attrName>fillcolor</p:attrName>
                                        </p:attrNameLst>
                                      </p:cBhvr>
                                      <p:to>
                                        <a:schemeClr val="accent2"/>
                                      </p:to>
                                    </p:animClr>
                                    <p:set>
                                      <p:cBhvr>
                                        <p:cTn id="405" dur="500" fill="hold"/>
                                        <p:tgtEl>
                                          <p:spTgt spid="175"/>
                                        </p:tgtEl>
                                        <p:attrNameLst>
                                          <p:attrName>fill.type</p:attrName>
                                        </p:attrNameLst>
                                      </p:cBhvr>
                                      <p:to>
                                        <p:strVal val="solid"/>
                                      </p:to>
                                    </p:set>
                                    <p:set>
                                      <p:cBhvr>
                                        <p:cTn id="406" dur="500" fill="hold"/>
                                        <p:tgtEl>
                                          <p:spTgt spid="175"/>
                                        </p:tgtEl>
                                        <p:attrNameLst>
                                          <p:attrName>fill.on</p:attrName>
                                        </p:attrNameLst>
                                      </p:cBhvr>
                                      <p:to>
                                        <p:strVal val="true"/>
                                      </p:to>
                                    </p:set>
                                  </p:childTnLst>
                                </p:cTn>
                              </p:par>
                              <p:par>
                                <p:cTn id="407" presetID="19" presetClass="emph" presetSubtype="0" fill="hold" grpId="0" nodeType="withEffect">
                                  <p:stCondLst>
                                    <p:cond delay="0"/>
                                  </p:stCondLst>
                                  <p:childTnLst>
                                    <p:animClr clrSpc="rgb" dir="cw">
                                      <p:cBhvr override="childStyle">
                                        <p:cTn id="408" dur="500" fill="hold"/>
                                        <p:tgtEl>
                                          <p:spTgt spid="191"/>
                                        </p:tgtEl>
                                        <p:attrNameLst>
                                          <p:attrName>style.color</p:attrName>
                                        </p:attrNameLst>
                                      </p:cBhvr>
                                      <p:to>
                                        <a:schemeClr val="accent2"/>
                                      </p:to>
                                    </p:animClr>
                                    <p:animClr clrSpc="rgb" dir="cw">
                                      <p:cBhvr>
                                        <p:cTn id="409" dur="500" fill="hold"/>
                                        <p:tgtEl>
                                          <p:spTgt spid="191"/>
                                        </p:tgtEl>
                                        <p:attrNameLst>
                                          <p:attrName>fillcolor</p:attrName>
                                        </p:attrNameLst>
                                      </p:cBhvr>
                                      <p:to>
                                        <a:schemeClr val="accent2"/>
                                      </p:to>
                                    </p:animClr>
                                    <p:set>
                                      <p:cBhvr>
                                        <p:cTn id="410" dur="500" fill="hold"/>
                                        <p:tgtEl>
                                          <p:spTgt spid="191"/>
                                        </p:tgtEl>
                                        <p:attrNameLst>
                                          <p:attrName>fill.type</p:attrName>
                                        </p:attrNameLst>
                                      </p:cBhvr>
                                      <p:to>
                                        <p:strVal val="solid"/>
                                      </p:to>
                                    </p:set>
                                    <p:set>
                                      <p:cBhvr>
                                        <p:cTn id="411" dur="500" fill="hold"/>
                                        <p:tgtEl>
                                          <p:spTgt spid="191"/>
                                        </p:tgtEl>
                                        <p:attrNameLst>
                                          <p:attrName>fill.on</p:attrName>
                                        </p:attrNameLst>
                                      </p:cBhvr>
                                      <p:to>
                                        <p:strVal val="true"/>
                                      </p:to>
                                    </p:set>
                                  </p:childTnLst>
                                </p:cTn>
                              </p:par>
                              <p:par>
                                <p:cTn id="412" presetID="19" presetClass="emph" presetSubtype="0" fill="hold" grpId="0" nodeType="withEffect">
                                  <p:stCondLst>
                                    <p:cond delay="0"/>
                                  </p:stCondLst>
                                  <p:childTnLst>
                                    <p:animClr clrSpc="rgb" dir="cw">
                                      <p:cBhvr override="childStyle">
                                        <p:cTn id="413" dur="500" fill="hold"/>
                                        <p:tgtEl>
                                          <p:spTgt spid="192"/>
                                        </p:tgtEl>
                                        <p:attrNameLst>
                                          <p:attrName>style.color</p:attrName>
                                        </p:attrNameLst>
                                      </p:cBhvr>
                                      <p:to>
                                        <a:schemeClr val="accent2"/>
                                      </p:to>
                                    </p:animClr>
                                    <p:animClr clrSpc="rgb" dir="cw">
                                      <p:cBhvr>
                                        <p:cTn id="414" dur="500" fill="hold"/>
                                        <p:tgtEl>
                                          <p:spTgt spid="192"/>
                                        </p:tgtEl>
                                        <p:attrNameLst>
                                          <p:attrName>fillcolor</p:attrName>
                                        </p:attrNameLst>
                                      </p:cBhvr>
                                      <p:to>
                                        <a:schemeClr val="accent2"/>
                                      </p:to>
                                    </p:animClr>
                                    <p:set>
                                      <p:cBhvr>
                                        <p:cTn id="415" dur="500" fill="hold"/>
                                        <p:tgtEl>
                                          <p:spTgt spid="192"/>
                                        </p:tgtEl>
                                        <p:attrNameLst>
                                          <p:attrName>fill.type</p:attrName>
                                        </p:attrNameLst>
                                      </p:cBhvr>
                                      <p:to>
                                        <p:strVal val="solid"/>
                                      </p:to>
                                    </p:set>
                                    <p:set>
                                      <p:cBhvr>
                                        <p:cTn id="416" dur="500" fill="hold"/>
                                        <p:tgtEl>
                                          <p:spTgt spid="192"/>
                                        </p:tgtEl>
                                        <p:attrNameLst>
                                          <p:attrName>fill.on</p:attrName>
                                        </p:attrNameLst>
                                      </p:cBhvr>
                                      <p:to>
                                        <p:strVal val="true"/>
                                      </p:to>
                                    </p:set>
                                  </p:childTnLst>
                                </p:cTn>
                              </p:par>
                              <p:par>
                                <p:cTn id="417" presetID="19" presetClass="emph" presetSubtype="0" fill="hold" grpId="0" nodeType="withEffect">
                                  <p:stCondLst>
                                    <p:cond delay="0"/>
                                  </p:stCondLst>
                                  <p:childTnLst>
                                    <p:animClr clrSpc="rgb" dir="cw">
                                      <p:cBhvr override="childStyle">
                                        <p:cTn id="418" dur="500" fill="hold"/>
                                        <p:tgtEl>
                                          <p:spTgt spid="193"/>
                                        </p:tgtEl>
                                        <p:attrNameLst>
                                          <p:attrName>style.color</p:attrName>
                                        </p:attrNameLst>
                                      </p:cBhvr>
                                      <p:to>
                                        <a:schemeClr val="accent2"/>
                                      </p:to>
                                    </p:animClr>
                                    <p:animClr clrSpc="rgb" dir="cw">
                                      <p:cBhvr>
                                        <p:cTn id="419" dur="500" fill="hold"/>
                                        <p:tgtEl>
                                          <p:spTgt spid="193"/>
                                        </p:tgtEl>
                                        <p:attrNameLst>
                                          <p:attrName>fillcolor</p:attrName>
                                        </p:attrNameLst>
                                      </p:cBhvr>
                                      <p:to>
                                        <a:schemeClr val="accent2"/>
                                      </p:to>
                                    </p:animClr>
                                    <p:set>
                                      <p:cBhvr>
                                        <p:cTn id="420" dur="500" fill="hold"/>
                                        <p:tgtEl>
                                          <p:spTgt spid="193"/>
                                        </p:tgtEl>
                                        <p:attrNameLst>
                                          <p:attrName>fill.type</p:attrName>
                                        </p:attrNameLst>
                                      </p:cBhvr>
                                      <p:to>
                                        <p:strVal val="solid"/>
                                      </p:to>
                                    </p:set>
                                    <p:set>
                                      <p:cBhvr>
                                        <p:cTn id="421" dur="500" fill="hold"/>
                                        <p:tgtEl>
                                          <p:spTgt spid="193"/>
                                        </p:tgtEl>
                                        <p:attrNameLst>
                                          <p:attrName>fill.on</p:attrName>
                                        </p:attrNameLst>
                                      </p:cBhvr>
                                      <p:to>
                                        <p:strVal val="true"/>
                                      </p:to>
                                    </p:set>
                                  </p:childTnLst>
                                </p:cTn>
                              </p:par>
                              <p:par>
                                <p:cTn id="422" presetID="19" presetClass="emph" presetSubtype="0" fill="hold" grpId="0" nodeType="withEffect">
                                  <p:stCondLst>
                                    <p:cond delay="0"/>
                                  </p:stCondLst>
                                  <p:childTnLst>
                                    <p:animClr clrSpc="rgb" dir="cw">
                                      <p:cBhvr override="childStyle">
                                        <p:cTn id="423" dur="500" fill="hold"/>
                                        <p:tgtEl>
                                          <p:spTgt spid="194"/>
                                        </p:tgtEl>
                                        <p:attrNameLst>
                                          <p:attrName>style.color</p:attrName>
                                        </p:attrNameLst>
                                      </p:cBhvr>
                                      <p:to>
                                        <a:schemeClr val="accent2"/>
                                      </p:to>
                                    </p:animClr>
                                    <p:animClr clrSpc="rgb" dir="cw">
                                      <p:cBhvr>
                                        <p:cTn id="424" dur="500" fill="hold"/>
                                        <p:tgtEl>
                                          <p:spTgt spid="194"/>
                                        </p:tgtEl>
                                        <p:attrNameLst>
                                          <p:attrName>fillcolor</p:attrName>
                                        </p:attrNameLst>
                                      </p:cBhvr>
                                      <p:to>
                                        <a:schemeClr val="accent2"/>
                                      </p:to>
                                    </p:animClr>
                                    <p:set>
                                      <p:cBhvr>
                                        <p:cTn id="425" dur="500" fill="hold"/>
                                        <p:tgtEl>
                                          <p:spTgt spid="194"/>
                                        </p:tgtEl>
                                        <p:attrNameLst>
                                          <p:attrName>fill.type</p:attrName>
                                        </p:attrNameLst>
                                      </p:cBhvr>
                                      <p:to>
                                        <p:strVal val="solid"/>
                                      </p:to>
                                    </p:set>
                                    <p:set>
                                      <p:cBhvr>
                                        <p:cTn id="426" dur="500" fill="hold"/>
                                        <p:tgtEl>
                                          <p:spTgt spid="194"/>
                                        </p:tgtEl>
                                        <p:attrNameLst>
                                          <p:attrName>fill.on</p:attrName>
                                        </p:attrNameLst>
                                      </p:cBhvr>
                                      <p:to>
                                        <p:strVal val="true"/>
                                      </p:to>
                                    </p:set>
                                  </p:childTnLst>
                                </p:cTn>
                              </p:par>
                            </p:childTnLst>
                          </p:cTn>
                        </p:par>
                      </p:childTnLst>
                    </p:cTn>
                  </p:par>
                  <p:par>
                    <p:cTn id="427" fill="hold">
                      <p:stCondLst>
                        <p:cond delay="indefinite"/>
                      </p:stCondLst>
                      <p:childTnLst>
                        <p:par>
                          <p:cTn id="428" fill="hold">
                            <p:stCondLst>
                              <p:cond delay="0"/>
                            </p:stCondLst>
                            <p:childTnLst>
                              <p:par>
                                <p:cTn id="429" presetID="6" presetClass="exit" presetSubtype="32" fill="hold" grpId="1" nodeType="clickEffect">
                                  <p:stCondLst>
                                    <p:cond delay="0"/>
                                  </p:stCondLst>
                                  <p:childTnLst>
                                    <p:animEffect transition="out" filter="circle(out)">
                                      <p:cBhvr>
                                        <p:cTn id="430" dur="2000"/>
                                        <p:tgtEl>
                                          <p:spTgt spid="126"/>
                                        </p:tgtEl>
                                      </p:cBhvr>
                                    </p:animEffect>
                                    <p:set>
                                      <p:cBhvr>
                                        <p:cTn id="431" dur="1" fill="hold">
                                          <p:stCondLst>
                                            <p:cond delay="1999"/>
                                          </p:stCondLst>
                                        </p:cTn>
                                        <p:tgtEl>
                                          <p:spTgt spid="126"/>
                                        </p:tgtEl>
                                        <p:attrNameLst>
                                          <p:attrName>style.visibility</p:attrName>
                                        </p:attrNameLst>
                                      </p:cBhvr>
                                      <p:to>
                                        <p:strVal val="hidden"/>
                                      </p:to>
                                    </p:set>
                                  </p:childTnLst>
                                </p:cTn>
                              </p:par>
                              <p:par>
                                <p:cTn id="432" presetID="6" presetClass="exit" presetSubtype="32" fill="hold" grpId="1" nodeType="withEffect">
                                  <p:stCondLst>
                                    <p:cond delay="0"/>
                                  </p:stCondLst>
                                  <p:childTnLst>
                                    <p:animEffect transition="out" filter="circle(out)">
                                      <p:cBhvr>
                                        <p:cTn id="433" dur="2000"/>
                                        <p:tgtEl>
                                          <p:spTgt spid="127"/>
                                        </p:tgtEl>
                                      </p:cBhvr>
                                    </p:animEffect>
                                    <p:set>
                                      <p:cBhvr>
                                        <p:cTn id="434" dur="1" fill="hold">
                                          <p:stCondLst>
                                            <p:cond delay="1999"/>
                                          </p:stCondLst>
                                        </p:cTn>
                                        <p:tgtEl>
                                          <p:spTgt spid="127"/>
                                        </p:tgtEl>
                                        <p:attrNameLst>
                                          <p:attrName>style.visibility</p:attrName>
                                        </p:attrNameLst>
                                      </p:cBhvr>
                                      <p:to>
                                        <p:strVal val="hidden"/>
                                      </p:to>
                                    </p:set>
                                  </p:childTnLst>
                                </p:cTn>
                              </p:par>
                              <p:par>
                                <p:cTn id="435" presetID="6" presetClass="exit" presetSubtype="32" fill="hold" grpId="1" nodeType="withEffect">
                                  <p:stCondLst>
                                    <p:cond delay="0"/>
                                  </p:stCondLst>
                                  <p:childTnLst>
                                    <p:animEffect transition="out" filter="circle(out)">
                                      <p:cBhvr>
                                        <p:cTn id="436" dur="2000"/>
                                        <p:tgtEl>
                                          <p:spTgt spid="128"/>
                                        </p:tgtEl>
                                      </p:cBhvr>
                                    </p:animEffect>
                                    <p:set>
                                      <p:cBhvr>
                                        <p:cTn id="437" dur="1" fill="hold">
                                          <p:stCondLst>
                                            <p:cond delay="1999"/>
                                          </p:stCondLst>
                                        </p:cTn>
                                        <p:tgtEl>
                                          <p:spTgt spid="128"/>
                                        </p:tgtEl>
                                        <p:attrNameLst>
                                          <p:attrName>style.visibility</p:attrName>
                                        </p:attrNameLst>
                                      </p:cBhvr>
                                      <p:to>
                                        <p:strVal val="hidden"/>
                                      </p:to>
                                    </p:set>
                                  </p:childTnLst>
                                </p:cTn>
                              </p:par>
                              <p:par>
                                <p:cTn id="438" presetID="6" presetClass="exit" presetSubtype="32" fill="hold" grpId="1" nodeType="withEffect">
                                  <p:stCondLst>
                                    <p:cond delay="0"/>
                                  </p:stCondLst>
                                  <p:childTnLst>
                                    <p:animEffect transition="out" filter="circle(out)">
                                      <p:cBhvr>
                                        <p:cTn id="439" dur="2000"/>
                                        <p:tgtEl>
                                          <p:spTgt spid="129"/>
                                        </p:tgtEl>
                                      </p:cBhvr>
                                    </p:animEffect>
                                    <p:set>
                                      <p:cBhvr>
                                        <p:cTn id="440" dur="1" fill="hold">
                                          <p:stCondLst>
                                            <p:cond delay="1999"/>
                                          </p:stCondLst>
                                        </p:cTn>
                                        <p:tgtEl>
                                          <p:spTgt spid="129"/>
                                        </p:tgtEl>
                                        <p:attrNameLst>
                                          <p:attrName>style.visibility</p:attrName>
                                        </p:attrNameLst>
                                      </p:cBhvr>
                                      <p:to>
                                        <p:strVal val="hidden"/>
                                      </p:to>
                                    </p:set>
                                  </p:childTnLst>
                                </p:cTn>
                              </p:par>
                              <p:par>
                                <p:cTn id="441" presetID="6" presetClass="exit" presetSubtype="32" fill="hold" grpId="1" nodeType="withEffect">
                                  <p:stCondLst>
                                    <p:cond delay="0"/>
                                  </p:stCondLst>
                                  <p:childTnLst>
                                    <p:animEffect transition="out" filter="circle(out)">
                                      <p:cBhvr>
                                        <p:cTn id="442" dur="2000"/>
                                        <p:tgtEl>
                                          <p:spTgt spid="154"/>
                                        </p:tgtEl>
                                      </p:cBhvr>
                                    </p:animEffect>
                                    <p:set>
                                      <p:cBhvr>
                                        <p:cTn id="443" dur="1" fill="hold">
                                          <p:stCondLst>
                                            <p:cond delay="1999"/>
                                          </p:stCondLst>
                                        </p:cTn>
                                        <p:tgtEl>
                                          <p:spTgt spid="154"/>
                                        </p:tgtEl>
                                        <p:attrNameLst>
                                          <p:attrName>style.visibility</p:attrName>
                                        </p:attrNameLst>
                                      </p:cBhvr>
                                      <p:to>
                                        <p:strVal val="hidden"/>
                                      </p:to>
                                    </p:set>
                                  </p:childTnLst>
                                </p:cTn>
                              </p:par>
                              <p:par>
                                <p:cTn id="444" presetID="6" presetClass="exit" presetSubtype="32" fill="hold" grpId="1" nodeType="withEffect">
                                  <p:stCondLst>
                                    <p:cond delay="0"/>
                                  </p:stCondLst>
                                  <p:childTnLst>
                                    <p:animEffect transition="out" filter="circle(out)">
                                      <p:cBhvr>
                                        <p:cTn id="445" dur="2000"/>
                                        <p:tgtEl>
                                          <p:spTgt spid="155"/>
                                        </p:tgtEl>
                                      </p:cBhvr>
                                    </p:animEffect>
                                    <p:set>
                                      <p:cBhvr>
                                        <p:cTn id="446" dur="1" fill="hold">
                                          <p:stCondLst>
                                            <p:cond delay="1999"/>
                                          </p:stCondLst>
                                        </p:cTn>
                                        <p:tgtEl>
                                          <p:spTgt spid="155"/>
                                        </p:tgtEl>
                                        <p:attrNameLst>
                                          <p:attrName>style.visibility</p:attrName>
                                        </p:attrNameLst>
                                      </p:cBhvr>
                                      <p:to>
                                        <p:strVal val="hidden"/>
                                      </p:to>
                                    </p:set>
                                  </p:childTnLst>
                                </p:cTn>
                              </p:par>
                              <p:par>
                                <p:cTn id="447" presetID="6" presetClass="exit" presetSubtype="32" fill="hold" grpId="1" nodeType="withEffect">
                                  <p:stCondLst>
                                    <p:cond delay="0"/>
                                  </p:stCondLst>
                                  <p:childTnLst>
                                    <p:animEffect transition="out" filter="circle(out)">
                                      <p:cBhvr>
                                        <p:cTn id="448" dur="2000"/>
                                        <p:tgtEl>
                                          <p:spTgt spid="175"/>
                                        </p:tgtEl>
                                      </p:cBhvr>
                                    </p:animEffect>
                                    <p:set>
                                      <p:cBhvr>
                                        <p:cTn id="449" dur="1" fill="hold">
                                          <p:stCondLst>
                                            <p:cond delay="1999"/>
                                          </p:stCondLst>
                                        </p:cTn>
                                        <p:tgtEl>
                                          <p:spTgt spid="175"/>
                                        </p:tgtEl>
                                        <p:attrNameLst>
                                          <p:attrName>style.visibility</p:attrName>
                                        </p:attrNameLst>
                                      </p:cBhvr>
                                      <p:to>
                                        <p:strVal val="hidden"/>
                                      </p:to>
                                    </p:set>
                                  </p:childTnLst>
                                </p:cTn>
                              </p:par>
                              <p:par>
                                <p:cTn id="450" presetID="6" presetClass="exit" presetSubtype="32" fill="hold" grpId="1" nodeType="withEffect">
                                  <p:stCondLst>
                                    <p:cond delay="0"/>
                                  </p:stCondLst>
                                  <p:childTnLst>
                                    <p:animEffect transition="out" filter="circle(out)">
                                      <p:cBhvr>
                                        <p:cTn id="451" dur="2000"/>
                                        <p:tgtEl>
                                          <p:spTgt spid="191"/>
                                        </p:tgtEl>
                                      </p:cBhvr>
                                    </p:animEffect>
                                    <p:set>
                                      <p:cBhvr>
                                        <p:cTn id="452" dur="1" fill="hold">
                                          <p:stCondLst>
                                            <p:cond delay="1999"/>
                                          </p:stCondLst>
                                        </p:cTn>
                                        <p:tgtEl>
                                          <p:spTgt spid="191"/>
                                        </p:tgtEl>
                                        <p:attrNameLst>
                                          <p:attrName>style.visibility</p:attrName>
                                        </p:attrNameLst>
                                      </p:cBhvr>
                                      <p:to>
                                        <p:strVal val="hidden"/>
                                      </p:to>
                                    </p:set>
                                  </p:childTnLst>
                                </p:cTn>
                              </p:par>
                              <p:par>
                                <p:cTn id="453" presetID="6" presetClass="exit" presetSubtype="32" fill="hold" grpId="1" nodeType="withEffect">
                                  <p:stCondLst>
                                    <p:cond delay="0"/>
                                  </p:stCondLst>
                                  <p:childTnLst>
                                    <p:animEffect transition="out" filter="circle(out)">
                                      <p:cBhvr>
                                        <p:cTn id="454" dur="2000"/>
                                        <p:tgtEl>
                                          <p:spTgt spid="192"/>
                                        </p:tgtEl>
                                      </p:cBhvr>
                                    </p:animEffect>
                                    <p:set>
                                      <p:cBhvr>
                                        <p:cTn id="455" dur="1" fill="hold">
                                          <p:stCondLst>
                                            <p:cond delay="1999"/>
                                          </p:stCondLst>
                                        </p:cTn>
                                        <p:tgtEl>
                                          <p:spTgt spid="192"/>
                                        </p:tgtEl>
                                        <p:attrNameLst>
                                          <p:attrName>style.visibility</p:attrName>
                                        </p:attrNameLst>
                                      </p:cBhvr>
                                      <p:to>
                                        <p:strVal val="hidden"/>
                                      </p:to>
                                    </p:set>
                                  </p:childTnLst>
                                </p:cTn>
                              </p:par>
                              <p:par>
                                <p:cTn id="456" presetID="6" presetClass="exit" presetSubtype="32" fill="hold" grpId="1" nodeType="withEffect">
                                  <p:stCondLst>
                                    <p:cond delay="0"/>
                                  </p:stCondLst>
                                  <p:childTnLst>
                                    <p:animEffect transition="out" filter="circle(out)">
                                      <p:cBhvr>
                                        <p:cTn id="457" dur="2000"/>
                                        <p:tgtEl>
                                          <p:spTgt spid="193"/>
                                        </p:tgtEl>
                                      </p:cBhvr>
                                    </p:animEffect>
                                    <p:set>
                                      <p:cBhvr>
                                        <p:cTn id="458" dur="1" fill="hold">
                                          <p:stCondLst>
                                            <p:cond delay="1999"/>
                                          </p:stCondLst>
                                        </p:cTn>
                                        <p:tgtEl>
                                          <p:spTgt spid="193"/>
                                        </p:tgtEl>
                                        <p:attrNameLst>
                                          <p:attrName>style.visibility</p:attrName>
                                        </p:attrNameLst>
                                      </p:cBhvr>
                                      <p:to>
                                        <p:strVal val="hidden"/>
                                      </p:to>
                                    </p:set>
                                  </p:childTnLst>
                                </p:cTn>
                              </p:par>
                              <p:par>
                                <p:cTn id="459" presetID="6" presetClass="exit" presetSubtype="32" fill="hold" grpId="1" nodeType="withEffect">
                                  <p:stCondLst>
                                    <p:cond delay="0"/>
                                  </p:stCondLst>
                                  <p:childTnLst>
                                    <p:animEffect transition="out" filter="circle(out)">
                                      <p:cBhvr>
                                        <p:cTn id="460" dur="2000"/>
                                        <p:tgtEl>
                                          <p:spTgt spid="194"/>
                                        </p:tgtEl>
                                      </p:cBhvr>
                                    </p:animEffect>
                                    <p:set>
                                      <p:cBhvr>
                                        <p:cTn id="461" dur="1" fill="hold">
                                          <p:stCondLst>
                                            <p:cond delay="1999"/>
                                          </p:stCondLst>
                                        </p:cTn>
                                        <p:tgtEl>
                                          <p:spTgt spid="194"/>
                                        </p:tgtEl>
                                        <p:attrNameLst>
                                          <p:attrName>style.visibility</p:attrName>
                                        </p:attrNameLst>
                                      </p:cBhvr>
                                      <p:to>
                                        <p:strVal val="hidden"/>
                                      </p:to>
                                    </p:set>
                                  </p:childTnLst>
                                </p:cTn>
                              </p:par>
                              <p:par>
                                <p:cTn id="462" presetID="6" presetClass="exit" presetSubtype="32" fill="hold" grpId="1" nodeType="withEffect">
                                  <p:stCondLst>
                                    <p:cond delay="0"/>
                                  </p:stCondLst>
                                  <p:childTnLst>
                                    <p:animEffect transition="out" filter="circle(out)">
                                      <p:cBhvr>
                                        <p:cTn id="463" dur="2000"/>
                                        <p:tgtEl>
                                          <p:spTgt spid="217"/>
                                        </p:tgtEl>
                                      </p:cBhvr>
                                    </p:animEffect>
                                    <p:set>
                                      <p:cBhvr>
                                        <p:cTn id="464" dur="1" fill="hold">
                                          <p:stCondLst>
                                            <p:cond delay="1999"/>
                                          </p:stCondLst>
                                        </p:cTn>
                                        <p:tgtEl>
                                          <p:spTgt spid="217"/>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65" restart="whenNotActive" fill="hold" evtFilter="cancelBubble" nodeType="interactiveSeq">
                <p:stCondLst>
                  <p:cond evt="onClick" delay="0">
                    <p:tgtEl>
                      <p:spTgt spid="24"/>
                    </p:tgtEl>
                  </p:cond>
                </p:stCondLst>
                <p:endSync evt="end" delay="0">
                  <p:rtn val="all"/>
                </p:endSync>
                <p:childTnLst>
                  <p:par>
                    <p:cTn id="466" fill="hold">
                      <p:stCondLst>
                        <p:cond delay="0"/>
                      </p:stCondLst>
                      <p:childTnLst>
                        <p:par>
                          <p:cTn id="467" fill="hold">
                            <p:stCondLst>
                              <p:cond delay="0"/>
                            </p:stCondLst>
                            <p:childTnLst>
                              <p:par>
                                <p:cTn id="468" presetID="6" presetClass="entr" presetSubtype="16" fill="hold" grpId="0" nodeType="withEffect">
                                  <p:stCondLst>
                                    <p:cond delay="0"/>
                                  </p:stCondLst>
                                  <p:childTnLst>
                                    <p:set>
                                      <p:cBhvr>
                                        <p:cTn id="469" dur="1" fill="hold">
                                          <p:stCondLst>
                                            <p:cond delay="0"/>
                                          </p:stCondLst>
                                        </p:cTn>
                                        <p:tgtEl>
                                          <p:spTgt spid="218"/>
                                        </p:tgtEl>
                                        <p:attrNameLst>
                                          <p:attrName>style.visibility</p:attrName>
                                        </p:attrNameLst>
                                      </p:cBhvr>
                                      <p:to>
                                        <p:strVal val="visible"/>
                                      </p:to>
                                    </p:set>
                                    <p:animEffect transition="in" filter="circle(in)">
                                      <p:cBhvr>
                                        <p:cTn id="470" dur="2000"/>
                                        <p:tgtEl>
                                          <p:spTgt spid="218"/>
                                        </p:tgtEl>
                                      </p:cBhvr>
                                    </p:animEffect>
                                  </p:childTnLst>
                                </p:cTn>
                              </p:par>
                              <p:par>
                                <p:cTn id="471" presetID="19" presetClass="emph" presetSubtype="0" fill="hold" grpId="0" nodeType="withEffect">
                                  <p:stCondLst>
                                    <p:cond delay="0"/>
                                  </p:stCondLst>
                                  <p:childTnLst>
                                    <p:animClr clrSpc="rgb" dir="cw">
                                      <p:cBhvr override="childStyle">
                                        <p:cTn id="472" dur="500" fill="hold"/>
                                        <p:tgtEl>
                                          <p:spTgt spid="195"/>
                                        </p:tgtEl>
                                        <p:attrNameLst>
                                          <p:attrName>style.color</p:attrName>
                                        </p:attrNameLst>
                                      </p:cBhvr>
                                      <p:to>
                                        <a:schemeClr val="accent2"/>
                                      </p:to>
                                    </p:animClr>
                                    <p:animClr clrSpc="rgb" dir="cw">
                                      <p:cBhvr>
                                        <p:cTn id="473" dur="500" fill="hold"/>
                                        <p:tgtEl>
                                          <p:spTgt spid="195"/>
                                        </p:tgtEl>
                                        <p:attrNameLst>
                                          <p:attrName>fillcolor</p:attrName>
                                        </p:attrNameLst>
                                      </p:cBhvr>
                                      <p:to>
                                        <a:schemeClr val="accent2"/>
                                      </p:to>
                                    </p:animClr>
                                    <p:set>
                                      <p:cBhvr>
                                        <p:cTn id="474" dur="500" fill="hold"/>
                                        <p:tgtEl>
                                          <p:spTgt spid="195"/>
                                        </p:tgtEl>
                                        <p:attrNameLst>
                                          <p:attrName>fill.type</p:attrName>
                                        </p:attrNameLst>
                                      </p:cBhvr>
                                      <p:to>
                                        <p:strVal val="solid"/>
                                      </p:to>
                                    </p:set>
                                    <p:set>
                                      <p:cBhvr>
                                        <p:cTn id="475" dur="500" fill="hold"/>
                                        <p:tgtEl>
                                          <p:spTgt spid="195"/>
                                        </p:tgtEl>
                                        <p:attrNameLst>
                                          <p:attrName>fill.on</p:attrName>
                                        </p:attrNameLst>
                                      </p:cBhvr>
                                      <p:to>
                                        <p:strVal val="true"/>
                                      </p:to>
                                    </p:set>
                                  </p:childTnLst>
                                </p:cTn>
                              </p:par>
                              <p:par>
                                <p:cTn id="476" presetID="19" presetClass="emph" presetSubtype="0" fill="hold" grpId="0" nodeType="withEffect">
                                  <p:stCondLst>
                                    <p:cond delay="0"/>
                                  </p:stCondLst>
                                  <p:childTnLst>
                                    <p:animClr clrSpc="rgb" dir="cw">
                                      <p:cBhvr override="childStyle">
                                        <p:cTn id="477" dur="500" fill="hold"/>
                                        <p:tgtEl>
                                          <p:spTgt spid="196"/>
                                        </p:tgtEl>
                                        <p:attrNameLst>
                                          <p:attrName>style.color</p:attrName>
                                        </p:attrNameLst>
                                      </p:cBhvr>
                                      <p:to>
                                        <a:schemeClr val="accent2"/>
                                      </p:to>
                                    </p:animClr>
                                    <p:animClr clrSpc="rgb" dir="cw">
                                      <p:cBhvr>
                                        <p:cTn id="478" dur="500" fill="hold"/>
                                        <p:tgtEl>
                                          <p:spTgt spid="196"/>
                                        </p:tgtEl>
                                        <p:attrNameLst>
                                          <p:attrName>fillcolor</p:attrName>
                                        </p:attrNameLst>
                                      </p:cBhvr>
                                      <p:to>
                                        <a:schemeClr val="accent2"/>
                                      </p:to>
                                    </p:animClr>
                                    <p:set>
                                      <p:cBhvr>
                                        <p:cTn id="479" dur="500" fill="hold"/>
                                        <p:tgtEl>
                                          <p:spTgt spid="196"/>
                                        </p:tgtEl>
                                        <p:attrNameLst>
                                          <p:attrName>fill.type</p:attrName>
                                        </p:attrNameLst>
                                      </p:cBhvr>
                                      <p:to>
                                        <p:strVal val="solid"/>
                                      </p:to>
                                    </p:set>
                                    <p:set>
                                      <p:cBhvr>
                                        <p:cTn id="480" dur="500" fill="hold"/>
                                        <p:tgtEl>
                                          <p:spTgt spid="196"/>
                                        </p:tgtEl>
                                        <p:attrNameLst>
                                          <p:attrName>fill.on</p:attrName>
                                        </p:attrNameLst>
                                      </p:cBhvr>
                                      <p:to>
                                        <p:strVal val="true"/>
                                      </p:to>
                                    </p:set>
                                  </p:childTnLst>
                                </p:cTn>
                              </p:par>
                              <p:par>
                                <p:cTn id="481" presetID="19" presetClass="emph" presetSubtype="0" fill="hold" grpId="0" nodeType="withEffect">
                                  <p:stCondLst>
                                    <p:cond delay="0"/>
                                  </p:stCondLst>
                                  <p:childTnLst>
                                    <p:animClr clrSpc="rgb" dir="cw">
                                      <p:cBhvr override="childStyle">
                                        <p:cTn id="482" dur="500" fill="hold"/>
                                        <p:tgtEl>
                                          <p:spTgt spid="197"/>
                                        </p:tgtEl>
                                        <p:attrNameLst>
                                          <p:attrName>style.color</p:attrName>
                                        </p:attrNameLst>
                                      </p:cBhvr>
                                      <p:to>
                                        <a:schemeClr val="accent2"/>
                                      </p:to>
                                    </p:animClr>
                                    <p:animClr clrSpc="rgb" dir="cw">
                                      <p:cBhvr>
                                        <p:cTn id="483" dur="500" fill="hold"/>
                                        <p:tgtEl>
                                          <p:spTgt spid="197"/>
                                        </p:tgtEl>
                                        <p:attrNameLst>
                                          <p:attrName>fillcolor</p:attrName>
                                        </p:attrNameLst>
                                      </p:cBhvr>
                                      <p:to>
                                        <a:schemeClr val="accent2"/>
                                      </p:to>
                                    </p:animClr>
                                    <p:set>
                                      <p:cBhvr>
                                        <p:cTn id="484" dur="500" fill="hold"/>
                                        <p:tgtEl>
                                          <p:spTgt spid="197"/>
                                        </p:tgtEl>
                                        <p:attrNameLst>
                                          <p:attrName>fill.type</p:attrName>
                                        </p:attrNameLst>
                                      </p:cBhvr>
                                      <p:to>
                                        <p:strVal val="solid"/>
                                      </p:to>
                                    </p:set>
                                    <p:set>
                                      <p:cBhvr>
                                        <p:cTn id="485" dur="500" fill="hold"/>
                                        <p:tgtEl>
                                          <p:spTgt spid="197"/>
                                        </p:tgtEl>
                                        <p:attrNameLst>
                                          <p:attrName>fill.on</p:attrName>
                                        </p:attrNameLst>
                                      </p:cBhvr>
                                      <p:to>
                                        <p:strVal val="true"/>
                                      </p:to>
                                    </p:set>
                                  </p:childTnLst>
                                </p:cTn>
                              </p:par>
                              <p:par>
                                <p:cTn id="486" presetID="19" presetClass="emph" presetSubtype="0" fill="hold" grpId="0" nodeType="withEffect">
                                  <p:stCondLst>
                                    <p:cond delay="0"/>
                                  </p:stCondLst>
                                  <p:childTnLst>
                                    <p:animClr clrSpc="rgb" dir="cw">
                                      <p:cBhvr override="childStyle">
                                        <p:cTn id="487" dur="500" fill="hold"/>
                                        <p:tgtEl>
                                          <p:spTgt spid="198"/>
                                        </p:tgtEl>
                                        <p:attrNameLst>
                                          <p:attrName>style.color</p:attrName>
                                        </p:attrNameLst>
                                      </p:cBhvr>
                                      <p:to>
                                        <a:schemeClr val="accent2"/>
                                      </p:to>
                                    </p:animClr>
                                    <p:animClr clrSpc="rgb" dir="cw">
                                      <p:cBhvr>
                                        <p:cTn id="488" dur="500" fill="hold"/>
                                        <p:tgtEl>
                                          <p:spTgt spid="198"/>
                                        </p:tgtEl>
                                        <p:attrNameLst>
                                          <p:attrName>fillcolor</p:attrName>
                                        </p:attrNameLst>
                                      </p:cBhvr>
                                      <p:to>
                                        <a:schemeClr val="accent2"/>
                                      </p:to>
                                    </p:animClr>
                                    <p:set>
                                      <p:cBhvr>
                                        <p:cTn id="489" dur="500" fill="hold"/>
                                        <p:tgtEl>
                                          <p:spTgt spid="198"/>
                                        </p:tgtEl>
                                        <p:attrNameLst>
                                          <p:attrName>fill.type</p:attrName>
                                        </p:attrNameLst>
                                      </p:cBhvr>
                                      <p:to>
                                        <p:strVal val="solid"/>
                                      </p:to>
                                    </p:set>
                                    <p:set>
                                      <p:cBhvr>
                                        <p:cTn id="490" dur="500" fill="hold"/>
                                        <p:tgtEl>
                                          <p:spTgt spid="198"/>
                                        </p:tgtEl>
                                        <p:attrNameLst>
                                          <p:attrName>fill.on</p:attrName>
                                        </p:attrNameLst>
                                      </p:cBhvr>
                                      <p:to>
                                        <p:strVal val="true"/>
                                      </p:to>
                                    </p:set>
                                  </p:childTnLst>
                                </p:cTn>
                              </p:par>
                              <p:par>
                                <p:cTn id="491" presetID="19" presetClass="emph" presetSubtype="0" fill="hold" grpId="0" nodeType="withEffect">
                                  <p:stCondLst>
                                    <p:cond delay="0"/>
                                  </p:stCondLst>
                                  <p:childTnLst>
                                    <p:animClr clrSpc="rgb" dir="cw">
                                      <p:cBhvr override="childStyle">
                                        <p:cTn id="492" dur="500" fill="hold"/>
                                        <p:tgtEl>
                                          <p:spTgt spid="199"/>
                                        </p:tgtEl>
                                        <p:attrNameLst>
                                          <p:attrName>style.color</p:attrName>
                                        </p:attrNameLst>
                                      </p:cBhvr>
                                      <p:to>
                                        <a:schemeClr val="accent2"/>
                                      </p:to>
                                    </p:animClr>
                                    <p:animClr clrSpc="rgb" dir="cw">
                                      <p:cBhvr>
                                        <p:cTn id="493" dur="500" fill="hold"/>
                                        <p:tgtEl>
                                          <p:spTgt spid="199"/>
                                        </p:tgtEl>
                                        <p:attrNameLst>
                                          <p:attrName>fillcolor</p:attrName>
                                        </p:attrNameLst>
                                      </p:cBhvr>
                                      <p:to>
                                        <a:schemeClr val="accent2"/>
                                      </p:to>
                                    </p:animClr>
                                    <p:set>
                                      <p:cBhvr>
                                        <p:cTn id="494" dur="500" fill="hold"/>
                                        <p:tgtEl>
                                          <p:spTgt spid="199"/>
                                        </p:tgtEl>
                                        <p:attrNameLst>
                                          <p:attrName>fill.type</p:attrName>
                                        </p:attrNameLst>
                                      </p:cBhvr>
                                      <p:to>
                                        <p:strVal val="solid"/>
                                      </p:to>
                                    </p:set>
                                    <p:set>
                                      <p:cBhvr>
                                        <p:cTn id="495" dur="500" fill="hold"/>
                                        <p:tgtEl>
                                          <p:spTgt spid="199"/>
                                        </p:tgtEl>
                                        <p:attrNameLst>
                                          <p:attrName>fill.on</p:attrName>
                                        </p:attrNameLst>
                                      </p:cBhvr>
                                      <p:to>
                                        <p:strVal val="true"/>
                                      </p:to>
                                    </p:set>
                                  </p:childTnLst>
                                </p:cTn>
                              </p:par>
                              <p:par>
                                <p:cTn id="496" presetID="19" presetClass="emph" presetSubtype="0" fill="hold" grpId="0" nodeType="withEffect">
                                  <p:stCondLst>
                                    <p:cond delay="0"/>
                                  </p:stCondLst>
                                  <p:childTnLst>
                                    <p:animClr clrSpc="rgb" dir="cw">
                                      <p:cBhvr override="childStyle">
                                        <p:cTn id="497" dur="500" fill="hold"/>
                                        <p:tgtEl>
                                          <p:spTgt spid="200"/>
                                        </p:tgtEl>
                                        <p:attrNameLst>
                                          <p:attrName>style.color</p:attrName>
                                        </p:attrNameLst>
                                      </p:cBhvr>
                                      <p:to>
                                        <a:schemeClr val="accent2"/>
                                      </p:to>
                                    </p:animClr>
                                    <p:animClr clrSpc="rgb" dir="cw">
                                      <p:cBhvr>
                                        <p:cTn id="498" dur="500" fill="hold"/>
                                        <p:tgtEl>
                                          <p:spTgt spid="200"/>
                                        </p:tgtEl>
                                        <p:attrNameLst>
                                          <p:attrName>fillcolor</p:attrName>
                                        </p:attrNameLst>
                                      </p:cBhvr>
                                      <p:to>
                                        <a:schemeClr val="accent2"/>
                                      </p:to>
                                    </p:animClr>
                                    <p:set>
                                      <p:cBhvr>
                                        <p:cTn id="499" dur="500" fill="hold"/>
                                        <p:tgtEl>
                                          <p:spTgt spid="200"/>
                                        </p:tgtEl>
                                        <p:attrNameLst>
                                          <p:attrName>fill.type</p:attrName>
                                        </p:attrNameLst>
                                      </p:cBhvr>
                                      <p:to>
                                        <p:strVal val="solid"/>
                                      </p:to>
                                    </p:set>
                                    <p:set>
                                      <p:cBhvr>
                                        <p:cTn id="500" dur="500" fill="hold"/>
                                        <p:tgtEl>
                                          <p:spTgt spid="200"/>
                                        </p:tgtEl>
                                        <p:attrNameLst>
                                          <p:attrName>fill.on</p:attrName>
                                        </p:attrNameLst>
                                      </p:cBhvr>
                                      <p:to>
                                        <p:strVal val="true"/>
                                      </p:to>
                                    </p:set>
                                  </p:childTnLst>
                                </p:cTn>
                              </p:par>
                              <p:par>
                                <p:cTn id="501" presetID="19" presetClass="emph" presetSubtype="0" fill="hold" grpId="0" nodeType="withEffect">
                                  <p:stCondLst>
                                    <p:cond delay="0"/>
                                  </p:stCondLst>
                                  <p:childTnLst>
                                    <p:animClr clrSpc="rgb" dir="cw">
                                      <p:cBhvr override="childStyle">
                                        <p:cTn id="502" dur="500" fill="hold"/>
                                        <p:tgtEl>
                                          <p:spTgt spid="201"/>
                                        </p:tgtEl>
                                        <p:attrNameLst>
                                          <p:attrName>style.color</p:attrName>
                                        </p:attrNameLst>
                                      </p:cBhvr>
                                      <p:to>
                                        <a:schemeClr val="accent2"/>
                                      </p:to>
                                    </p:animClr>
                                    <p:animClr clrSpc="rgb" dir="cw">
                                      <p:cBhvr>
                                        <p:cTn id="503" dur="500" fill="hold"/>
                                        <p:tgtEl>
                                          <p:spTgt spid="201"/>
                                        </p:tgtEl>
                                        <p:attrNameLst>
                                          <p:attrName>fillcolor</p:attrName>
                                        </p:attrNameLst>
                                      </p:cBhvr>
                                      <p:to>
                                        <a:schemeClr val="accent2"/>
                                      </p:to>
                                    </p:animClr>
                                    <p:set>
                                      <p:cBhvr>
                                        <p:cTn id="504" dur="500" fill="hold"/>
                                        <p:tgtEl>
                                          <p:spTgt spid="201"/>
                                        </p:tgtEl>
                                        <p:attrNameLst>
                                          <p:attrName>fill.type</p:attrName>
                                        </p:attrNameLst>
                                      </p:cBhvr>
                                      <p:to>
                                        <p:strVal val="solid"/>
                                      </p:to>
                                    </p:set>
                                    <p:set>
                                      <p:cBhvr>
                                        <p:cTn id="505" dur="500" fill="hold"/>
                                        <p:tgtEl>
                                          <p:spTgt spid="201"/>
                                        </p:tgtEl>
                                        <p:attrNameLst>
                                          <p:attrName>fill.on</p:attrName>
                                        </p:attrNameLst>
                                      </p:cBhvr>
                                      <p:to>
                                        <p:strVal val="true"/>
                                      </p:to>
                                    </p:set>
                                  </p:childTnLst>
                                </p:cTn>
                              </p:par>
                              <p:par>
                                <p:cTn id="506" presetID="19" presetClass="emph" presetSubtype="0" fill="hold" grpId="0" nodeType="withEffect">
                                  <p:stCondLst>
                                    <p:cond delay="0"/>
                                  </p:stCondLst>
                                  <p:childTnLst>
                                    <p:animClr clrSpc="rgb" dir="cw">
                                      <p:cBhvr override="childStyle">
                                        <p:cTn id="507" dur="500" fill="hold"/>
                                        <p:tgtEl>
                                          <p:spTgt spid="202"/>
                                        </p:tgtEl>
                                        <p:attrNameLst>
                                          <p:attrName>style.color</p:attrName>
                                        </p:attrNameLst>
                                      </p:cBhvr>
                                      <p:to>
                                        <a:schemeClr val="accent2"/>
                                      </p:to>
                                    </p:animClr>
                                    <p:animClr clrSpc="rgb" dir="cw">
                                      <p:cBhvr>
                                        <p:cTn id="508" dur="500" fill="hold"/>
                                        <p:tgtEl>
                                          <p:spTgt spid="202"/>
                                        </p:tgtEl>
                                        <p:attrNameLst>
                                          <p:attrName>fillcolor</p:attrName>
                                        </p:attrNameLst>
                                      </p:cBhvr>
                                      <p:to>
                                        <a:schemeClr val="accent2"/>
                                      </p:to>
                                    </p:animClr>
                                    <p:set>
                                      <p:cBhvr>
                                        <p:cTn id="509" dur="500" fill="hold"/>
                                        <p:tgtEl>
                                          <p:spTgt spid="202"/>
                                        </p:tgtEl>
                                        <p:attrNameLst>
                                          <p:attrName>fill.type</p:attrName>
                                        </p:attrNameLst>
                                      </p:cBhvr>
                                      <p:to>
                                        <p:strVal val="solid"/>
                                      </p:to>
                                    </p:set>
                                    <p:set>
                                      <p:cBhvr>
                                        <p:cTn id="510" dur="500" fill="hold"/>
                                        <p:tgtEl>
                                          <p:spTgt spid="202"/>
                                        </p:tgtEl>
                                        <p:attrNameLst>
                                          <p:attrName>fill.on</p:attrName>
                                        </p:attrNameLst>
                                      </p:cBhvr>
                                      <p:to>
                                        <p:strVal val="true"/>
                                      </p:to>
                                    </p:set>
                                  </p:childTnLst>
                                </p:cTn>
                              </p:par>
                              <p:par>
                                <p:cTn id="511" presetID="19" presetClass="emph" presetSubtype="0" fill="hold" grpId="0" nodeType="withEffect">
                                  <p:stCondLst>
                                    <p:cond delay="0"/>
                                  </p:stCondLst>
                                  <p:childTnLst>
                                    <p:animClr clrSpc="rgb" dir="cw">
                                      <p:cBhvr override="childStyle">
                                        <p:cTn id="512" dur="500" fill="hold"/>
                                        <p:tgtEl>
                                          <p:spTgt spid="203"/>
                                        </p:tgtEl>
                                        <p:attrNameLst>
                                          <p:attrName>style.color</p:attrName>
                                        </p:attrNameLst>
                                      </p:cBhvr>
                                      <p:to>
                                        <a:schemeClr val="accent2"/>
                                      </p:to>
                                    </p:animClr>
                                    <p:animClr clrSpc="rgb" dir="cw">
                                      <p:cBhvr>
                                        <p:cTn id="513" dur="500" fill="hold"/>
                                        <p:tgtEl>
                                          <p:spTgt spid="203"/>
                                        </p:tgtEl>
                                        <p:attrNameLst>
                                          <p:attrName>fillcolor</p:attrName>
                                        </p:attrNameLst>
                                      </p:cBhvr>
                                      <p:to>
                                        <a:schemeClr val="accent2"/>
                                      </p:to>
                                    </p:animClr>
                                    <p:set>
                                      <p:cBhvr>
                                        <p:cTn id="514" dur="500" fill="hold"/>
                                        <p:tgtEl>
                                          <p:spTgt spid="203"/>
                                        </p:tgtEl>
                                        <p:attrNameLst>
                                          <p:attrName>fill.type</p:attrName>
                                        </p:attrNameLst>
                                      </p:cBhvr>
                                      <p:to>
                                        <p:strVal val="solid"/>
                                      </p:to>
                                    </p:set>
                                    <p:set>
                                      <p:cBhvr>
                                        <p:cTn id="515" dur="500" fill="hold"/>
                                        <p:tgtEl>
                                          <p:spTgt spid="203"/>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204"/>
                                        </p:tgtEl>
                                        <p:attrNameLst>
                                          <p:attrName>style.color</p:attrName>
                                        </p:attrNameLst>
                                      </p:cBhvr>
                                      <p:to>
                                        <a:schemeClr val="accent2"/>
                                      </p:to>
                                    </p:animClr>
                                    <p:animClr clrSpc="rgb" dir="cw">
                                      <p:cBhvr>
                                        <p:cTn id="518" dur="500" fill="hold"/>
                                        <p:tgtEl>
                                          <p:spTgt spid="204"/>
                                        </p:tgtEl>
                                        <p:attrNameLst>
                                          <p:attrName>fillcolor</p:attrName>
                                        </p:attrNameLst>
                                      </p:cBhvr>
                                      <p:to>
                                        <a:schemeClr val="accent2"/>
                                      </p:to>
                                    </p:animClr>
                                    <p:set>
                                      <p:cBhvr>
                                        <p:cTn id="519" dur="500" fill="hold"/>
                                        <p:tgtEl>
                                          <p:spTgt spid="204"/>
                                        </p:tgtEl>
                                        <p:attrNameLst>
                                          <p:attrName>fill.type</p:attrName>
                                        </p:attrNameLst>
                                      </p:cBhvr>
                                      <p:to>
                                        <p:strVal val="solid"/>
                                      </p:to>
                                    </p:set>
                                    <p:set>
                                      <p:cBhvr>
                                        <p:cTn id="520" dur="500" fill="hold"/>
                                        <p:tgtEl>
                                          <p:spTgt spid="204"/>
                                        </p:tgtEl>
                                        <p:attrNameLst>
                                          <p:attrName>fill.on</p:attrName>
                                        </p:attrNameLst>
                                      </p:cBhvr>
                                      <p:to>
                                        <p:strVal val="true"/>
                                      </p:to>
                                    </p:set>
                                  </p:childTnLst>
                                </p:cTn>
                              </p:par>
                            </p:childTnLst>
                          </p:cTn>
                        </p:par>
                      </p:childTnLst>
                    </p:cTn>
                  </p:par>
                  <p:par>
                    <p:cTn id="521" fill="hold">
                      <p:stCondLst>
                        <p:cond delay="indefinite"/>
                      </p:stCondLst>
                      <p:childTnLst>
                        <p:par>
                          <p:cTn id="522" fill="hold">
                            <p:stCondLst>
                              <p:cond delay="0"/>
                            </p:stCondLst>
                            <p:childTnLst>
                              <p:par>
                                <p:cTn id="523" presetID="6" presetClass="exit" presetSubtype="32" fill="hold" grpId="1" nodeType="clickEffect">
                                  <p:stCondLst>
                                    <p:cond delay="0"/>
                                  </p:stCondLst>
                                  <p:childTnLst>
                                    <p:animEffect transition="out" filter="circle(out)">
                                      <p:cBhvr>
                                        <p:cTn id="524" dur="2000"/>
                                        <p:tgtEl>
                                          <p:spTgt spid="195"/>
                                        </p:tgtEl>
                                      </p:cBhvr>
                                    </p:animEffect>
                                    <p:set>
                                      <p:cBhvr>
                                        <p:cTn id="525" dur="1" fill="hold">
                                          <p:stCondLst>
                                            <p:cond delay="1999"/>
                                          </p:stCondLst>
                                        </p:cTn>
                                        <p:tgtEl>
                                          <p:spTgt spid="195"/>
                                        </p:tgtEl>
                                        <p:attrNameLst>
                                          <p:attrName>style.visibility</p:attrName>
                                        </p:attrNameLst>
                                      </p:cBhvr>
                                      <p:to>
                                        <p:strVal val="hidden"/>
                                      </p:to>
                                    </p:set>
                                  </p:childTnLst>
                                </p:cTn>
                              </p:par>
                              <p:par>
                                <p:cTn id="526" presetID="6" presetClass="exit" presetSubtype="32" fill="hold" grpId="1" nodeType="withEffect">
                                  <p:stCondLst>
                                    <p:cond delay="0"/>
                                  </p:stCondLst>
                                  <p:childTnLst>
                                    <p:animEffect transition="out" filter="circle(out)">
                                      <p:cBhvr>
                                        <p:cTn id="527" dur="2000"/>
                                        <p:tgtEl>
                                          <p:spTgt spid="196"/>
                                        </p:tgtEl>
                                      </p:cBhvr>
                                    </p:animEffect>
                                    <p:set>
                                      <p:cBhvr>
                                        <p:cTn id="528" dur="1" fill="hold">
                                          <p:stCondLst>
                                            <p:cond delay="1999"/>
                                          </p:stCondLst>
                                        </p:cTn>
                                        <p:tgtEl>
                                          <p:spTgt spid="196"/>
                                        </p:tgtEl>
                                        <p:attrNameLst>
                                          <p:attrName>style.visibility</p:attrName>
                                        </p:attrNameLst>
                                      </p:cBhvr>
                                      <p:to>
                                        <p:strVal val="hidden"/>
                                      </p:to>
                                    </p:set>
                                  </p:childTnLst>
                                </p:cTn>
                              </p:par>
                              <p:par>
                                <p:cTn id="529" presetID="6" presetClass="exit" presetSubtype="32" fill="hold" grpId="1" nodeType="withEffect">
                                  <p:stCondLst>
                                    <p:cond delay="0"/>
                                  </p:stCondLst>
                                  <p:childTnLst>
                                    <p:animEffect transition="out" filter="circle(out)">
                                      <p:cBhvr>
                                        <p:cTn id="530" dur="2000"/>
                                        <p:tgtEl>
                                          <p:spTgt spid="197"/>
                                        </p:tgtEl>
                                      </p:cBhvr>
                                    </p:animEffect>
                                    <p:set>
                                      <p:cBhvr>
                                        <p:cTn id="531" dur="1" fill="hold">
                                          <p:stCondLst>
                                            <p:cond delay="1999"/>
                                          </p:stCondLst>
                                        </p:cTn>
                                        <p:tgtEl>
                                          <p:spTgt spid="197"/>
                                        </p:tgtEl>
                                        <p:attrNameLst>
                                          <p:attrName>style.visibility</p:attrName>
                                        </p:attrNameLst>
                                      </p:cBhvr>
                                      <p:to>
                                        <p:strVal val="hidden"/>
                                      </p:to>
                                    </p:set>
                                  </p:childTnLst>
                                </p:cTn>
                              </p:par>
                              <p:par>
                                <p:cTn id="532" presetID="6" presetClass="exit" presetSubtype="32" fill="hold" grpId="1" nodeType="withEffect">
                                  <p:stCondLst>
                                    <p:cond delay="0"/>
                                  </p:stCondLst>
                                  <p:childTnLst>
                                    <p:animEffect transition="out" filter="circle(out)">
                                      <p:cBhvr>
                                        <p:cTn id="533" dur="2000"/>
                                        <p:tgtEl>
                                          <p:spTgt spid="198"/>
                                        </p:tgtEl>
                                      </p:cBhvr>
                                    </p:animEffect>
                                    <p:set>
                                      <p:cBhvr>
                                        <p:cTn id="534" dur="1" fill="hold">
                                          <p:stCondLst>
                                            <p:cond delay="1999"/>
                                          </p:stCondLst>
                                        </p:cTn>
                                        <p:tgtEl>
                                          <p:spTgt spid="198"/>
                                        </p:tgtEl>
                                        <p:attrNameLst>
                                          <p:attrName>style.visibility</p:attrName>
                                        </p:attrNameLst>
                                      </p:cBhvr>
                                      <p:to>
                                        <p:strVal val="hidden"/>
                                      </p:to>
                                    </p:set>
                                  </p:childTnLst>
                                </p:cTn>
                              </p:par>
                              <p:par>
                                <p:cTn id="535" presetID="6" presetClass="exit" presetSubtype="32" fill="hold" grpId="1" nodeType="withEffect">
                                  <p:stCondLst>
                                    <p:cond delay="0"/>
                                  </p:stCondLst>
                                  <p:childTnLst>
                                    <p:animEffect transition="out" filter="circle(out)">
                                      <p:cBhvr>
                                        <p:cTn id="536" dur="2000"/>
                                        <p:tgtEl>
                                          <p:spTgt spid="199"/>
                                        </p:tgtEl>
                                      </p:cBhvr>
                                    </p:animEffect>
                                    <p:set>
                                      <p:cBhvr>
                                        <p:cTn id="537" dur="1" fill="hold">
                                          <p:stCondLst>
                                            <p:cond delay="1999"/>
                                          </p:stCondLst>
                                        </p:cTn>
                                        <p:tgtEl>
                                          <p:spTgt spid="199"/>
                                        </p:tgtEl>
                                        <p:attrNameLst>
                                          <p:attrName>style.visibility</p:attrName>
                                        </p:attrNameLst>
                                      </p:cBhvr>
                                      <p:to>
                                        <p:strVal val="hidden"/>
                                      </p:to>
                                    </p:set>
                                  </p:childTnLst>
                                </p:cTn>
                              </p:par>
                              <p:par>
                                <p:cTn id="538" presetID="6" presetClass="exit" presetSubtype="32" fill="hold" grpId="1" nodeType="withEffect">
                                  <p:stCondLst>
                                    <p:cond delay="0"/>
                                  </p:stCondLst>
                                  <p:childTnLst>
                                    <p:animEffect transition="out" filter="circle(out)">
                                      <p:cBhvr>
                                        <p:cTn id="539" dur="2000"/>
                                        <p:tgtEl>
                                          <p:spTgt spid="200"/>
                                        </p:tgtEl>
                                      </p:cBhvr>
                                    </p:animEffect>
                                    <p:set>
                                      <p:cBhvr>
                                        <p:cTn id="540" dur="1" fill="hold">
                                          <p:stCondLst>
                                            <p:cond delay="1999"/>
                                          </p:stCondLst>
                                        </p:cTn>
                                        <p:tgtEl>
                                          <p:spTgt spid="200"/>
                                        </p:tgtEl>
                                        <p:attrNameLst>
                                          <p:attrName>style.visibility</p:attrName>
                                        </p:attrNameLst>
                                      </p:cBhvr>
                                      <p:to>
                                        <p:strVal val="hidden"/>
                                      </p:to>
                                    </p:set>
                                  </p:childTnLst>
                                </p:cTn>
                              </p:par>
                              <p:par>
                                <p:cTn id="541" presetID="6" presetClass="exit" presetSubtype="32" fill="hold" grpId="1" nodeType="withEffect">
                                  <p:stCondLst>
                                    <p:cond delay="0"/>
                                  </p:stCondLst>
                                  <p:childTnLst>
                                    <p:animEffect transition="out" filter="circle(out)">
                                      <p:cBhvr>
                                        <p:cTn id="542" dur="2000"/>
                                        <p:tgtEl>
                                          <p:spTgt spid="201"/>
                                        </p:tgtEl>
                                      </p:cBhvr>
                                    </p:animEffect>
                                    <p:set>
                                      <p:cBhvr>
                                        <p:cTn id="543" dur="1" fill="hold">
                                          <p:stCondLst>
                                            <p:cond delay="1999"/>
                                          </p:stCondLst>
                                        </p:cTn>
                                        <p:tgtEl>
                                          <p:spTgt spid="201"/>
                                        </p:tgtEl>
                                        <p:attrNameLst>
                                          <p:attrName>style.visibility</p:attrName>
                                        </p:attrNameLst>
                                      </p:cBhvr>
                                      <p:to>
                                        <p:strVal val="hidden"/>
                                      </p:to>
                                    </p:set>
                                  </p:childTnLst>
                                </p:cTn>
                              </p:par>
                              <p:par>
                                <p:cTn id="544" presetID="6" presetClass="exit" presetSubtype="32" fill="hold" grpId="1" nodeType="withEffect">
                                  <p:stCondLst>
                                    <p:cond delay="0"/>
                                  </p:stCondLst>
                                  <p:childTnLst>
                                    <p:animEffect transition="out" filter="circle(out)">
                                      <p:cBhvr>
                                        <p:cTn id="545" dur="2000"/>
                                        <p:tgtEl>
                                          <p:spTgt spid="202"/>
                                        </p:tgtEl>
                                      </p:cBhvr>
                                    </p:animEffect>
                                    <p:set>
                                      <p:cBhvr>
                                        <p:cTn id="546" dur="1" fill="hold">
                                          <p:stCondLst>
                                            <p:cond delay="1999"/>
                                          </p:stCondLst>
                                        </p:cTn>
                                        <p:tgtEl>
                                          <p:spTgt spid="202"/>
                                        </p:tgtEl>
                                        <p:attrNameLst>
                                          <p:attrName>style.visibility</p:attrName>
                                        </p:attrNameLst>
                                      </p:cBhvr>
                                      <p:to>
                                        <p:strVal val="hidden"/>
                                      </p:to>
                                    </p:set>
                                  </p:childTnLst>
                                </p:cTn>
                              </p:par>
                              <p:par>
                                <p:cTn id="547" presetID="6" presetClass="exit" presetSubtype="32" fill="hold" grpId="1" nodeType="withEffect">
                                  <p:stCondLst>
                                    <p:cond delay="0"/>
                                  </p:stCondLst>
                                  <p:childTnLst>
                                    <p:animEffect transition="out" filter="circle(out)">
                                      <p:cBhvr>
                                        <p:cTn id="548" dur="2000"/>
                                        <p:tgtEl>
                                          <p:spTgt spid="203"/>
                                        </p:tgtEl>
                                      </p:cBhvr>
                                    </p:animEffect>
                                    <p:set>
                                      <p:cBhvr>
                                        <p:cTn id="549" dur="1" fill="hold">
                                          <p:stCondLst>
                                            <p:cond delay="1999"/>
                                          </p:stCondLst>
                                        </p:cTn>
                                        <p:tgtEl>
                                          <p:spTgt spid="203"/>
                                        </p:tgtEl>
                                        <p:attrNameLst>
                                          <p:attrName>style.visibility</p:attrName>
                                        </p:attrNameLst>
                                      </p:cBhvr>
                                      <p:to>
                                        <p:strVal val="hidden"/>
                                      </p:to>
                                    </p:set>
                                  </p:childTnLst>
                                </p:cTn>
                              </p:par>
                              <p:par>
                                <p:cTn id="550" presetID="6" presetClass="exit" presetSubtype="32" fill="hold" grpId="1" nodeType="withEffect">
                                  <p:stCondLst>
                                    <p:cond delay="0"/>
                                  </p:stCondLst>
                                  <p:childTnLst>
                                    <p:animEffect transition="out" filter="circle(out)">
                                      <p:cBhvr>
                                        <p:cTn id="551" dur="2000"/>
                                        <p:tgtEl>
                                          <p:spTgt spid="204"/>
                                        </p:tgtEl>
                                      </p:cBhvr>
                                    </p:animEffect>
                                    <p:set>
                                      <p:cBhvr>
                                        <p:cTn id="552" dur="1" fill="hold">
                                          <p:stCondLst>
                                            <p:cond delay="1999"/>
                                          </p:stCondLst>
                                        </p:cTn>
                                        <p:tgtEl>
                                          <p:spTgt spid="204"/>
                                        </p:tgtEl>
                                        <p:attrNameLst>
                                          <p:attrName>style.visibility</p:attrName>
                                        </p:attrNameLst>
                                      </p:cBhvr>
                                      <p:to>
                                        <p:strVal val="hidden"/>
                                      </p:to>
                                    </p:set>
                                  </p:childTnLst>
                                </p:cTn>
                              </p:par>
                              <p:par>
                                <p:cTn id="553" presetID="6" presetClass="exit" presetSubtype="32" fill="hold" grpId="1" nodeType="withEffect">
                                  <p:stCondLst>
                                    <p:cond delay="0"/>
                                  </p:stCondLst>
                                  <p:childTnLst>
                                    <p:animEffect transition="out" filter="circle(out)">
                                      <p:cBhvr>
                                        <p:cTn id="554" dur="2000"/>
                                        <p:tgtEl>
                                          <p:spTgt spid="218"/>
                                        </p:tgtEl>
                                      </p:cBhvr>
                                    </p:animEffect>
                                    <p:set>
                                      <p:cBhvr>
                                        <p:cTn id="555" dur="1" fill="hold">
                                          <p:stCondLst>
                                            <p:cond delay="1999"/>
                                          </p:stCondLst>
                                        </p:cTn>
                                        <p:tgtEl>
                                          <p:spTgt spid="218"/>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556" restart="whenNotActive" fill="hold" evtFilter="cancelBubble" nodeType="interactiveSeq">
                <p:stCondLst>
                  <p:cond evt="onClick" delay="0">
                    <p:tgtEl>
                      <p:spTgt spid="151"/>
                    </p:tgtEl>
                  </p:cond>
                </p:stCondLst>
                <p:endSync evt="end" delay="0">
                  <p:rtn val="all"/>
                </p:endSync>
                <p:childTnLst>
                  <p:par>
                    <p:cTn id="557" fill="hold">
                      <p:stCondLst>
                        <p:cond delay="0"/>
                      </p:stCondLst>
                      <p:childTnLst>
                        <p:par>
                          <p:cTn id="558" fill="hold">
                            <p:stCondLst>
                              <p:cond delay="0"/>
                            </p:stCondLst>
                            <p:childTnLst>
                              <p:par>
                                <p:cTn id="559" presetID="6" presetClass="entr" presetSubtype="16" fill="hold" grpId="0" nodeType="withEffect">
                                  <p:stCondLst>
                                    <p:cond delay="0"/>
                                  </p:stCondLst>
                                  <p:childTnLst>
                                    <p:set>
                                      <p:cBhvr>
                                        <p:cTn id="560" dur="1" fill="hold">
                                          <p:stCondLst>
                                            <p:cond delay="0"/>
                                          </p:stCondLst>
                                        </p:cTn>
                                        <p:tgtEl>
                                          <p:spTgt spid="219"/>
                                        </p:tgtEl>
                                        <p:attrNameLst>
                                          <p:attrName>style.visibility</p:attrName>
                                        </p:attrNameLst>
                                      </p:cBhvr>
                                      <p:to>
                                        <p:strVal val="visible"/>
                                      </p:to>
                                    </p:set>
                                    <p:animEffect transition="in" filter="circle(in)">
                                      <p:cBhvr>
                                        <p:cTn id="561" dur="2000"/>
                                        <p:tgtEl>
                                          <p:spTgt spid="219"/>
                                        </p:tgtEl>
                                      </p:cBhvr>
                                    </p:animEffect>
                                  </p:childTnLst>
                                </p:cTn>
                              </p:par>
                              <p:par>
                                <p:cTn id="562" presetID="19" presetClass="emph" presetSubtype="0" fill="hold" grpId="0" nodeType="withEffect">
                                  <p:stCondLst>
                                    <p:cond delay="0"/>
                                  </p:stCondLst>
                                  <p:childTnLst>
                                    <p:animClr clrSpc="rgb" dir="cw">
                                      <p:cBhvr override="childStyle">
                                        <p:cTn id="563" dur="500" fill="hold"/>
                                        <p:tgtEl>
                                          <p:spTgt spid="205"/>
                                        </p:tgtEl>
                                        <p:attrNameLst>
                                          <p:attrName>style.color</p:attrName>
                                        </p:attrNameLst>
                                      </p:cBhvr>
                                      <p:to>
                                        <a:schemeClr val="accent2"/>
                                      </p:to>
                                    </p:animClr>
                                    <p:animClr clrSpc="rgb" dir="cw">
                                      <p:cBhvr>
                                        <p:cTn id="564" dur="500" fill="hold"/>
                                        <p:tgtEl>
                                          <p:spTgt spid="205"/>
                                        </p:tgtEl>
                                        <p:attrNameLst>
                                          <p:attrName>fillcolor</p:attrName>
                                        </p:attrNameLst>
                                      </p:cBhvr>
                                      <p:to>
                                        <a:schemeClr val="accent2"/>
                                      </p:to>
                                    </p:animClr>
                                    <p:set>
                                      <p:cBhvr>
                                        <p:cTn id="565" dur="500" fill="hold"/>
                                        <p:tgtEl>
                                          <p:spTgt spid="205"/>
                                        </p:tgtEl>
                                        <p:attrNameLst>
                                          <p:attrName>fill.type</p:attrName>
                                        </p:attrNameLst>
                                      </p:cBhvr>
                                      <p:to>
                                        <p:strVal val="solid"/>
                                      </p:to>
                                    </p:set>
                                    <p:set>
                                      <p:cBhvr>
                                        <p:cTn id="566" dur="500" fill="hold"/>
                                        <p:tgtEl>
                                          <p:spTgt spid="205"/>
                                        </p:tgtEl>
                                        <p:attrNameLst>
                                          <p:attrName>fill.on</p:attrName>
                                        </p:attrNameLst>
                                      </p:cBhvr>
                                      <p:to>
                                        <p:strVal val="true"/>
                                      </p:to>
                                    </p:set>
                                  </p:childTnLst>
                                </p:cTn>
                              </p:par>
                              <p:par>
                                <p:cTn id="567" presetID="19" presetClass="emph" presetSubtype="0" fill="hold" grpId="0" nodeType="withEffect">
                                  <p:stCondLst>
                                    <p:cond delay="0"/>
                                  </p:stCondLst>
                                  <p:childTnLst>
                                    <p:animClr clrSpc="rgb" dir="cw">
                                      <p:cBhvr override="childStyle">
                                        <p:cTn id="568" dur="500" fill="hold"/>
                                        <p:tgtEl>
                                          <p:spTgt spid="206"/>
                                        </p:tgtEl>
                                        <p:attrNameLst>
                                          <p:attrName>style.color</p:attrName>
                                        </p:attrNameLst>
                                      </p:cBhvr>
                                      <p:to>
                                        <a:schemeClr val="accent2"/>
                                      </p:to>
                                    </p:animClr>
                                    <p:animClr clrSpc="rgb" dir="cw">
                                      <p:cBhvr>
                                        <p:cTn id="569" dur="500" fill="hold"/>
                                        <p:tgtEl>
                                          <p:spTgt spid="206"/>
                                        </p:tgtEl>
                                        <p:attrNameLst>
                                          <p:attrName>fillcolor</p:attrName>
                                        </p:attrNameLst>
                                      </p:cBhvr>
                                      <p:to>
                                        <a:schemeClr val="accent2"/>
                                      </p:to>
                                    </p:animClr>
                                    <p:set>
                                      <p:cBhvr>
                                        <p:cTn id="570" dur="500" fill="hold"/>
                                        <p:tgtEl>
                                          <p:spTgt spid="206"/>
                                        </p:tgtEl>
                                        <p:attrNameLst>
                                          <p:attrName>fill.type</p:attrName>
                                        </p:attrNameLst>
                                      </p:cBhvr>
                                      <p:to>
                                        <p:strVal val="solid"/>
                                      </p:to>
                                    </p:set>
                                    <p:set>
                                      <p:cBhvr>
                                        <p:cTn id="571" dur="500" fill="hold"/>
                                        <p:tgtEl>
                                          <p:spTgt spid="206"/>
                                        </p:tgtEl>
                                        <p:attrNameLst>
                                          <p:attrName>fill.on</p:attrName>
                                        </p:attrNameLst>
                                      </p:cBhvr>
                                      <p:to>
                                        <p:strVal val="true"/>
                                      </p:to>
                                    </p:set>
                                  </p:childTnLst>
                                </p:cTn>
                              </p:par>
                              <p:par>
                                <p:cTn id="572" presetID="19" presetClass="emph" presetSubtype="0" fill="hold" grpId="0" nodeType="withEffect">
                                  <p:stCondLst>
                                    <p:cond delay="0"/>
                                  </p:stCondLst>
                                  <p:childTnLst>
                                    <p:animClr clrSpc="rgb" dir="cw">
                                      <p:cBhvr override="childStyle">
                                        <p:cTn id="573" dur="500" fill="hold"/>
                                        <p:tgtEl>
                                          <p:spTgt spid="207"/>
                                        </p:tgtEl>
                                        <p:attrNameLst>
                                          <p:attrName>style.color</p:attrName>
                                        </p:attrNameLst>
                                      </p:cBhvr>
                                      <p:to>
                                        <a:schemeClr val="accent2"/>
                                      </p:to>
                                    </p:animClr>
                                    <p:animClr clrSpc="rgb" dir="cw">
                                      <p:cBhvr>
                                        <p:cTn id="574" dur="500" fill="hold"/>
                                        <p:tgtEl>
                                          <p:spTgt spid="207"/>
                                        </p:tgtEl>
                                        <p:attrNameLst>
                                          <p:attrName>fillcolor</p:attrName>
                                        </p:attrNameLst>
                                      </p:cBhvr>
                                      <p:to>
                                        <a:schemeClr val="accent2"/>
                                      </p:to>
                                    </p:animClr>
                                    <p:set>
                                      <p:cBhvr>
                                        <p:cTn id="575" dur="500" fill="hold"/>
                                        <p:tgtEl>
                                          <p:spTgt spid="207"/>
                                        </p:tgtEl>
                                        <p:attrNameLst>
                                          <p:attrName>fill.type</p:attrName>
                                        </p:attrNameLst>
                                      </p:cBhvr>
                                      <p:to>
                                        <p:strVal val="solid"/>
                                      </p:to>
                                    </p:set>
                                    <p:set>
                                      <p:cBhvr>
                                        <p:cTn id="576" dur="500" fill="hold"/>
                                        <p:tgtEl>
                                          <p:spTgt spid="207"/>
                                        </p:tgtEl>
                                        <p:attrNameLst>
                                          <p:attrName>fill.on</p:attrName>
                                        </p:attrNameLst>
                                      </p:cBhvr>
                                      <p:to>
                                        <p:strVal val="true"/>
                                      </p:to>
                                    </p:set>
                                  </p:childTnLst>
                                </p:cTn>
                              </p:par>
                              <p:par>
                                <p:cTn id="577" presetID="19" presetClass="emph" presetSubtype="0" fill="hold" grpId="0" nodeType="withEffect">
                                  <p:stCondLst>
                                    <p:cond delay="0"/>
                                  </p:stCondLst>
                                  <p:childTnLst>
                                    <p:animClr clrSpc="rgb" dir="cw">
                                      <p:cBhvr override="childStyle">
                                        <p:cTn id="578" dur="500" fill="hold"/>
                                        <p:tgtEl>
                                          <p:spTgt spid="208"/>
                                        </p:tgtEl>
                                        <p:attrNameLst>
                                          <p:attrName>style.color</p:attrName>
                                        </p:attrNameLst>
                                      </p:cBhvr>
                                      <p:to>
                                        <a:schemeClr val="accent2"/>
                                      </p:to>
                                    </p:animClr>
                                    <p:animClr clrSpc="rgb" dir="cw">
                                      <p:cBhvr>
                                        <p:cTn id="579" dur="500" fill="hold"/>
                                        <p:tgtEl>
                                          <p:spTgt spid="208"/>
                                        </p:tgtEl>
                                        <p:attrNameLst>
                                          <p:attrName>fillcolor</p:attrName>
                                        </p:attrNameLst>
                                      </p:cBhvr>
                                      <p:to>
                                        <a:schemeClr val="accent2"/>
                                      </p:to>
                                    </p:animClr>
                                    <p:set>
                                      <p:cBhvr>
                                        <p:cTn id="580" dur="500" fill="hold"/>
                                        <p:tgtEl>
                                          <p:spTgt spid="208"/>
                                        </p:tgtEl>
                                        <p:attrNameLst>
                                          <p:attrName>fill.type</p:attrName>
                                        </p:attrNameLst>
                                      </p:cBhvr>
                                      <p:to>
                                        <p:strVal val="solid"/>
                                      </p:to>
                                    </p:set>
                                    <p:set>
                                      <p:cBhvr>
                                        <p:cTn id="581" dur="500" fill="hold"/>
                                        <p:tgtEl>
                                          <p:spTgt spid="208"/>
                                        </p:tgtEl>
                                        <p:attrNameLst>
                                          <p:attrName>fill.on</p:attrName>
                                        </p:attrNameLst>
                                      </p:cBhvr>
                                      <p:to>
                                        <p:strVal val="true"/>
                                      </p:to>
                                    </p:set>
                                  </p:childTnLst>
                                </p:cTn>
                              </p:par>
                              <p:par>
                                <p:cTn id="582" presetID="19" presetClass="emph" presetSubtype="0" fill="hold" grpId="0" nodeType="withEffect">
                                  <p:stCondLst>
                                    <p:cond delay="0"/>
                                  </p:stCondLst>
                                  <p:childTnLst>
                                    <p:animClr clrSpc="rgb" dir="cw">
                                      <p:cBhvr override="childStyle">
                                        <p:cTn id="583" dur="500" fill="hold"/>
                                        <p:tgtEl>
                                          <p:spTgt spid="209"/>
                                        </p:tgtEl>
                                        <p:attrNameLst>
                                          <p:attrName>style.color</p:attrName>
                                        </p:attrNameLst>
                                      </p:cBhvr>
                                      <p:to>
                                        <a:schemeClr val="accent2"/>
                                      </p:to>
                                    </p:animClr>
                                    <p:animClr clrSpc="rgb" dir="cw">
                                      <p:cBhvr>
                                        <p:cTn id="584" dur="500" fill="hold"/>
                                        <p:tgtEl>
                                          <p:spTgt spid="209"/>
                                        </p:tgtEl>
                                        <p:attrNameLst>
                                          <p:attrName>fillcolor</p:attrName>
                                        </p:attrNameLst>
                                      </p:cBhvr>
                                      <p:to>
                                        <a:schemeClr val="accent2"/>
                                      </p:to>
                                    </p:animClr>
                                    <p:set>
                                      <p:cBhvr>
                                        <p:cTn id="585" dur="500" fill="hold"/>
                                        <p:tgtEl>
                                          <p:spTgt spid="209"/>
                                        </p:tgtEl>
                                        <p:attrNameLst>
                                          <p:attrName>fill.type</p:attrName>
                                        </p:attrNameLst>
                                      </p:cBhvr>
                                      <p:to>
                                        <p:strVal val="solid"/>
                                      </p:to>
                                    </p:set>
                                    <p:set>
                                      <p:cBhvr>
                                        <p:cTn id="586" dur="500" fill="hold"/>
                                        <p:tgtEl>
                                          <p:spTgt spid="209"/>
                                        </p:tgtEl>
                                        <p:attrNameLst>
                                          <p:attrName>fill.on</p:attrName>
                                        </p:attrNameLst>
                                      </p:cBhvr>
                                      <p:to>
                                        <p:strVal val="true"/>
                                      </p:to>
                                    </p:set>
                                  </p:childTnLst>
                                </p:cTn>
                              </p:par>
                              <p:par>
                                <p:cTn id="587" presetID="19" presetClass="emph" presetSubtype="0" fill="hold" grpId="0" nodeType="withEffect">
                                  <p:stCondLst>
                                    <p:cond delay="0"/>
                                  </p:stCondLst>
                                  <p:childTnLst>
                                    <p:animClr clrSpc="rgb" dir="cw">
                                      <p:cBhvr override="childStyle">
                                        <p:cTn id="588" dur="500" fill="hold"/>
                                        <p:tgtEl>
                                          <p:spTgt spid="210"/>
                                        </p:tgtEl>
                                        <p:attrNameLst>
                                          <p:attrName>style.color</p:attrName>
                                        </p:attrNameLst>
                                      </p:cBhvr>
                                      <p:to>
                                        <a:schemeClr val="accent2"/>
                                      </p:to>
                                    </p:animClr>
                                    <p:animClr clrSpc="rgb" dir="cw">
                                      <p:cBhvr>
                                        <p:cTn id="589" dur="500" fill="hold"/>
                                        <p:tgtEl>
                                          <p:spTgt spid="210"/>
                                        </p:tgtEl>
                                        <p:attrNameLst>
                                          <p:attrName>fillcolor</p:attrName>
                                        </p:attrNameLst>
                                      </p:cBhvr>
                                      <p:to>
                                        <a:schemeClr val="accent2"/>
                                      </p:to>
                                    </p:animClr>
                                    <p:set>
                                      <p:cBhvr>
                                        <p:cTn id="590" dur="500" fill="hold"/>
                                        <p:tgtEl>
                                          <p:spTgt spid="210"/>
                                        </p:tgtEl>
                                        <p:attrNameLst>
                                          <p:attrName>fill.type</p:attrName>
                                        </p:attrNameLst>
                                      </p:cBhvr>
                                      <p:to>
                                        <p:strVal val="solid"/>
                                      </p:to>
                                    </p:set>
                                    <p:set>
                                      <p:cBhvr>
                                        <p:cTn id="591" dur="500" fill="hold"/>
                                        <p:tgtEl>
                                          <p:spTgt spid="210"/>
                                        </p:tgtEl>
                                        <p:attrNameLst>
                                          <p:attrName>fill.on</p:attrName>
                                        </p:attrNameLst>
                                      </p:cBhvr>
                                      <p:to>
                                        <p:strVal val="true"/>
                                      </p:to>
                                    </p:set>
                                  </p:childTnLst>
                                </p:cTn>
                              </p:par>
                              <p:par>
                                <p:cTn id="592" presetID="19" presetClass="emph" presetSubtype="0" fill="hold" grpId="0" nodeType="withEffect">
                                  <p:stCondLst>
                                    <p:cond delay="0"/>
                                  </p:stCondLst>
                                  <p:childTnLst>
                                    <p:animClr clrSpc="rgb" dir="cw">
                                      <p:cBhvr override="childStyle">
                                        <p:cTn id="593" dur="500" fill="hold"/>
                                        <p:tgtEl>
                                          <p:spTgt spid="211"/>
                                        </p:tgtEl>
                                        <p:attrNameLst>
                                          <p:attrName>style.color</p:attrName>
                                        </p:attrNameLst>
                                      </p:cBhvr>
                                      <p:to>
                                        <a:schemeClr val="accent2"/>
                                      </p:to>
                                    </p:animClr>
                                    <p:animClr clrSpc="rgb" dir="cw">
                                      <p:cBhvr>
                                        <p:cTn id="594" dur="500" fill="hold"/>
                                        <p:tgtEl>
                                          <p:spTgt spid="211"/>
                                        </p:tgtEl>
                                        <p:attrNameLst>
                                          <p:attrName>fillcolor</p:attrName>
                                        </p:attrNameLst>
                                      </p:cBhvr>
                                      <p:to>
                                        <a:schemeClr val="accent2"/>
                                      </p:to>
                                    </p:animClr>
                                    <p:set>
                                      <p:cBhvr>
                                        <p:cTn id="595" dur="500" fill="hold"/>
                                        <p:tgtEl>
                                          <p:spTgt spid="211"/>
                                        </p:tgtEl>
                                        <p:attrNameLst>
                                          <p:attrName>fill.type</p:attrName>
                                        </p:attrNameLst>
                                      </p:cBhvr>
                                      <p:to>
                                        <p:strVal val="solid"/>
                                      </p:to>
                                    </p:set>
                                    <p:set>
                                      <p:cBhvr>
                                        <p:cTn id="596" dur="500" fill="hold"/>
                                        <p:tgtEl>
                                          <p:spTgt spid="211"/>
                                        </p:tgtEl>
                                        <p:attrNameLst>
                                          <p:attrName>fill.on</p:attrName>
                                        </p:attrNameLst>
                                      </p:cBhvr>
                                      <p:to>
                                        <p:strVal val="true"/>
                                      </p:to>
                                    </p:set>
                                  </p:childTnLst>
                                </p:cTn>
                              </p:par>
                              <p:par>
                                <p:cTn id="597" presetID="19" presetClass="emph" presetSubtype="0" fill="hold" grpId="0" nodeType="withEffect">
                                  <p:stCondLst>
                                    <p:cond delay="0"/>
                                  </p:stCondLst>
                                  <p:childTnLst>
                                    <p:animClr clrSpc="rgb" dir="cw">
                                      <p:cBhvr override="childStyle">
                                        <p:cTn id="598" dur="500" fill="hold"/>
                                        <p:tgtEl>
                                          <p:spTgt spid="212"/>
                                        </p:tgtEl>
                                        <p:attrNameLst>
                                          <p:attrName>style.color</p:attrName>
                                        </p:attrNameLst>
                                      </p:cBhvr>
                                      <p:to>
                                        <a:schemeClr val="accent2"/>
                                      </p:to>
                                    </p:animClr>
                                    <p:animClr clrSpc="rgb" dir="cw">
                                      <p:cBhvr>
                                        <p:cTn id="599" dur="500" fill="hold"/>
                                        <p:tgtEl>
                                          <p:spTgt spid="212"/>
                                        </p:tgtEl>
                                        <p:attrNameLst>
                                          <p:attrName>fillcolor</p:attrName>
                                        </p:attrNameLst>
                                      </p:cBhvr>
                                      <p:to>
                                        <a:schemeClr val="accent2"/>
                                      </p:to>
                                    </p:animClr>
                                    <p:set>
                                      <p:cBhvr>
                                        <p:cTn id="600" dur="500" fill="hold"/>
                                        <p:tgtEl>
                                          <p:spTgt spid="212"/>
                                        </p:tgtEl>
                                        <p:attrNameLst>
                                          <p:attrName>fill.type</p:attrName>
                                        </p:attrNameLst>
                                      </p:cBhvr>
                                      <p:to>
                                        <p:strVal val="solid"/>
                                      </p:to>
                                    </p:set>
                                    <p:set>
                                      <p:cBhvr>
                                        <p:cTn id="601" dur="500" fill="hold"/>
                                        <p:tgtEl>
                                          <p:spTgt spid="212"/>
                                        </p:tgtEl>
                                        <p:attrNameLst>
                                          <p:attrName>fill.on</p:attrName>
                                        </p:attrNameLst>
                                      </p:cBhvr>
                                      <p:to>
                                        <p:strVal val="true"/>
                                      </p:to>
                                    </p:set>
                                  </p:childTnLst>
                                </p:cTn>
                              </p:par>
                              <p:par>
                                <p:cTn id="602" presetID="19" presetClass="emph" presetSubtype="0" fill="hold" grpId="0" nodeType="withEffect">
                                  <p:stCondLst>
                                    <p:cond delay="0"/>
                                  </p:stCondLst>
                                  <p:childTnLst>
                                    <p:animClr clrSpc="rgb" dir="cw">
                                      <p:cBhvr override="childStyle">
                                        <p:cTn id="603" dur="500" fill="hold"/>
                                        <p:tgtEl>
                                          <p:spTgt spid="213"/>
                                        </p:tgtEl>
                                        <p:attrNameLst>
                                          <p:attrName>style.color</p:attrName>
                                        </p:attrNameLst>
                                      </p:cBhvr>
                                      <p:to>
                                        <a:schemeClr val="accent2"/>
                                      </p:to>
                                    </p:animClr>
                                    <p:animClr clrSpc="rgb" dir="cw">
                                      <p:cBhvr>
                                        <p:cTn id="604" dur="500" fill="hold"/>
                                        <p:tgtEl>
                                          <p:spTgt spid="213"/>
                                        </p:tgtEl>
                                        <p:attrNameLst>
                                          <p:attrName>fillcolor</p:attrName>
                                        </p:attrNameLst>
                                      </p:cBhvr>
                                      <p:to>
                                        <a:schemeClr val="accent2"/>
                                      </p:to>
                                    </p:animClr>
                                    <p:set>
                                      <p:cBhvr>
                                        <p:cTn id="605" dur="500" fill="hold"/>
                                        <p:tgtEl>
                                          <p:spTgt spid="213"/>
                                        </p:tgtEl>
                                        <p:attrNameLst>
                                          <p:attrName>fill.type</p:attrName>
                                        </p:attrNameLst>
                                      </p:cBhvr>
                                      <p:to>
                                        <p:strVal val="solid"/>
                                      </p:to>
                                    </p:set>
                                    <p:set>
                                      <p:cBhvr>
                                        <p:cTn id="606" dur="500" fill="hold"/>
                                        <p:tgtEl>
                                          <p:spTgt spid="213"/>
                                        </p:tgtEl>
                                        <p:attrNameLst>
                                          <p:attrName>fill.on</p:attrName>
                                        </p:attrNameLst>
                                      </p:cBhvr>
                                      <p:to>
                                        <p:strVal val="true"/>
                                      </p:to>
                                    </p:set>
                                  </p:childTnLst>
                                </p:cTn>
                              </p:par>
                            </p:childTnLst>
                          </p:cTn>
                        </p:par>
                      </p:childTnLst>
                    </p:cTn>
                  </p:par>
                  <p:par>
                    <p:cTn id="607" fill="hold">
                      <p:stCondLst>
                        <p:cond delay="indefinite"/>
                      </p:stCondLst>
                      <p:childTnLst>
                        <p:par>
                          <p:cTn id="608" fill="hold">
                            <p:stCondLst>
                              <p:cond delay="0"/>
                            </p:stCondLst>
                            <p:childTnLst>
                              <p:par>
                                <p:cTn id="609" presetID="6" presetClass="exit" presetSubtype="32" fill="hold" grpId="1" nodeType="clickEffect">
                                  <p:stCondLst>
                                    <p:cond delay="0"/>
                                  </p:stCondLst>
                                  <p:childTnLst>
                                    <p:animEffect transition="out" filter="circle(out)">
                                      <p:cBhvr>
                                        <p:cTn id="610" dur="2000"/>
                                        <p:tgtEl>
                                          <p:spTgt spid="205"/>
                                        </p:tgtEl>
                                      </p:cBhvr>
                                    </p:animEffect>
                                    <p:set>
                                      <p:cBhvr>
                                        <p:cTn id="611" dur="1" fill="hold">
                                          <p:stCondLst>
                                            <p:cond delay="1999"/>
                                          </p:stCondLst>
                                        </p:cTn>
                                        <p:tgtEl>
                                          <p:spTgt spid="205"/>
                                        </p:tgtEl>
                                        <p:attrNameLst>
                                          <p:attrName>style.visibility</p:attrName>
                                        </p:attrNameLst>
                                      </p:cBhvr>
                                      <p:to>
                                        <p:strVal val="hidden"/>
                                      </p:to>
                                    </p:set>
                                  </p:childTnLst>
                                </p:cTn>
                              </p:par>
                              <p:par>
                                <p:cTn id="612" presetID="6" presetClass="exit" presetSubtype="32" fill="hold" grpId="1" nodeType="withEffect">
                                  <p:stCondLst>
                                    <p:cond delay="0"/>
                                  </p:stCondLst>
                                  <p:childTnLst>
                                    <p:animEffect transition="out" filter="circle(out)">
                                      <p:cBhvr>
                                        <p:cTn id="613" dur="2000"/>
                                        <p:tgtEl>
                                          <p:spTgt spid="206"/>
                                        </p:tgtEl>
                                      </p:cBhvr>
                                    </p:animEffect>
                                    <p:set>
                                      <p:cBhvr>
                                        <p:cTn id="614" dur="1" fill="hold">
                                          <p:stCondLst>
                                            <p:cond delay="1999"/>
                                          </p:stCondLst>
                                        </p:cTn>
                                        <p:tgtEl>
                                          <p:spTgt spid="206"/>
                                        </p:tgtEl>
                                        <p:attrNameLst>
                                          <p:attrName>style.visibility</p:attrName>
                                        </p:attrNameLst>
                                      </p:cBhvr>
                                      <p:to>
                                        <p:strVal val="hidden"/>
                                      </p:to>
                                    </p:set>
                                  </p:childTnLst>
                                </p:cTn>
                              </p:par>
                              <p:par>
                                <p:cTn id="615" presetID="6" presetClass="exit" presetSubtype="32" fill="hold" grpId="1" nodeType="withEffect">
                                  <p:stCondLst>
                                    <p:cond delay="0"/>
                                  </p:stCondLst>
                                  <p:childTnLst>
                                    <p:animEffect transition="out" filter="circle(out)">
                                      <p:cBhvr>
                                        <p:cTn id="616" dur="2000"/>
                                        <p:tgtEl>
                                          <p:spTgt spid="207"/>
                                        </p:tgtEl>
                                      </p:cBhvr>
                                    </p:animEffect>
                                    <p:set>
                                      <p:cBhvr>
                                        <p:cTn id="617" dur="1" fill="hold">
                                          <p:stCondLst>
                                            <p:cond delay="1999"/>
                                          </p:stCondLst>
                                        </p:cTn>
                                        <p:tgtEl>
                                          <p:spTgt spid="207"/>
                                        </p:tgtEl>
                                        <p:attrNameLst>
                                          <p:attrName>style.visibility</p:attrName>
                                        </p:attrNameLst>
                                      </p:cBhvr>
                                      <p:to>
                                        <p:strVal val="hidden"/>
                                      </p:to>
                                    </p:set>
                                  </p:childTnLst>
                                </p:cTn>
                              </p:par>
                              <p:par>
                                <p:cTn id="618" presetID="6" presetClass="exit" presetSubtype="32" fill="hold" grpId="1" nodeType="withEffect">
                                  <p:stCondLst>
                                    <p:cond delay="0"/>
                                  </p:stCondLst>
                                  <p:childTnLst>
                                    <p:animEffect transition="out" filter="circle(out)">
                                      <p:cBhvr>
                                        <p:cTn id="619" dur="2000"/>
                                        <p:tgtEl>
                                          <p:spTgt spid="208"/>
                                        </p:tgtEl>
                                      </p:cBhvr>
                                    </p:animEffect>
                                    <p:set>
                                      <p:cBhvr>
                                        <p:cTn id="620" dur="1" fill="hold">
                                          <p:stCondLst>
                                            <p:cond delay="1999"/>
                                          </p:stCondLst>
                                        </p:cTn>
                                        <p:tgtEl>
                                          <p:spTgt spid="208"/>
                                        </p:tgtEl>
                                        <p:attrNameLst>
                                          <p:attrName>style.visibility</p:attrName>
                                        </p:attrNameLst>
                                      </p:cBhvr>
                                      <p:to>
                                        <p:strVal val="hidden"/>
                                      </p:to>
                                    </p:set>
                                  </p:childTnLst>
                                </p:cTn>
                              </p:par>
                              <p:par>
                                <p:cTn id="621" presetID="6" presetClass="exit" presetSubtype="32" fill="hold" grpId="1" nodeType="withEffect">
                                  <p:stCondLst>
                                    <p:cond delay="0"/>
                                  </p:stCondLst>
                                  <p:childTnLst>
                                    <p:animEffect transition="out" filter="circle(out)">
                                      <p:cBhvr>
                                        <p:cTn id="622" dur="2000"/>
                                        <p:tgtEl>
                                          <p:spTgt spid="209"/>
                                        </p:tgtEl>
                                      </p:cBhvr>
                                    </p:animEffect>
                                    <p:set>
                                      <p:cBhvr>
                                        <p:cTn id="623" dur="1" fill="hold">
                                          <p:stCondLst>
                                            <p:cond delay="1999"/>
                                          </p:stCondLst>
                                        </p:cTn>
                                        <p:tgtEl>
                                          <p:spTgt spid="209"/>
                                        </p:tgtEl>
                                        <p:attrNameLst>
                                          <p:attrName>style.visibility</p:attrName>
                                        </p:attrNameLst>
                                      </p:cBhvr>
                                      <p:to>
                                        <p:strVal val="hidden"/>
                                      </p:to>
                                    </p:set>
                                  </p:childTnLst>
                                </p:cTn>
                              </p:par>
                              <p:par>
                                <p:cTn id="624" presetID="6" presetClass="exit" presetSubtype="32" fill="hold" grpId="1" nodeType="withEffect">
                                  <p:stCondLst>
                                    <p:cond delay="0"/>
                                  </p:stCondLst>
                                  <p:childTnLst>
                                    <p:animEffect transition="out" filter="circle(out)">
                                      <p:cBhvr>
                                        <p:cTn id="625" dur="2000"/>
                                        <p:tgtEl>
                                          <p:spTgt spid="210"/>
                                        </p:tgtEl>
                                      </p:cBhvr>
                                    </p:animEffect>
                                    <p:set>
                                      <p:cBhvr>
                                        <p:cTn id="626" dur="1" fill="hold">
                                          <p:stCondLst>
                                            <p:cond delay="1999"/>
                                          </p:stCondLst>
                                        </p:cTn>
                                        <p:tgtEl>
                                          <p:spTgt spid="210"/>
                                        </p:tgtEl>
                                        <p:attrNameLst>
                                          <p:attrName>style.visibility</p:attrName>
                                        </p:attrNameLst>
                                      </p:cBhvr>
                                      <p:to>
                                        <p:strVal val="hidden"/>
                                      </p:to>
                                    </p:set>
                                  </p:childTnLst>
                                </p:cTn>
                              </p:par>
                              <p:par>
                                <p:cTn id="627" presetID="6" presetClass="exit" presetSubtype="32" fill="hold" grpId="1" nodeType="withEffect">
                                  <p:stCondLst>
                                    <p:cond delay="0"/>
                                  </p:stCondLst>
                                  <p:childTnLst>
                                    <p:animEffect transition="out" filter="circle(out)">
                                      <p:cBhvr>
                                        <p:cTn id="628" dur="2000"/>
                                        <p:tgtEl>
                                          <p:spTgt spid="211"/>
                                        </p:tgtEl>
                                      </p:cBhvr>
                                    </p:animEffect>
                                    <p:set>
                                      <p:cBhvr>
                                        <p:cTn id="629" dur="1" fill="hold">
                                          <p:stCondLst>
                                            <p:cond delay="1999"/>
                                          </p:stCondLst>
                                        </p:cTn>
                                        <p:tgtEl>
                                          <p:spTgt spid="211"/>
                                        </p:tgtEl>
                                        <p:attrNameLst>
                                          <p:attrName>style.visibility</p:attrName>
                                        </p:attrNameLst>
                                      </p:cBhvr>
                                      <p:to>
                                        <p:strVal val="hidden"/>
                                      </p:to>
                                    </p:set>
                                  </p:childTnLst>
                                </p:cTn>
                              </p:par>
                              <p:par>
                                <p:cTn id="630" presetID="6" presetClass="exit" presetSubtype="32" fill="hold" grpId="1" nodeType="withEffect">
                                  <p:stCondLst>
                                    <p:cond delay="0"/>
                                  </p:stCondLst>
                                  <p:childTnLst>
                                    <p:animEffect transition="out" filter="circle(out)">
                                      <p:cBhvr>
                                        <p:cTn id="631" dur="2000"/>
                                        <p:tgtEl>
                                          <p:spTgt spid="212"/>
                                        </p:tgtEl>
                                      </p:cBhvr>
                                    </p:animEffect>
                                    <p:set>
                                      <p:cBhvr>
                                        <p:cTn id="632" dur="1" fill="hold">
                                          <p:stCondLst>
                                            <p:cond delay="1999"/>
                                          </p:stCondLst>
                                        </p:cTn>
                                        <p:tgtEl>
                                          <p:spTgt spid="212"/>
                                        </p:tgtEl>
                                        <p:attrNameLst>
                                          <p:attrName>style.visibility</p:attrName>
                                        </p:attrNameLst>
                                      </p:cBhvr>
                                      <p:to>
                                        <p:strVal val="hidden"/>
                                      </p:to>
                                    </p:set>
                                  </p:childTnLst>
                                </p:cTn>
                              </p:par>
                              <p:par>
                                <p:cTn id="633" presetID="6" presetClass="exit" presetSubtype="32" fill="hold" grpId="1" nodeType="withEffect">
                                  <p:stCondLst>
                                    <p:cond delay="0"/>
                                  </p:stCondLst>
                                  <p:childTnLst>
                                    <p:animEffect transition="out" filter="circle(out)">
                                      <p:cBhvr>
                                        <p:cTn id="634" dur="2000"/>
                                        <p:tgtEl>
                                          <p:spTgt spid="213"/>
                                        </p:tgtEl>
                                      </p:cBhvr>
                                    </p:animEffect>
                                    <p:set>
                                      <p:cBhvr>
                                        <p:cTn id="635" dur="1" fill="hold">
                                          <p:stCondLst>
                                            <p:cond delay="1999"/>
                                          </p:stCondLst>
                                        </p:cTn>
                                        <p:tgtEl>
                                          <p:spTgt spid="213"/>
                                        </p:tgtEl>
                                        <p:attrNameLst>
                                          <p:attrName>style.visibility</p:attrName>
                                        </p:attrNameLst>
                                      </p:cBhvr>
                                      <p:to>
                                        <p:strVal val="hidden"/>
                                      </p:to>
                                    </p:set>
                                  </p:childTnLst>
                                </p:cTn>
                              </p:par>
                              <p:par>
                                <p:cTn id="636" presetID="6" presetClass="exit" presetSubtype="32" fill="hold" grpId="1" nodeType="withEffect">
                                  <p:stCondLst>
                                    <p:cond delay="0"/>
                                  </p:stCondLst>
                                  <p:childTnLst>
                                    <p:animEffect transition="out" filter="circle(out)">
                                      <p:cBhvr>
                                        <p:cTn id="637" dur="2000"/>
                                        <p:tgtEl>
                                          <p:spTgt spid="219"/>
                                        </p:tgtEl>
                                      </p:cBhvr>
                                    </p:animEffect>
                                    <p:set>
                                      <p:cBhvr>
                                        <p:cTn id="638" dur="1" fill="hold">
                                          <p:stCondLst>
                                            <p:cond delay="1999"/>
                                          </p:stCondLst>
                                        </p:cTn>
                                        <p:tgtEl>
                                          <p:spTgt spid="219"/>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childTnLst>
        </p:cTn>
      </p:par>
    </p:tnLst>
    <p:bldLst>
      <p:bldP spid="146" grpId="0" animBg="1"/>
      <p:bldP spid="146"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54" grpId="0" animBg="1"/>
      <p:bldP spid="154" grpId="1" animBg="1"/>
      <p:bldP spid="155" grpId="0" animBg="1"/>
      <p:bldP spid="155" grpId="1" animBg="1"/>
      <p:bldP spid="175" grpId="0" animBg="1"/>
      <p:bldP spid="175" grpId="1" animBg="1"/>
      <p:bldP spid="191" grpId="0" animBg="1"/>
      <p:bldP spid="191" grpId="1" animBg="1"/>
      <p:bldP spid="192" grpId="0" animBg="1"/>
      <p:bldP spid="192" grpId="1" animBg="1"/>
      <p:bldP spid="193" grpId="0" animBg="1"/>
      <p:bldP spid="193" grpId="1" animBg="1"/>
      <p:bldP spid="194" grpId="0" animBg="1"/>
      <p:bldP spid="194" grpId="1" animBg="1"/>
      <p:bldP spid="195" grpId="0" animBg="1"/>
      <p:bldP spid="195" grpId="1" animBg="1"/>
      <p:bldP spid="196" grpId="0" animBg="1"/>
      <p:bldP spid="196" grpId="1" animBg="1"/>
      <p:bldP spid="197" grpId="0" animBg="1"/>
      <p:bldP spid="197" grpId="1" animBg="1"/>
      <p:bldP spid="198" grpId="0" animBg="1"/>
      <p:bldP spid="198" grpId="1" animBg="1"/>
      <p:bldP spid="199" grpId="0" animBg="1"/>
      <p:bldP spid="199" grpId="1" animBg="1"/>
      <p:bldP spid="200" grpId="0" animBg="1"/>
      <p:bldP spid="200" grpId="1" animBg="1"/>
      <p:bldP spid="201" grpId="0" animBg="1"/>
      <p:bldP spid="201" grpId="1" animBg="1"/>
      <p:bldP spid="202" grpId="0" animBg="1"/>
      <p:bldP spid="202" grpId="1" animBg="1"/>
      <p:bldP spid="203" grpId="0" animBg="1"/>
      <p:bldP spid="203" grpId="1" animBg="1"/>
      <p:bldP spid="204" grpId="0" animBg="1"/>
      <p:bldP spid="204" grpId="1" animBg="1"/>
      <p:bldP spid="205" grpId="0" animBg="1"/>
      <p:bldP spid="205" grpId="1" animBg="1"/>
      <p:bldP spid="206" grpId="0" animBg="1"/>
      <p:bldP spid="206" grpId="1" animBg="1"/>
      <p:bldP spid="207" grpId="0" animBg="1"/>
      <p:bldP spid="207" grpId="1" animBg="1"/>
      <p:bldP spid="208" grpId="0" animBg="1"/>
      <p:bldP spid="208" grpId="1" animBg="1"/>
      <p:bldP spid="209" grpId="0" animBg="1"/>
      <p:bldP spid="209" grpId="1" animBg="1"/>
      <p:bldP spid="210" grpId="0" animBg="1"/>
      <p:bldP spid="210" grpId="1" animBg="1"/>
      <p:bldP spid="211" grpId="0" animBg="1"/>
      <p:bldP spid="211" grpId="1" animBg="1"/>
      <p:bldP spid="212" grpId="0" animBg="1"/>
      <p:bldP spid="212" grpId="1" animBg="1"/>
      <p:bldP spid="213" grpId="0" animBg="1"/>
      <p:bldP spid="213" grpId="1" animBg="1"/>
      <p:bldP spid="214" grpId="0" animBg="1"/>
      <p:bldP spid="214" grpId="1" animBg="1"/>
      <p:bldP spid="215" grpId="0" animBg="1"/>
      <p:bldP spid="215" grpId="1" animBg="1"/>
      <p:bldP spid="216" grpId="0" animBg="1"/>
      <p:bldP spid="216" grpId="1" animBg="1"/>
      <p:bldP spid="217" grpId="0" animBg="1"/>
      <p:bldP spid="217" grpId="1" animBg="1"/>
      <p:bldP spid="218" grpId="0" animBg="1"/>
      <p:bldP spid="218" grpId="1" animBg="1"/>
      <p:bldP spid="219" grpId="0" animBg="1"/>
      <p:bldP spid="219"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47988BE-F140-491D-8BEC-3374C2C8DD38}"/>
              </a:ext>
            </a:extLst>
          </p:cNvPr>
          <p:cNvGraphicFramePr>
            <a:graphicFrameLocks noGrp="1"/>
          </p:cNvGraphicFramePr>
          <p:nvPr>
            <p:extLst>
              <p:ext uri="{D42A27DB-BD31-4B8C-83A1-F6EECF244321}">
                <p14:modId xmlns:p14="http://schemas.microsoft.com/office/powerpoint/2010/main" val="1674706304"/>
              </p:ext>
            </p:extLst>
          </p:nvPr>
        </p:nvGraphicFramePr>
        <p:xfrm>
          <a:off x="163426" y="0"/>
          <a:ext cx="11885819" cy="6858002"/>
        </p:xfrm>
        <a:graphic>
          <a:graphicData uri="http://schemas.openxmlformats.org/drawingml/2006/table">
            <a:tbl>
              <a:tblPr firstRow="1" firstCol="1" bandRow="1"/>
              <a:tblGrid>
                <a:gridCol w="1080529">
                  <a:extLst>
                    <a:ext uri="{9D8B030D-6E8A-4147-A177-3AD203B41FA5}">
                      <a16:colId xmlns:a16="http://schemas.microsoft.com/office/drawing/2014/main" val="1485493282"/>
                    </a:ext>
                  </a:extLst>
                </a:gridCol>
                <a:gridCol w="1080529">
                  <a:extLst>
                    <a:ext uri="{9D8B030D-6E8A-4147-A177-3AD203B41FA5}">
                      <a16:colId xmlns:a16="http://schemas.microsoft.com/office/drawing/2014/main" val="3094921567"/>
                    </a:ext>
                  </a:extLst>
                </a:gridCol>
                <a:gridCol w="1080529">
                  <a:extLst>
                    <a:ext uri="{9D8B030D-6E8A-4147-A177-3AD203B41FA5}">
                      <a16:colId xmlns:a16="http://schemas.microsoft.com/office/drawing/2014/main" val="2980679625"/>
                    </a:ext>
                  </a:extLst>
                </a:gridCol>
                <a:gridCol w="1080529">
                  <a:extLst>
                    <a:ext uri="{9D8B030D-6E8A-4147-A177-3AD203B41FA5}">
                      <a16:colId xmlns:a16="http://schemas.microsoft.com/office/drawing/2014/main" val="291249253"/>
                    </a:ext>
                  </a:extLst>
                </a:gridCol>
                <a:gridCol w="1080529">
                  <a:extLst>
                    <a:ext uri="{9D8B030D-6E8A-4147-A177-3AD203B41FA5}">
                      <a16:colId xmlns:a16="http://schemas.microsoft.com/office/drawing/2014/main" val="1285370181"/>
                    </a:ext>
                  </a:extLst>
                </a:gridCol>
                <a:gridCol w="1080529">
                  <a:extLst>
                    <a:ext uri="{9D8B030D-6E8A-4147-A177-3AD203B41FA5}">
                      <a16:colId xmlns:a16="http://schemas.microsoft.com/office/drawing/2014/main" val="1469623819"/>
                    </a:ext>
                  </a:extLst>
                </a:gridCol>
                <a:gridCol w="1080529">
                  <a:extLst>
                    <a:ext uri="{9D8B030D-6E8A-4147-A177-3AD203B41FA5}">
                      <a16:colId xmlns:a16="http://schemas.microsoft.com/office/drawing/2014/main" val="993069551"/>
                    </a:ext>
                  </a:extLst>
                </a:gridCol>
                <a:gridCol w="1080529">
                  <a:extLst>
                    <a:ext uri="{9D8B030D-6E8A-4147-A177-3AD203B41FA5}">
                      <a16:colId xmlns:a16="http://schemas.microsoft.com/office/drawing/2014/main" val="3945918538"/>
                    </a:ext>
                  </a:extLst>
                </a:gridCol>
                <a:gridCol w="1080529">
                  <a:extLst>
                    <a:ext uri="{9D8B030D-6E8A-4147-A177-3AD203B41FA5}">
                      <a16:colId xmlns:a16="http://schemas.microsoft.com/office/drawing/2014/main" val="1090116068"/>
                    </a:ext>
                  </a:extLst>
                </a:gridCol>
                <a:gridCol w="1080529">
                  <a:extLst>
                    <a:ext uri="{9D8B030D-6E8A-4147-A177-3AD203B41FA5}">
                      <a16:colId xmlns:a16="http://schemas.microsoft.com/office/drawing/2014/main" val="3874048424"/>
                    </a:ext>
                  </a:extLst>
                </a:gridCol>
                <a:gridCol w="1080529">
                  <a:extLst>
                    <a:ext uri="{9D8B030D-6E8A-4147-A177-3AD203B41FA5}">
                      <a16:colId xmlns:a16="http://schemas.microsoft.com/office/drawing/2014/main" val="2867814151"/>
                    </a:ext>
                  </a:extLst>
                </a:gridCol>
              </a:tblGrid>
              <a:tr h="980177">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Ễ</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À</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6000" b="1">
                          <a:solidFill>
                            <a:srgbClr val="FF0000"/>
                          </a:solidFill>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5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781741026"/>
                  </a:ext>
                </a:extLst>
              </a:tr>
              <a:tr h="9801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6000" b="1">
                          <a:solidFill>
                            <a:srgbClr val="FF0000"/>
                          </a:solidFill>
                          <a:latin typeface="Tahoma" panose="020B0604030504040204" pitchFamily="34" charset="0"/>
                          <a:ea typeface="Tahoma" panose="020B0604030504040204" pitchFamily="34" charset="0"/>
                          <a:cs typeface="Tahoma" panose="020B0604030504040204" pitchFamily="34" charset="0"/>
                        </a:rPr>
                        <a:t>Ì</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5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875404073"/>
                  </a:ext>
                </a:extLst>
              </a:tr>
              <a:tr h="9801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b="1">
                          <a:latin typeface="Tahoma" panose="020B0604030504040204" pitchFamily="34" charset="0"/>
                          <a:ea typeface="Tahoma" panose="020B0604030504040204" pitchFamily="34" charset="0"/>
                          <a:cs typeface="Tahoma" panose="020B0604030504040204" pitchFamily="34" charset="0"/>
                        </a:rPr>
                        <a:t>Ế</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5400" b="1">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5400" b="1">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5400" b="1">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6000" b="1">
                          <a:solidFill>
                            <a:srgbClr val="FF0000"/>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5400" b="1">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5400" b="1">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b="1">
                          <a:latin typeface="Tahoma" panose="020B0604030504040204" pitchFamily="34" charset="0"/>
                          <a:ea typeface="Tahoma" panose="020B0604030504040204" pitchFamily="34" charset="0"/>
                          <a:cs typeface="Tahoma" panose="020B0604030504040204" pitchFamily="34" charset="0"/>
                        </a:rPr>
                        <a:t>Ồ</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b="1">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8068602"/>
                  </a:ext>
                </a:extLst>
              </a:tr>
              <a:tr h="980177">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Í</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5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Ì</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318353048"/>
                  </a:ext>
                </a:extLst>
              </a:tr>
              <a:tr h="979098">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D</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Y</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970985255"/>
                  </a:ext>
                </a:extLst>
              </a:tr>
              <a:tr h="979098">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977606980"/>
                  </a:ext>
                </a:extLst>
              </a:tr>
              <a:tr h="979098">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120915"/>
                  </a:ext>
                </a:extLst>
              </a:tr>
            </a:tbl>
          </a:graphicData>
        </a:graphic>
      </p:graphicFrame>
    </p:spTree>
    <p:extLst>
      <p:ext uri="{BB962C8B-B14F-4D97-AF65-F5344CB8AC3E}">
        <p14:creationId xmlns:p14="http://schemas.microsoft.com/office/powerpoint/2010/main" val="3859941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58105" y="1591056"/>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Ngươi phải thờ cha kính mẹ </a:t>
              </a:r>
              <a:endParaRPr kumimoji="0" lang="en-US" sz="4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Ngươi phải yêu mến Thiên Chúa hết linh hồn </a:t>
              </a:r>
              <a:endParaRPr kumimoji="0" lang="en-US" sz="4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không được giết người</a:t>
              </a:r>
              <a:endParaRPr kumimoji="0" lang="vi-VN" sz="4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phải giữ ngày sa-bát</a:t>
              </a:r>
              <a:endParaRPr kumimoji="0" lang="vi-VN" sz="4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36604" y="3643098"/>
            <a:ext cx="12240986" cy="805816"/>
            <a:chOff x="-1896924" y="5473692"/>
            <a:chExt cx="10567018" cy="690690"/>
          </a:xfrm>
        </p:grpSpPr>
        <p:sp>
          <p:nvSpPr>
            <p:cNvPr id="19" name="AutoShape 46"/>
            <p:cNvSpPr>
              <a:spLocks noChangeArrowheads="1"/>
            </p:cNvSpPr>
            <p:nvPr/>
          </p:nvSpPr>
          <p:spPr bwMode="auto">
            <a:xfrm>
              <a:off x="-1896924" y="5473692"/>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prstClr val="white"/>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8975" y="5478582"/>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Ngươi phải yêu mến Thiên Chúa hết linh hồn </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rPr>
              <a:t>1</a:t>
            </a:r>
            <a:r>
              <a:rPr lang="en-US" sz="5400" b="1">
                <a:solidFill>
                  <a:srgbClr val="FF0000"/>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ĐIỀU RĂN ĐỨNG ĐẦU </a:t>
            </a:r>
            <a:r>
              <a:rPr lang="en-US" sz="5400" b="1">
                <a:solidFill>
                  <a:schemeClr val="tx1"/>
                </a:solidFill>
                <a:latin typeface="Verdana" panose="020B0604030504040204" pitchFamily="34" charset="0"/>
                <a:ea typeface="Verdana" panose="020B0604030504040204" pitchFamily="34" charset="0"/>
              </a:rPr>
              <a:t>LÀ </a:t>
            </a:r>
            <a:r>
              <a:rPr lang="vi-VN" sz="5400" b="1">
                <a:solidFill>
                  <a:schemeClr val="tx1"/>
                </a:solidFill>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2754005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Vị Thượng tế</a:t>
              </a:r>
              <a:endParaRPr kumimoji="0" lang="en-US" sz="4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Xa-đốc</a:t>
              </a:r>
              <a:endParaRPr kumimoji="0" lang="en-US" sz="4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Vị Kinh sư</a:t>
              </a:r>
              <a:endParaRPr kumimoji="0" lang="vi-VN" sz="4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Hê-rô-đê</a:t>
              </a:r>
              <a:endParaRPr kumimoji="0" lang="vi-VN" sz="4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36604" y="4503293"/>
            <a:ext cx="12240988" cy="811689"/>
            <a:chOff x="-1896924" y="3982366"/>
            <a:chExt cx="10567017" cy="695723"/>
          </a:xfrm>
        </p:grpSpPr>
        <p:sp>
          <p:nvSpPr>
            <p:cNvPr id="19" name="AutoShape 46"/>
            <p:cNvSpPr>
              <a:spLocks noChangeArrowheads="1"/>
            </p:cNvSpPr>
            <p:nvPr/>
          </p:nvSpPr>
          <p:spPr bwMode="auto">
            <a:xfrm>
              <a:off x="-1896924" y="3982366"/>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prstClr val="white"/>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8976" y="3992289"/>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Vị Kinh sư</a:t>
              </a:r>
              <a:endParaRPr kumimoji="0" lang="vi-VN" sz="4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61368" y="-63442"/>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rPr>
              <a:t>2</a:t>
            </a:r>
            <a:r>
              <a:rPr lang="en-US" sz="5400" b="1">
                <a:solidFill>
                  <a:srgbClr val="FF0000"/>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AI ĐÃ HỎI ĐỨC GIÊ-SU</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VỀ ĐiỀU RĂN NÀO ĐỨNG ĐẦU ?</a:t>
            </a:r>
          </a:p>
        </p:txBody>
      </p:sp>
    </p:spTree>
    <p:extLst>
      <p:ext uri="{BB962C8B-B14F-4D97-AF65-F5344CB8AC3E}">
        <p14:creationId xmlns:p14="http://schemas.microsoft.com/office/powerpoint/2010/main" val="21569452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Hãy yêu thương mọi người</a:t>
              </a:r>
              <a:endParaRPr kumimoji="0" lang="en-US"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Chia sẻ cơm áo cho mọi người</a:t>
              </a:r>
              <a:endParaRPr kumimoji="0" lang="en-US"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Yêu người thân cận như chính mình</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Tôn kính Đức Chúa hết sức mình</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56924" y="4484246"/>
            <a:ext cx="12258546" cy="814299"/>
            <a:chOff x="-1896924" y="4711697"/>
            <a:chExt cx="10582177" cy="697960"/>
          </a:xfrm>
        </p:grpSpPr>
        <p:sp>
          <p:nvSpPr>
            <p:cNvPr id="19" name="AutoShape 46"/>
            <p:cNvSpPr>
              <a:spLocks noChangeArrowheads="1"/>
            </p:cNvSpPr>
            <p:nvPr/>
          </p:nvSpPr>
          <p:spPr bwMode="auto">
            <a:xfrm>
              <a:off x="-1896924" y="4711697"/>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rPr>
                <a:t>C</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53816" y="4723857"/>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Yêu người thân cận như chính mình</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rPr>
              <a:t>3</a:t>
            </a:r>
            <a:r>
              <a:rPr lang="en-US" sz="5400" b="1">
                <a:solidFill>
                  <a:srgbClr val="FF0000"/>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ĐIỀU RĂN THỨ HAI LÀ GÌ ?</a:t>
            </a:r>
          </a:p>
        </p:txBody>
      </p:sp>
    </p:spTree>
    <p:extLst>
      <p:ext uri="{BB962C8B-B14F-4D97-AF65-F5344CB8AC3E}">
        <p14:creationId xmlns:p14="http://schemas.microsoft.com/office/powerpoint/2010/main" val="2791047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itchFamily="18" charset="0"/>
                  <a:cs typeface="Times New Roman" pitchFamily="18" charset="0"/>
                </a:rPr>
                <a:t>Công đức đã làm</a:t>
              </a:r>
              <a:endParaRPr kumimoji="0" lang="en-US"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Lễ vật dâng tiến</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Lễ phẩm</a:t>
              </a:r>
              <a:endParaRPr kumimoji="0" lang="vi-VN"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Lễ toàn thiêu và hi lễ</a:t>
              </a:r>
              <a:endParaRPr kumimoji="0" lang="vi-VN"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25029" y="5352352"/>
            <a:ext cx="12229411" cy="817048"/>
            <a:chOff x="-1896924" y="3960590"/>
            <a:chExt cx="10557026" cy="700314"/>
          </a:xfrm>
        </p:grpSpPr>
        <p:sp>
          <p:nvSpPr>
            <p:cNvPr id="19" name="AutoShape 46"/>
            <p:cNvSpPr>
              <a:spLocks noChangeArrowheads="1"/>
            </p:cNvSpPr>
            <p:nvPr/>
          </p:nvSpPr>
          <p:spPr bwMode="auto">
            <a:xfrm>
              <a:off x="-1896924" y="3960590"/>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78967" y="3975104"/>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Lễ toàn thiêu và hi lễ</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61368" y="-63442"/>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200" b="1" dirty="0">
                <a:solidFill>
                  <a:srgbClr val="FF0000"/>
                </a:solidFill>
                <a:latin typeface="Verdana" panose="020B0604030504040204" pitchFamily="34" charset="0"/>
                <a:ea typeface="Verdana" panose="020B0604030504040204" pitchFamily="34" charset="0"/>
              </a:rPr>
              <a:t>4</a:t>
            </a:r>
            <a:r>
              <a:rPr lang="en-US" sz="4200" b="1">
                <a:solidFill>
                  <a:srgbClr val="FF0000"/>
                </a:solidFill>
                <a:latin typeface="Verdana" panose="020B0604030504040204" pitchFamily="34" charset="0"/>
                <a:ea typeface="Verdana" panose="020B0604030504040204" pitchFamily="34" charset="0"/>
              </a:rPr>
              <a:t>. </a:t>
            </a:r>
            <a:r>
              <a:rPr lang="vi-VN" sz="4200" b="1">
                <a:solidFill>
                  <a:schemeClr val="tx1"/>
                </a:solidFill>
                <a:latin typeface="Verdana" panose="020B0604030504040204" pitchFamily="34" charset="0"/>
                <a:ea typeface="Verdana" panose="020B0604030504040204" pitchFamily="34" charset="0"/>
              </a:rPr>
              <a:t>VỊ KINH SƯ NÓI YÊU MẾN THIÊN CHÚA</a:t>
            </a:r>
            <a:r>
              <a:rPr lang="en-US" sz="4200" b="1">
                <a:solidFill>
                  <a:schemeClr val="tx1"/>
                </a:solidFill>
                <a:latin typeface="Verdana" panose="020B0604030504040204" pitchFamily="34" charset="0"/>
                <a:ea typeface="Verdana" panose="020B0604030504040204" pitchFamily="34" charset="0"/>
              </a:rPr>
              <a:t> </a:t>
            </a:r>
            <a:r>
              <a:rPr lang="vi-VN" sz="4200" b="1">
                <a:solidFill>
                  <a:schemeClr val="tx1"/>
                </a:solidFill>
                <a:latin typeface="Verdana" panose="020B0604030504040204" pitchFamily="34" charset="0"/>
                <a:ea typeface="Verdana" panose="020B0604030504040204" pitchFamily="34" charset="0"/>
              </a:rPr>
              <a:t>HẾT LÒNG VÀ YÊU NGƯỜI THÂN CẬN</a:t>
            </a:r>
            <a:r>
              <a:rPr lang="en-US" sz="4200" b="1">
                <a:solidFill>
                  <a:schemeClr val="tx1"/>
                </a:solidFill>
                <a:latin typeface="Verdana" panose="020B0604030504040204" pitchFamily="34" charset="0"/>
                <a:ea typeface="Verdana" panose="020B0604030504040204" pitchFamily="34" charset="0"/>
              </a:rPr>
              <a:t> </a:t>
            </a:r>
            <a:r>
              <a:rPr lang="vi-VN" sz="4200" b="1">
                <a:solidFill>
                  <a:schemeClr val="tx1"/>
                </a:solidFill>
                <a:latin typeface="Verdana" panose="020B0604030504040204" pitchFamily="34" charset="0"/>
                <a:ea typeface="Verdana" panose="020B0604030504040204" pitchFamily="34" charset="0"/>
              </a:rPr>
              <a:t>NHƯ CHÍNH MÌNH,</a:t>
            </a:r>
            <a:r>
              <a:rPr lang="en-US" sz="4200" b="1">
                <a:solidFill>
                  <a:schemeClr val="tx1"/>
                </a:solidFill>
                <a:latin typeface="Verdana" panose="020B0604030504040204" pitchFamily="34" charset="0"/>
                <a:ea typeface="Verdana" panose="020B0604030504040204" pitchFamily="34" charset="0"/>
              </a:rPr>
              <a:t> </a:t>
            </a:r>
            <a:r>
              <a:rPr lang="vi-VN" sz="4200" b="1">
                <a:solidFill>
                  <a:schemeClr val="tx1"/>
                </a:solidFill>
                <a:latin typeface="Verdana" panose="020B0604030504040204" pitchFamily="34" charset="0"/>
                <a:ea typeface="Verdana" panose="020B0604030504040204" pitchFamily="34" charset="0"/>
              </a:rPr>
              <a:t>LÀ ĐIỀU QUÝ HƠN MỌI THỨ GÌ ?</a:t>
            </a:r>
          </a:p>
        </p:txBody>
      </p:sp>
    </p:spTree>
    <p:extLst>
      <p:ext uri="{BB962C8B-B14F-4D97-AF65-F5344CB8AC3E}">
        <p14:creationId xmlns:p14="http://schemas.microsoft.com/office/powerpoint/2010/main" val="11784678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itchFamily="18" charset="0"/>
                  <a:cs typeface="Times New Roman" pitchFamily="18" charset="0"/>
                </a:rPr>
                <a:t>Ông không còn xa nước Thiên Chúa đâu</a:t>
              </a:r>
              <a:endParaRPr kumimoji="0" lang="en-US"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sẽ được vào Nước Trời </a:t>
              </a:r>
              <a:endParaRPr kumimoji="0" lang="en-US"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s-ES"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thật là khôn ngoan </a:t>
              </a:r>
              <a:endParaRPr kumimoji="0" lang="vi-VN"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sẽ được hạnh phúc </a:t>
              </a:r>
              <a:endParaRPr kumimoji="0" lang="vi-VN"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36604" y="2748333"/>
            <a:ext cx="12227798" cy="812862"/>
            <a:chOff x="-1896924" y="3198570"/>
            <a:chExt cx="10555633" cy="696725"/>
          </a:xfrm>
        </p:grpSpPr>
        <p:sp>
          <p:nvSpPr>
            <p:cNvPr id="19" name="AutoShape 46"/>
            <p:cNvSpPr>
              <a:spLocks noChangeArrowheads="1"/>
            </p:cNvSpPr>
            <p:nvPr/>
          </p:nvSpPr>
          <p:spPr bwMode="auto">
            <a:xfrm>
              <a:off x="-1896924" y="3209495"/>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prstClr val="white"/>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80360" y="3198570"/>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Ông không còn xa nước Thiên Chúa đâu</a:t>
              </a:r>
              <a:endParaRPr kumimoji="0" lang="vi-VN" sz="48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61368" y="-63442"/>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rPr>
              <a:t>5</a:t>
            </a:r>
            <a:r>
              <a:rPr lang="en-US" sz="5400" b="1">
                <a:solidFill>
                  <a:srgbClr val="FF0000"/>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VỚI CÂU TRẢ LỜI CỦA VỊ KINH SƯ,</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ĐỨC GIÊ-SU NÓI GÌ?</a:t>
            </a:r>
          </a:p>
        </p:txBody>
      </p:sp>
    </p:spTree>
    <p:extLst>
      <p:ext uri="{BB962C8B-B14F-4D97-AF65-F5344CB8AC3E}">
        <p14:creationId xmlns:p14="http://schemas.microsoft.com/office/powerpoint/2010/main" val="30805985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761571" y="278296"/>
            <a:ext cx="7430429" cy="5425274"/>
          </a:xfrm>
          <a:prstGeom prst="cloudCallout">
            <a:avLst>
              <a:gd name="adj1" fmla="val -49404"/>
              <a:gd name="adj2" fmla="val 53096"/>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434925" y="1387430"/>
            <a:ext cx="6083719" cy="3634713"/>
          </a:xfrm>
          <a:prstGeom prst="rect">
            <a:avLst/>
          </a:prstGeom>
          <a:noFill/>
        </p:spPr>
        <p:txBody>
          <a:bodyPr wrap="square">
            <a:spAutoFit/>
          </a:bodyPr>
          <a:lstStyle/>
          <a:p>
            <a:pPr lvl="0" algn="ctr">
              <a:lnSpc>
                <a:spcPct val="107000"/>
              </a:lnSpc>
              <a:spcAft>
                <a:spcPts val="800"/>
              </a:spcAft>
            </a:pPr>
            <a:r>
              <a:rPr lang="en-US" sz="5500" b="1">
                <a:solidFill>
                  <a:prstClr val="white"/>
                </a:solidFill>
                <a:latin typeface="Verdana" panose="020B0604030504040204" pitchFamily="34" charset="0"/>
                <a:ea typeface="Verdana" panose="020B0604030504040204" pitchFamily="34" charset="0"/>
                <a:cs typeface="Times New Roman" panose="02020603050405020304" pitchFamily="18" charset="0"/>
              </a:rPr>
              <a:t>Thiếu </a:t>
            </a:r>
            <a:r>
              <a:rPr lang="en-US" sz="5500" b="1" err="1">
                <a:solidFill>
                  <a:prstClr val="white"/>
                </a:solidFill>
                <a:latin typeface="Verdana" panose="020B0604030504040204" pitchFamily="34" charset="0"/>
                <a:ea typeface="Verdana" panose="020B0604030504040204" pitchFamily="34" charset="0"/>
                <a:cs typeface="Times New Roman" panose="02020603050405020304" pitchFamily="18" charset="0"/>
              </a:rPr>
              <a:t>nhi</a:t>
            </a:r>
            <a:r>
              <a:rPr lang="en-US" sz="5500" b="1">
                <a:solidFill>
                  <a:prstClr val="white"/>
                </a:solidFill>
                <a:latin typeface="Verdana" panose="020B0604030504040204" pitchFamily="34" charset="0"/>
                <a:ea typeface="Verdana" panose="020B0604030504040204" pitchFamily="34" charset="0"/>
                <a:cs typeface="Times New Roman" panose="02020603050405020304" pitchFamily="18" charset="0"/>
              </a:rPr>
              <a:t> thể hiện giới răn Chúa như thế nào?</a:t>
            </a:r>
            <a:endParaRPr kumimoji="0" lang="en-US" sz="55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22578"/>
            <a:ext cx="12192000" cy="5903892"/>
          </a:xfrm>
        </p:spPr>
        <p:txBody>
          <a:bodyPr anchor="ctr">
            <a:noAutofit/>
          </a:bodyPr>
          <a:lstStyle/>
          <a:p>
            <a:pPr marL="0" indent="0" algn="just">
              <a:lnSpc>
                <a:spcPct val="100000"/>
              </a:lnSpc>
              <a:buNone/>
            </a:pPr>
            <a:r>
              <a:rPr lang="vi-VN" sz="6600" b="1">
                <a:effectLst/>
                <a:latin typeface="Verdana" panose="020B0604030504040204" pitchFamily="34" charset="0"/>
                <a:ea typeface="Times New Roman" panose="02020603050405020304" pitchFamily="18" charset="0"/>
              </a:rPr>
              <a:t>Khi ấy, có một người trong các kinh sư đến gần Đức Giê-su và hỏi rằng : “Thưa Thầy, trong mọi điều răn, điều răn nào đứng hàng đầu ?”</a:t>
            </a:r>
            <a:endParaRPr lang="en-US" sz="6600" dirty="0"/>
          </a:p>
        </p:txBody>
      </p:sp>
      <p:sp>
        <p:nvSpPr>
          <p:cNvPr id="8" name="TextBox 7">
            <a:extLst>
              <a:ext uri="{FF2B5EF4-FFF2-40B4-BE49-F238E27FC236}">
                <a16:creationId xmlns:a16="http://schemas.microsoft.com/office/drawing/2014/main" id="{53D1A515-5A14-4D60-B4DD-51DDF5EC02A1}"/>
              </a:ext>
            </a:extLst>
          </p:cNvPr>
          <p:cNvSpPr txBox="1"/>
          <p:nvPr/>
        </p:nvSpPr>
        <p:spPr>
          <a:xfrm>
            <a:off x="0" y="192359"/>
            <a:ext cx="12192000" cy="569387"/>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1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TIN MỪNG CHÚA GIÊ-SU KI-TÔ THEO THÁNH MÁC-CÔ</a:t>
            </a:r>
            <a:endParaRPr kumimoji="0" lang="en-US" sz="3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6826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effectLst/>
                <a:latin typeface="Verdana" panose="020B0604030504040204" pitchFamily="34" charset="0"/>
                <a:ea typeface="Verdana" panose="020B0604030504040204" pitchFamily="34" charset="0"/>
                <a:cs typeface="Times New Roman" panose="02020603050405020304" pitchFamily="18" charset="0"/>
              </a:rPr>
              <a:t>Đức Giê-su trả lời: “Điều răn đứng hàng đầu là: Nghe đây, hỡi Ít-ra-en, Đức Chúa, Thiên Chúa chúng ta, là Đức Chúa duy nhất.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60237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effectLst/>
                <a:latin typeface="Verdana" panose="020B0604030504040204" pitchFamily="34" charset="0"/>
                <a:ea typeface="Verdana" panose="020B0604030504040204" pitchFamily="34" charset="0"/>
                <a:cs typeface="Times New Roman" panose="02020603050405020304" pitchFamily="18" charset="0"/>
              </a:rPr>
              <a:t>Ngươi phải yêu mến Đức Chúa, Thiên Chúa của ngươi, hết lòng, hết linh hồn, hết trí khôn và hết sức lực ngươi.</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73850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900" b="1">
                <a:effectLst/>
                <a:latin typeface="Verdana" panose="020B0604030504040204" pitchFamily="34" charset="0"/>
                <a:ea typeface="Verdana" panose="020B0604030504040204" pitchFamily="34" charset="0"/>
                <a:cs typeface="Times New Roman" panose="02020603050405020304" pitchFamily="18" charset="0"/>
              </a:rPr>
              <a:t>Điều răn thứ hai là: Ngươi phải yêu người thân cận như chính mình. Chẳng có điều răn nào khác quan trọng hơn các điều răn đó.”</a:t>
            </a:r>
            <a:endParaRPr lang="en-US" sz="69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95980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effectLst/>
                <a:latin typeface="Verdana" panose="020B0604030504040204" pitchFamily="34" charset="0"/>
                <a:ea typeface="Verdana" panose="020B0604030504040204" pitchFamily="34" charset="0"/>
                <a:cs typeface="Times New Roman" panose="02020603050405020304" pitchFamily="18" charset="0"/>
              </a:rPr>
              <a:t>Ông kinh sư nói với Đức Giê-su: “Thưa Thầy, hay lắm, Thầy nói rất đúng. Thiên Chúa là Đấng duy nhất, ngoài Người ra không có Đấng nào khác.</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469207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effectLst/>
                <a:latin typeface="Verdana" panose="020B0604030504040204" pitchFamily="34" charset="0"/>
                <a:ea typeface="Verdana" panose="020B0604030504040204" pitchFamily="34" charset="0"/>
                <a:cs typeface="Times New Roman" panose="02020603050405020304" pitchFamily="18" charset="0"/>
              </a:rPr>
              <a:t>Yêu mến Thiên Chúa hết lòng, hết trí khôn, hết sức lực, và yêu người thân cận như chính mình, là điều quý hơn mọi lễ toàn thiêu và hy lễ.”</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964077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effectLst/>
                <a:latin typeface="Verdana" panose="020B0604030504040204" pitchFamily="34" charset="0"/>
                <a:ea typeface="Verdana" panose="020B0604030504040204" pitchFamily="34" charset="0"/>
                <a:cs typeface="Times New Roman" panose="02020603050405020304" pitchFamily="18" charset="0"/>
              </a:rPr>
              <a:t>Đức Giê-su thấy ông ta trả lời khôn ngoan như vậy, thì bảo: “Ông không còn xa Nước Thiên Chúa đâu !”</a:t>
            </a:r>
            <a:endParaRPr lang="en-US" sz="72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40647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8000" b="1">
                <a:effectLst/>
                <a:latin typeface="Verdana" panose="020B0604030504040204" pitchFamily="34" charset="0"/>
                <a:ea typeface="Verdana" panose="020B0604030504040204" pitchFamily="34" charset="0"/>
                <a:cs typeface="Times New Roman" panose="02020603050405020304" pitchFamily="18" charset="0"/>
              </a:rPr>
              <a:t>Sau đó, không ai dám chất vấn Người nữa.</a:t>
            </a:r>
            <a:r>
              <a:rPr lang="en-US" sz="8000" b="1">
                <a:effectLst/>
                <a:latin typeface="Verdana" panose="020B0604030504040204" pitchFamily="34" charset="0"/>
                <a:ea typeface="Verdana" panose="020B0604030504040204" pitchFamily="34" charset="0"/>
                <a:cs typeface="Times New Roman" panose="02020603050405020304" pitchFamily="18" charset="0"/>
              </a:rPr>
              <a:t> </a:t>
            </a:r>
            <a:r>
              <a:rPr lang="en-US" sz="6600" b="1">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Đó là L</a:t>
            </a:r>
            <a:r>
              <a:rPr lang="en-US" sz="6600" b="1">
                <a:solidFill>
                  <a:srgbClr val="FF0000"/>
                </a:solidFill>
                <a:latin typeface="Verdana" panose="020B0604030504040204" pitchFamily="34" charset="0"/>
                <a:ea typeface="Verdana" panose="020B0604030504040204" pitchFamily="34" charset="0"/>
                <a:cs typeface="Times New Roman" panose="02020603050405020304" pitchFamily="18" charset="0"/>
              </a:rPr>
              <a:t>ời Chúa</a:t>
            </a:r>
            <a:endParaRPr lang="en-US" sz="80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2352069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3180</TotalTime>
  <Words>861</Words>
  <Application>Microsoft Office PowerPoint</Application>
  <PresentationFormat>Widescreen</PresentationFormat>
  <Paragraphs>246</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Algerian</vt:lpstr>
      <vt:lpstr>Arial</vt:lpstr>
      <vt:lpstr>Calibri</vt:lpstr>
      <vt:lpstr>Calibri Light</vt:lpstr>
      <vt:lpstr>Tahoma</vt:lpstr>
      <vt:lpstr>Times New Roman</vt:lpstr>
      <vt:lpstr>Verdana</vt:lpstr>
      <vt:lpstr>1_Office Theme</vt:lpstr>
      <vt:lpstr>PowerPoint Presentation</vt:lpstr>
      <vt:lpstr>PowerPoint Presentation</vt:lpstr>
      <vt:lpstr>Đức Giê-su trả lời: “Điều răn đứng hàng đầu là: Nghe đây, hỡi Ít-ra-en, Đức Chúa, Thiên Chúa chúng ta, là Đức Chúa duy nhất. </vt:lpstr>
      <vt:lpstr>Ngươi phải yêu mến Đức Chúa, Thiên Chúa của ngươi, hết lòng, hết linh hồn, hết trí khôn và hết sức lực ngươi.</vt:lpstr>
      <vt:lpstr>Điều răn thứ hai là: Ngươi phải yêu người thân cận như chính mình. Chẳng có điều răn nào khác quan trọng hơn các điều răn đó.”</vt:lpstr>
      <vt:lpstr>Ông kinh sư nói với Đức Giê-su: “Thưa Thầy, hay lắm, Thầy nói rất đúng. Thiên Chúa là Đấng duy nhất, ngoài Người ra không có Đấng nào khác.</vt:lpstr>
      <vt:lpstr>Yêu mến Thiên Chúa hết lòng, hết trí khôn, hết sức lực, và yêu người thân cận như chính mình, là điều quý hơn mọi lễ toàn thiêu và hy lễ.”</vt:lpstr>
      <vt:lpstr>Đức Giê-su thấy ông ta trả lời khôn ngoan như vậy, thì bảo: “Ông không còn xa Nước Thiên Chúa đâu !”</vt:lpstr>
      <vt:lpstr>Sau đó, không ai dám chất vấn Người nữa.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65</cp:revision>
  <dcterms:created xsi:type="dcterms:W3CDTF">2020-05-22T13:54:49Z</dcterms:created>
  <dcterms:modified xsi:type="dcterms:W3CDTF">2024-11-02T07:42:05Z</dcterms:modified>
</cp:coreProperties>
</file>