
<file path=[Content_Types].xml><?xml version="1.0" encoding="utf-8"?>
<Types xmlns="http://schemas.openxmlformats.org/package/2006/content-types">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8" r:id="rId3"/>
    <p:sldId id="269" r:id="rId4"/>
    <p:sldId id="270" r:id="rId5"/>
    <p:sldId id="271" r:id="rId6"/>
    <p:sldId id="272" r:id="rId7"/>
    <p:sldId id="273" r:id="rId8"/>
    <p:sldId id="257" r:id="rId9"/>
    <p:sldId id="258" r:id="rId10"/>
    <p:sldId id="259" r:id="rId11"/>
    <p:sldId id="260" r:id="rId12"/>
    <p:sldId id="261" r:id="rId13"/>
    <p:sldId id="262" r:id="rId14"/>
    <p:sldId id="263" r:id="rId15"/>
    <p:sldId id="264" r:id="rId16"/>
    <p:sldId id="265"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p:cViewPr>
        <p:scale>
          <a:sx n="100" d="100"/>
          <a:sy n="100" d="100"/>
        </p:scale>
        <p:origin x="117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35A437-10A7-408E-BE28-16C7632AA71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424529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35A437-10A7-408E-BE28-16C7632AA71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287089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35A437-10A7-408E-BE28-16C7632AA71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299909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35A437-10A7-408E-BE28-16C7632AA71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65302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35A437-10A7-408E-BE28-16C7632AA71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1130810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A437-10A7-408E-BE28-16C7632AA71D}"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3743553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35A437-10A7-408E-BE28-16C7632AA71D}"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7394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35A437-10A7-408E-BE28-16C7632AA71D}"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175361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5A437-10A7-408E-BE28-16C7632AA71D}"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338675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35A437-10A7-408E-BE28-16C7632AA71D}"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2086965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35A437-10A7-408E-BE28-16C7632AA71D}"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42314-3C90-4648-A204-7F42CAABBF15}" type="slidenum">
              <a:rPr lang="en-US" smtClean="0"/>
              <a:t>‹#›</a:t>
            </a:fld>
            <a:endParaRPr lang="en-US"/>
          </a:p>
        </p:txBody>
      </p:sp>
    </p:spTree>
    <p:extLst>
      <p:ext uri="{BB962C8B-B14F-4D97-AF65-F5344CB8AC3E}">
        <p14:creationId xmlns:p14="http://schemas.microsoft.com/office/powerpoint/2010/main" val="3413880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5A437-10A7-408E-BE28-16C7632AA71D}"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42314-3C90-4648-A204-7F42CAABBF15}" type="slidenum">
              <a:rPr lang="en-US" smtClean="0"/>
              <a:t>‹#›</a:t>
            </a:fld>
            <a:endParaRPr lang="en-US"/>
          </a:p>
        </p:txBody>
      </p:sp>
    </p:spTree>
    <p:extLst>
      <p:ext uri="{BB962C8B-B14F-4D97-AF65-F5344CB8AC3E}">
        <p14:creationId xmlns:p14="http://schemas.microsoft.com/office/powerpoint/2010/main" val="3742962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gif"/><Relationship Id="rId7" Type="http://schemas.openxmlformats.org/officeDocument/2006/relationships/slide" Target="slide15.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gif"/><Relationship Id="rId7" Type="http://schemas.openxmlformats.org/officeDocument/2006/relationships/slide" Target="slide15.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gif"/><Relationship Id="rId7" Type="http://schemas.openxmlformats.org/officeDocument/2006/relationships/slide" Target="slide15.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gif"/><Relationship Id="rId7" Type="http://schemas.openxmlformats.org/officeDocument/2006/relationships/slide" Target="slide15.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gif"/><Relationship Id="rId7" Type="http://schemas.openxmlformats.org/officeDocument/2006/relationships/slide" Target="slide15.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gif"/><Relationship Id="rId7" Type="http://schemas.openxmlformats.org/officeDocument/2006/relationships/slide" Target="slide15.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gif"/><Relationship Id="rId7" Type="http://schemas.openxmlformats.org/officeDocument/2006/relationships/slide" Target="slide15.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gif"/><Relationship Id="rId7" Type="http://schemas.openxmlformats.org/officeDocument/2006/relationships/image" Target="../media/image5.wmf"/><Relationship Id="rId12"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audio" Target="../media/audio2.wav"/><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image" Target="../media/image2.gif"/><Relationship Id="rId9" Type="http://schemas.openxmlformats.org/officeDocument/2006/relationships/image" Target="../media/image7.wmf"/></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6.gif"/><Relationship Id="rId3" Type="http://schemas.openxmlformats.org/officeDocument/2006/relationships/slide" Target="slide10.xml"/><Relationship Id="rId7" Type="http://schemas.openxmlformats.org/officeDocument/2006/relationships/slide" Target="slide13.xml"/><Relationship Id="rId12" Type="http://schemas.openxmlformats.org/officeDocument/2006/relationships/image" Target="../media/image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9.gif"/><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15.xml"/><Relationship Id="rId1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4" y="192544"/>
            <a:ext cx="11277601" cy="6401753"/>
          </a:xfrm>
          <a:prstGeom prst="rect">
            <a:avLst/>
          </a:prstGeom>
        </p:spPr>
        <p:txBody>
          <a:bodyPr wrap="square">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TIN MỪNG CHÚA GIÊSU KI – TÔ THEO THÁNH MÁC CÔ</a:t>
            </a:r>
          </a:p>
          <a:p>
            <a:pPr algn="just"/>
            <a:r>
              <a:rPr lang="vi-VN" sz="5400" b="1" dirty="0" smtClean="0">
                <a:solidFill>
                  <a:srgbClr val="FF0000"/>
                </a:solidFill>
                <a:latin typeface="+mj-lt"/>
              </a:rPr>
              <a:t>28</a:t>
            </a:r>
            <a:r>
              <a:rPr lang="vi-VN" sz="5400" b="1" dirty="0" smtClean="0">
                <a:solidFill>
                  <a:srgbClr val="212529"/>
                </a:solidFill>
                <a:latin typeface="+mj-lt"/>
              </a:rPr>
              <a:t> </a:t>
            </a:r>
            <a:r>
              <a:rPr lang="vi-VN" sz="5400" b="1" dirty="0">
                <a:solidFill>
                  <a:srgbClr val="212529"/>
                </a:solidFill>
                <a:latin typeface="+mj-lt"/>
              </a:rPr>
              <a:t>Có một người trong các kinh sư đã nghe Đức Giê-su và những người thuộc nhóm Xa-đốc tranh luận với nhau. Thấy Đức Giê-su đối đáp hay, ông đến gần Người và hỏi: "Thưa Thầy, trong mọi điều răn, điều răn nào đứng đầu</a:t>
            </a:r>
            <a:r>
              <a:rPr lang="vi-VN" sz="5400" b="1" dirty="0" smtClean="0">
                <a:solidFill>
                  <a:srgbClr val="212529"/>
                </a:solidFill>
                <a:latin typeface="+mj-lt"/>
              </a:rPr>
              <a:t>?</a:t>
            </a:r>
            <a:r>
              <a:rPr lang="en-US" sz="5400" b="1" dirty="0" smtClean="0">
                <a:solidFill>
                  <a:srgbClr val="212529"/>
                </a:solidFill>
                <a:latin typeface="+mj-lt"/>
              </a:rPr>
              <a:t>”</a:t>
            </a:r>
            <a:r>
              <a:rPr lang="vi-VN" sz="5400" b="1" dirty="0" smtClean="0">
                <a:solidFill>
                  <a:srgbClr val="212529"/>
                </a:solidFill>
                <a:latin typeface="+mj-lt"/>
              </a:rPr>
              <a:t> </a:t>
            </a:r>
            <a:endParaRPr lang="en-US" sz="5400" dirty="0">
              <a:latin typeface="+mj-lt"/>
            </a:endParaRPr>
          </a:p>
        </p:txBody>
      </p:sp>
    </p:spTree>
    <p:extLst>
      <p:ext uri="{BB962C8B-B14F-4D97-AF65-F5344CB8AC3E}">
        <p14:creationId xmlns:p14="http://schemas.microsoft.com/office/powerpoint/2010/main" val="944546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143000" indent="-1143000" algn="ctr">
              <a:lnSpc>
                <a:spcPct val="100000"/>
              </a:lnSpc>
              <a:spcBef>
                <a:spcPct val="0"/>
              </a:spcBef>
              <a:buFontTx/>
              <a:buAutoNum type="arabicPeriod"/>
            </a:pPr>
            <a:r>
              <a:rPr lang="vi-VN" altLang="vi-VN" sz="6000" b="1" dirty="0" smtClean="0">
                <a:solidFill>
                  <a:srgbClr val="FF0000"/>
                </a:solidFill>
                <a:latin typeface="Times New Roman" panose="02020603050405020304" pitchFamily="18" charset="0"/>
                <a:cs typeface="Times New Roman" panose="02020603050405020304" pitchFamily="18" charset="0"/>
              </a:rPr>
              <a:t>Với </a:t>
            </a:r>
            <a:r>
              <a:rPr lang="vi-VN" altLang="vi-VN" sz="6000" b="1" dirty="0">
                <a:solidFill>
                  <a:srgbClr val="FF0000"/>
                </a:solidFill>
                <a:latin typeface="Times New Roman" panose="02020603050405020304" pitchFamily="18" charset="0"/>
                <a:cs typeface="Times New Roman" panose="02020603050405020304" pitchFamily="18" charset="0"/>
              </a:rPr>
              <a:t>với Thiên Chúa, chúng ta phải yêu mến Ngài thế nào</a:t>
            </a:r>
            <a:r>
              <a:rPr lang="vi-VN" altLang="vi-VN" sz="6000" b="1" dirty="0" smtClean="0">
                <a:solidFill>
                  <a:srgbClr val="FF0000"/>
                </a:solidFill>
                <a:latin typeface="Times New Roman" panose="02020603050405020304" pitchFamily="18" charset="0"/>
                <a:cs typeface="Times New Roman" panose="02020603050405020304" pitchFamily="18" charset="0"/>
              </a:rPr>
              <a:t>?</a:t>
            </a:r>
            <a:endParaRPr lang="en-US" altLang="vi-VN" sz="6000" b="1" dirty="0" smtClean="0">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None/>
            </a:pPr>
            <a:r>
              <a:rPr lang="vi-VN" altLang="vi-VN" sz="6000" b="1" dirty="0" smtClean="0">
                <a:solidFill>
                  <a:srgbClr val="FF0000"/>
                </a:solidFill>
                <a:latin typeface="Times New Roman" panose="02020603050405020304" pitchFamily="18" charset="0"/>
                <a:cs typeface="Times New Roman" panose="02020603050405020304" pitchFamily="18" charset="0"/>
              </a:rPr>
              <a:t>(</a:t>
            </a:r>
            <a:r>
              <a:rPr lang="vi-VN" altLang="vi-VN" sz="6000" b="1" dirty="0">
                <a:solidFill>
                  <a:srgbClr val="FF0000"/>
                </a:solidFill>
                <a:latin typeface="Times New Roman" panose="02020603050405020304" pitchFamily="18" charset="0"/>
                <a:cs typeface="Times New Roman" panose="02020603050405020304" pitchFamily="18" charset="0"/>
              </a:rPr>
              <a:t>Mc 12,30)</a:t>
            </a:r>
            <a:endParaRPr lang="vi-VN" altLang="vi-VN" sz="6000" b="1" dirty="0" smtClean="0">
              <a:solidFill>
                <a:srgbClr val="FF0000"/>
              </a:solidFill>
              <a:latin typeface="Times New Roman" panose="02020603050405020304" pitchFamily="18"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b="1" dirty="0">
                <a:latin typeface="Times New Roman" panose="02020603050405020304" pitchFamily="18" charset="0"/>
                <a:cs typeface="Times New Roman" panose="02020603050405020304" pitchFamily="18" charset="0"/>
                <a:hlinkClick r:id="rId8" action="ppaction://hlinksldjump"/>
              </a:rPr>
              <a:t>HOME</a:t>
            </a:r>
            <a:endParaRPr lang="en-US" altLang="vi-VN" sz="18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13763442"/>
              </p:ext>
            </p:extLst>
          </p:nvPr>
        </p:nvGraphicFramePr>
        <p:xfrm>
          <a:off x="2942013" y="3975331"/>
          <a:ext cx="6109313"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3183487" y="3986444"/>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4071856" y="3976919"/>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Ế</a:t>
            </a:r>
            <a:endParaRPr lang="en-US" altLang="vi-VN" sz="2400" b="1" dirty="0" smtClean="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969588" y="397056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814931" y="398326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L</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696625" y="3978506"/>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Ò</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542588" y="3991206"/>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8439700" y="3965806"/>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623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vi-VN" sz="6000" b="1" dirty="0">
                <a:solidFill>
                  <a:srgbClr val="FF0000"/>
                </a:solidFill>
                <a:latin typeface="Times New Roman" panose="02020603050405020304" pitchFamily="18" charset="0"/>
                <a:cs typeface="Times New Roman" panose="02020603050405020304" pitchFamily="18" charset="0"/>
              </a:rPr>
              <a:t>02. Chúng ta phải yêu mến ai hết lòng, hết linh hồn, hết trí khôn và hết sức lực? (Mc 12,30</a:t>
            </a:r>
            <a:r>
              <a:rPr lang="vi-VN" altLang="vi-VN" sz="6000" b="1" dirty="0" smtClean="0">
                <a:solidFill>
                  <a:srgbClr val="FF0000"/>
                </a:solidFill>
                <a:latin typeface="Times New Roman" panose="02020603050405020304" pitchFamily="18" charset="0"/>
                <a:cs typeface="Times New Roman" panose="02020603050405020304" pitchFamily="18" charset="0"/>
              </a:rPr>
              <a:t>)</a:t>
            </a:r>
            <a:endParaRPr lang="vi-VN" altLang="vi-VN" sz="6000" b="1" dirty="0">
              <a:solidFill>
                <a:srgbClr val="FF0000"/>
              </a:solidFill>
              <a:latin typeface="Times New Roman" panose="02020603050405020304" pitchFamily="18"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b="1" dirty="0">
                <a:latin typeface="Times New Roman" panose="02020603050405020304" pitchFamily="18" charset="0"/>
                <a:cs typeface="Times New Roman" panose="02020603050405020304" pitchFamily="18" charset="0"/>
                <a:hlinkClick r:id="rId8" action="ppaction://hlinksldjump"/>
              </a:rPr>
              <a:t>HOME</a:t>
            </a:r>
            <a:endParaRPr lang="en-US" altLang="vi-VN" sz="18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314865977"/>
              </p:ext>
            </p:extLst>
          </p:nvPr>
        </p:nvGraphicFramePr>
        <p:xfrm>
          <a:off x="2135678" y="4083396"/>
          <a:ext cx="7854831"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2393984" y="409450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245340" y="4084984"/>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205732" y="4078634"/>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008596" y="4091334"/>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5898305" y="4086571"/>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6736253" y="4099271"/>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633365" y="4073871"/>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8486724" y="4086571"/>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FF00"/>
                </a:solidFill>
                <a:latin typeface="Times New Roman" panose="02020603050405020304" pitchFamily="18" charset="0"/>
                <a:cs typeface="Times New Roman" panose="02020603050405020304" pitchFamily="18" charset="0"/>
              </a:rPr>
              <a:t>Ú</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9351911" y="4070696"/>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A</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27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25">
                                            <p:txEl>
                                              <p:pRg st="0" end="0"/>
                                            </p:txEl>
                                          </p:spTgt>
                                        </p:tgtEl>
                                        <p:attrNameLst>
                                          <p:attrName>style.visibility</p:attrName>
                                        </p:attrNameLst>
                                      </p:cBhvr>
                                      <p:to>
                                        <p:strVal val="visible"/>
                                      </p:to>
                                    </p:set>
                                    <p:anim calcmode="lin" valueType="num">
                                      <p:cBhvr>
                                        <p:cTn id="71"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25">
                                            <p:txEl>
                                              <p:pRg st="0" end="0"/>
                                            </p:txEl>
                                          </p:spTgt>
                                        </p:tgtEl>
                                      </p:cBhvr>
                                    </p:animEffect>
                                  </p:childTnLst>
                                </p:cTn>
                              </p:par>
                            </p:childTnLst>
                          </p:cTn>
                        </p:par>
                      </p:childTnLst>
                    </p:cTn>
                  </p:par>
                </p:childTnLst>
              </p:cTn>
              <p:nextCondLst>
                <p:cond evt="onClick" delay="0">
                  <p:tgtEl>
                    <p:spTgt spid="25"/>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vi-VN" sz="7200" b="1" dirty="0">
                <a:solidFill>
                  <a:srgbClr val="FF0000"/>
                </a:solidFill>
                <a:latin typeface="Times New Roman" panose="02020603050405020304" pitchFamily="18" charset="0"/>
                <a:cs typeface="Times New Roman" panose="02020603050405020304" pitchFamily="18" charset="0"/>
              </a:rPr>
              <a:t>03. Yêu ai như chính mình</a:t>
            </a:r>
            <a:r>
              <a:rPr lang="vi-VN" altLang="vi-VN" sz="7200" b="1" dirty="0" smtClean="0">
                <a:solidFill>
                  <a:srgbClr val="FF0000"/>
                </a:solidFill>
                <a:latin typeface="Times New Roman" panose="02020603050405020304" pitchFamily="18" charset="0"/>
                <a:cs typeface="Times New Roman" panose="02020603050405020304" pitchFamily="18" charset="0"/>
              </a:rPr>
              <a:t>?</a:t>
            </a:r>
            <a:endParaRPr lang="en-US" altLang="vi-VN" sz="7200" b="1" dirty="0" smtClean="0">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vi-VN" sz="6000" b="1" dirty="0" smtClean="0">
                <a:solidFill>
                  <a:srgbClr val="FF0000"/>
                </a:solidFill>
                <a:latin typeface="Times New Roman" panose="02020603050405020304" pitchFamily="18" charset="0"/>
                <a:cs typeface="Times New Roman" panose="02020603050405020304" pitchFamily="18" charset="0"/>
              </a:rPr>
              <a:t>(</a:t>
            </a:r>
            <a:r>
              <a:rPr lang="vi-VN" altLang="vi-VN" sz="6000" b="1" dirty="0">
                <a:solidFill>
                  <a:srgbClr val="FF0000"/>
                </a:solidFill>
                <a:latin typeface="Times New Roman" panose="02020603050405020304" pitchFamily="18" charset="0"/>
                <a:cs typeface="Times New Roman" panose="02020603050405020304" pitchFamily="18" charset="0"/>
              </a:rPr>
              <a:t>Mc 12,33</a:t>
            </a:r>
            <a:r>
              <a:rPr lang="vi-VN" altLang="vi-VN" sz="6000" b="1" dirty="0" smtClean="0">
                <a:solidFill>
                  <a:srgbClr val="FF0000"/>
                </a:solidFill>
                <a:latin typeface="Times New Roman" panose="02020603050405020304" pitchFamily="18" charset="0"/>
                <a:cs typeface="Times New Roman" panose="02020603050405020304" pitchFamily="18" charset="0"/>
              </a:rPr>
              <a:t>)</a:t>
            </a:r>
            <a:endParaRPr lang="vi-VN" altLang="vi-VN" sz="6000" b="1" dirty="0">
              <a:solidFill>
                <a:srgbClr val="FF0000"/>
              </a:solidFill>
              <a:latin typeface="Times New Roman" panose="02020603050405020304" pitchFamily="18"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b="1" dirty="0">
                <a:latin typeface="Times New Roman" panose="02020603050405020304" pitchFamily="18" charset="0"/>
                <a:cs typeface="Times New Roman" panose="02020603050405020304" pitchFamily="18" charset="0"/>
                <a:hlinkClick r:id="rId8" action="ppaction://hlinksldjump"/>
              </a:rPr>
              <a:t>HOME</a:t>
            </a:r>
            <a:endParaRPr lang="en-US" altLang="vi-VN" sz="18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442582630"/>
              </p:ext>
            </p:extLst>
          </p:nvPr>
        </p:nvGraphicFramePr>
        <p:xfrm>
          <a:off x="1104900" y="4116647"/>
          <a:ext cx="10473108"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1354137" y="4127760"/>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2214562" y="4118235"/>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3112437" y="4111885"/>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Ư</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3960987" y="4124585"/>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Ờ</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4918823" y="4119822"/>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5721687" y="4132522"/>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6602587" y="4107122"/>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7455946" y="4119822"/>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FF00"/>
                </a:solidFill>
                <a:latin typeface="Times New Roman" panose="02020603050405020304" pitchFamily="18" charset="0"/>
                <a:cs typeface="Times New Roman" panose="02020603050405020304" pitchFamily="18" charset="0"/>
              </a:rPr>
              <a:t>Â</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8321133" y="4103947"/>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a:spLocks noChangeArrowheads="1"/>
          </p:cNvSpPr>
          <p:nvPr/>
        </p:nvSpPr>
        <p:spPr bwMode="auto">
          <a:xfrm>
            <a:off x="9219658" y="409918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10065002" y="411188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Ậ</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a:spLocks noChangeArrowheads="1"/>
          </p:cNvSpPr>
          <p:nvPr/>
        </p:nvSpPr>
        <p:spPr bwMode="auto">
          <a:xfrm>
            <a:off x="10963275" y="4086485"/>
            <a:ext cx="40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347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25">
                                            <p:txEl>
                                              <p:pRg st="0" end="0"/>
                                            </p:txEl>
                                          </p:spTgt>
                                        </p:tgtEl>
                                        <p:attrNameLst>
                                          <p:attrName>style.visibility</p:attrName>
                                        </p:attrNameLst>
                                      </p:cBhvr>
                                      <p:to>
                                        <p:strVal val="visible"/>
                                      </p:to>
                                    </p:set>
                                    <p:anim calcmode="lin" valueType="num">
                                      <p:cBhvr>
                                        <p:cTn id="71"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25">
                                            <p:txEl>
                                              <p:pRg st="0" end="0"/>
                                            </p:txEl>
                                          </p:spTgt>
                                        </p:tgtEl>
                                      </p:cBhvr>
                                    </p:animEffec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3" presetClass="entr" presetSubtype="16" fill="hold" nodeType="click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 calcmode="lin" valueType="num">
                                      <p:cBhvr>
                                        <p:cTn id="79"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26">
                                            <p:txEl>
                                              <p:pRg st="0" end="0"/>
                                            </p:txEl>
                                          </p:spTgt>
                                        </p:tgtEl>
                                      </p:cBhvr>
                                    </p:animEffect>
                                  </p:childTnLst>
                                </p:cTn>
                              </p:par>
                            </p:childTnLst>
                          </p:cTn>
                        </p:par>
                      </p:childTnLst>
                    </p:cTn>
                  </p:par>
                </p:childTnLst>
              </p:cTn>
              <p:nextCondLst>
                <p:cond evt="onClick" delay="0">
                  <p:tgtEl>
                    <p:spTgt spid="26"/>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3" presetClass="entr" presetSubtype="16" fill="hold" nodeType="click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childTnLst>
                          </p:cTn>
                        </p:par>
                      </p:childTnLst>
                    </p:cTn>
                  </p:par>
                </p:childTnLst>
              </p:cTn>
              <p:nextCondLst>
                <p:cond evt="onClick" delay="0">
                  <p:tgtEl>
                    <p:spTgt spid="27"/>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53" presetClass="entr" presetSubtype="16" fill="hold" nodeType="clickEffect">
                                  <p:stCondLst>
                                    <p:cond delay="0"/>
                                  </p:stCondLst>
                                  <p:childTnLst>
                                    <p:set>
                                      <p:cBhvr>
                                        <p:cTn id="94" dur="1" fill="hold">
                                          <p:stCondLst>
                                            <p:cond delay="0"/>
                                          </p:stCondLst>
                                        </p:cTn>
                                        <p:tgtEl>
                                          <p:spTgt spid="28">
                                            <p:txEl>
                                              <p:pRg st="0" end="0"/>
                                            </p:txEl>
                                          </p:spTgt>
                                        </p:tgtEl>
                                        <p:attrNameLst>
                                          <p:attrName>style.visibility</p:attrName>
                                        </p:attrNameLst>
                                      </p:cBhvr>
                                      <p:to>
                                        <p:strVal val="visible"/>
                                      </p:to>
                                    </p:set>
                                    <p:anim calcmode="lin" valueType="num">
                                      <p:cBhvr>
                                        <p:cTn id="95"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28">
                                            <p:txEl>
                                              <p:pRg st="0" end="0"/>
                                            </p:txEl>
                                          </p:spTgt>
                                        </p:tgtEl>
                                      </p:cBhvr>
                                    </p:animEffect>
                                  </p:childTnLst>
                                </p:cTn>
                              </p:par>
                            </p:childTnLst>
                          </p:cTn>
                        </p:par>
                      </p:childTnLst>
                    </p:cTn>
                  </p:par>
                </p:childTnLst>
              </p:cTn>
              <p:nextCondLst>
                <p:cond evt="onClick" delay="0">
                  <p:tgtEl>
                    <p:spTgt spid="28"/>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vi-VN" sz="4800" b="1" dirty="0">
                <a:solidFill>
                  <a:srgbClr val="FF0000"/>
                </a:solidFill>
                <a:latin typeface="Times New Roman" panose="02020603050405020304" pitchFamily="18" charset="0"/>
                <a:cs typeface="Times New Roman" panose="02020603050405020304" pitchFamily="18" charset="0"/>
              </a:rPr>
              <a:t>04. Vị kinh sư nói yêu mến Thiên Chúa hết lòng, hết linh hồn và yêu người thân cận như chính mình, là điều quý hơn mọi điều gì? (Mc 12,33)</a:t>
            </a:r>
          </a:p>
          <a:p>
            <a:pPr algn="ctr">
              <a:lnSpc>
                <a:spcPct val="100000"/>
              </a:lnSpc>
              <a:spcBef>
                <a:spcPct val="0"/>
              </a:spcBef>
              <a:buFontTx/>
              <a:buNone/>
            </a:pPr>
            <a:endParaRPr lang="vi-VN" altLang="vi-VN" sz="6000" b="1" dirty="0">
              <a:solidFill>
                <a:srgbClr val="FF0000"/>
              </a:solidFill>
              <a:latin typeface="Times New Roman" panose="02020603050405020304" pitchFamily="18"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4975" y="2912379"/>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b="1" dirty="0">
                <a:latin typeface="Times New Roman" panose="02020603050405020304" pitchFamily="18" charset="0"/>
                <a:cs typeface="Times New Roman" panose="02020603050405020304" pitchFamily="18" charset="0"/>
                <a:hlinkClick r:id="rId8" action="ppaction://hlinksldjump"/>
              </a:rPr>
              <a:t>HOME</a:t>
            </a:r>
            <a:endParaRPr lang="en-US" altLang="vi-VN" sz="18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204187453"/>
              </p:ext>
            </p:extLst>
          </p:nvPr>
        </p:nvGraphicFramePr>
        <p:xfrm>
          <a:off x="1408964" y="4476086"/>
          <a:ext cx="9600349"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1667270" y="448719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L</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2538807" y="4477674"/>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Ễ</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3436539" y="4471324"/>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4265052" y="4484024"/>
            <a:ext cx="423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O</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5171591" y="4479261"/>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À</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6009539" y="4491961"/>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6923483" y="4466561"/>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T</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7751995" y="4479261"/>
            <a:ext cx="42351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8676493" y="4463386"/>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a:spLocks noChangeArrowheads="1"/>
          </p:cNvSpPr>
          <p:nvPr/>
        </p:nvSpPr>
        <p:spPr bwMode="auto">
          <a:xfrm>
            <a:off x="9532539" y="4458624"/>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10361051" y="4471324"/>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610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25">
                                            <p:txEl>
                                              <p:pRg st="0" end="0"/>
                                            </p:txEl>
                                          </p:spTgt>
                                        </p:tgtEl>
                                        <p:attrNameLst>
                                          <p:attrName>style.visibility</p:attrName>
                                        </p:attrNameLst>
                                      </p:cBhvr>
                                      <p:to>
                                        <p:strVal val="visible"/>
                                      </p:to>
                                    </p:set>
                                    <p:anim calcmode="lin" valueType="num">
                                      <p:cBhvr>
                                        <p:cTn id="71"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25">
                                            <p:txEl>
                                              <p:pRg st="0" end="0"/>
                                            </p:txEl>
                                          </p:spTgt>
                                        </p:tgtEl>
                                      </p:cBhvr>
                                    </p:animEffec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3" presetClass="entr" presetSubtype="16" fill="hold" nodeType="click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 calcmode="lin" valueType="num">
                                      <p:cBhvr>
                                        <p:cTn id="79"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26">
                                            <p:txEl>
                                              <p:pRg st="0" end="0"/>
                                            </p:txEl>
                                          </p:spTgt>
                                        </p:tgtEl>
                                      </p:cBhvr>
                                    </p:animEffect>
                                  </p:childTnLst>
                                </p:cTn>
                              </p:par>
                            </p:childTnLst>
                          </p:cTn>
                        </p:par>
                      </p:childTnLst>
                    </p:cTn>
                  </p:par>
                </p:childTnLst>
              </p:cTn>
              <p:nextCondLst>
                <p:cond evt="onClick" delay="0">
                  <p:tgtEl>
                    <p:spTgt spid="26"/>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3" presetClass="entr" presetSubtype="16" fill="hold" nodeType="click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childTnLst>
                          </p:cTn>
                        </p:par>
                      </p:childTnLst>
                    </p:cTn>
                  </p:par>
                </p:childTnLst>
              </p:cTn>
              <p:nextCondLst>
                <p:cond evt="onClick" delay="0">
                  <p:tgtEl>
                    <p:spTgt spid="27"/>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vi-VN" sz="6000" b="1" dirty="0">
                <a:solidFill>
                  <a:srgbClr val="FF0000"/>
                </a:solidFill>
                <a:latin typeface="Times New Roman" panose="02020603050405020304" pitchFamily="18" charset="0"/>
                <a:cs typeface="Times New Roman" panose="02020603050405020304" pitchFamily="18" charset="0"/>
              </a:rPr>
              <a:t>05. Đối với Thiên Chúa, chúng ta phải làm gì hết lòng, hết trí khôn? (Mc 12,33</a:t>
            </a:r>
            <a:r>
              <a:rPr lang="vi-VN" altLang="vi-VN" sz="6000" b="1" dirty="0" smtClean="0">
                <a:solidFill>
                  <a:srgbClr val="FF0000"/>
                </a:solidFill>
                <a:latin typeface="Times New Roman" panose="02020603050405020304" pitchFamily="18" charset="0"/>
                <a:cs typeface="Times New Roman" panose="02020603050405020304" pitchFamily="18" charset="0"/>
              </a:rPr>
              <a:t>)</a:t>
            </a:r>
            <a:endParaRPr lang="vi-VN" altLang="vi-VN" sz="6000" b="1" dirty="0">
              <a:solidFill>
                <a:srgbClr val="FF0000"/>
              </a:solidFill>
              <a:latin typeface="Times New Roman" panose="02020603050405020304" pitchFamily="18"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b="1" dirty="0">
                <a:latin typeface="Times New Roman" panose="02020603050405020304" pitchFamily="18" charset="0"/>
                <a:cs typeface="Times New Roman" panose="02020603050405020304" pitchFamily="18" charset="0"/>
                <a:hlinkClick r:id="rId8" action="ppaction://hlinksldjump"/>
              </a:rPr>
              <a:t>HOME</a:t>
            </a:r>
            <a:endParaRPr lang="en-US" altLang="vi-VN" sz="18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411417196"/>
              </p:ext>
            </p:extLst>
          </p:nvPr>
        </p:nvGraphicFramePr>
        <p:xfrm>
          <a:off x="3191394" y="3983643"/>
          <a:ext cx="5236554"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3440631" y="3994756"/>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Y</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4321237" y="3985231"/>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5210152" y="3978881"/>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6021833" y="3991581"/>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M</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962837" y="3986818"/>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Ế</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799365" y="3999518"/>
            <a:ext cx="407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3753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184150" y="460645"/>
            <a:ext cx="117919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vi-VN" sz="6000" b="1" dirty="0">
                <a:solidFill>
                  <a:srgbClr val="FF0000"/>
                </a:solidFill>
                <a:latin typeface="Times New Roman" panose="02020603050405020304" pitchFamily="18" charset="0"/>
                <a:cs typeface="Times New Roman" panose="02020603050405020304" pitchFamily="18" charset="0"/>
              </a:rPr>
              <a:t>06. Đức Giêsu nhận xét câu trả lời của vị kinh sư thế nào? (Mc 12,34</a:t>
            </a:r>
            <a:r>
              <a:rPr lang="vi-VN" altLang="vi-VN" sz="6000" b="1" dirty="0" smtClean="0">
                <a:solidFill>
                  <a:srgbClr val="FF0000"/>
                </a:solidFill>
                <a:latin typeface="Times New Roman" panose="02020603050405020304" pitchFamily="18" charset="0"/>
                <a:cs typeface="Times New Roman" panose="02020603050405020304" pitchFamily="18" charset="0"/>
              </a:rPr>
              <a:t>)</a:t>
            </a:r>
            <a:endParaRPr lang="vi-VN" altLang="vi-VN" sz="6000" b="1" dirty="0">
              <a:solidFill>
                <a:srgbClr val="FF0000"/>
              </a:solidFill>
              <a:latin typeface="Times New Roman" panose="02020603050405020304" pitchFamily="18"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b="1" dirty="0">
                <a:latin typeface="Times New Roman" panose="02020603050405020304" pitchFamily="18" charset="0"/>
                <a:cs typeface="Times New Roman" panose="02020603050405020304" pitchFamily="18" charset="0"/>
                <a:hlinkClick r:id="rId8" action="ppaction://hlinksldjump"/>
              </a:rPr>
              <a:t>HOME</a:t>
            </a:r>
            <a:endParaRPr lang="en-US" altLang="vi-VN" sz="18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885521589"/>
              </p:ext>
            </p:extLst>
          </p:nvPr>
        </p:nvGraphicFramePr>
        <p:xfrm>
          <a:off x="2045613" y="3324687"/>
          <a:ext cx="7854831"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2287087" y="3335800"/>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K</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155275" y="3326275"/>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056356" y="3319925"/>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FF00"/>
                </a:solidFill>
                <a:latin typeface="Times New Roman" panose="02020603050405020304" pitchFamily="18" charset="0"/>
                <a:cs typeface="Times New Roman" panose="02020603050405020304" pitchFamily="18" charset="0"/>
              </a:rPr>
              <a:t>Ô</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4909463" y="3332625"/>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5808240" y="3327862"/>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6646188" y="3340562"/>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3300" y="3315162"/>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O</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8396659" y="3327862"/>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A</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9261846" y="3311987"/>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98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25">
                                            <p:txEl>
                                              <p:pRg st="0" end="0"/>
                                            </p:txEl>
                                          </p:spTgt>
                                        </p:tgtEl>
                                        <p:attrNameLst>
                                          <p:attrName>style.visibility</p:attrName>
                                        </p:attrNameLst>
                                      </p:cBhvr>
                                      <p:to>
                                        <p:strVal val="visible"/>
                                      </p:to>
                                    </p:set>
                                    <p:anim calcmode="lin" valueType="num">
                                      <p:cBhvr>
                                        <p:cTn id="71"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25">
                                            <p:txEl>
                                              <p:pRg st="0" end="0"/>
                                            </p:txEl>
                                          </p:spTgt>
                                        </p:tgtEl>
                                      </p:cBhvr>
                                    </p:animEffect>
                                  </p:childTnLst>
                                </p:cTn>
                              </p:par>
                            </p:childTnLst>
                          </p:cTn>
                        </p:par>
                      </p:childTnLst>
                    </p:cTn>
                  </p:par>
                </p:childTnLst>
              </p:cTn>
              <p:nextCondLst>
                <p:cond evt="onClick" delay="0">
                  <p:tgtEl>
                    <p:spTgt spid="25"/>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vi-VN" sz="4800" b="1" dirty="0">
                <a:solidFill>
                  <a:srgbClr val="FF0000"/>
                </a:solidFill>
                <a:latin typeface="Times New Roman" panose="02020603050405020304" pitchFamily="18" charset="0"/>
                <a:cs typeface="Times New Roman" panose="02020603050405020304" pitchFamily="18" charset="0"/>
              </a:rPr>
              <a:t>07. </a:t>
            </a:r>
            <a:r>
              <a:rPr lang="en-US" altLang="vi-VN" sz="4800" b="1" dirty="0" err="1" smtClean="0">
                <a:solidFill>
                  <a:srgbClr val="FF0000"/>
                </a:solidFill>
                <a:latin typeface="Times New Roman" panose="02020603050405020304" pitchFamily="18" charset="0"/>
                <a:cs typeface="Times New Roman" panose="02020603050405020304" pitchFamily="18" charset="0"/>
              </a:rPr>
              <a:t>Quý</a:t>
            </a:r>
            <a:r>
              <a:rPr lang="en-US" altLang="vi-VN" sz="4800" b="1" dirty="0" smtClean="0">
                <a:solidFill>
                  <a:srgbClr val="FF0000"/>
                </a:solidFill>
                <a:latin typeface="Times New Roman" panose="02020603050405020304" pitchFamily="18" charset="0"/>
                <a:cs typeface="Times New Roman" panose="02020603050405020304" pitchFamily="18" charset="0"/>
              </a:rPr>
              <a:t> </a:t>
            </a:r>
            <a:r>
              <a:rPr lang="en-US" altLang="vi-VN" sz="4800" b="1" dirty="0" err="1" smtClean="0">
                <a:solidFill>
                  <a:srgbClr val="FF0000"/>
                </a:solidFill>
                <a:latin typeface="Times New Roman" panose="02020603050405020304" pitchFamily="18" charset="0"/>
                <a:cs typeface="Times New Roman" panose="02020603050405020304" pitchFamily="18" charset="0"/>
              </a:rPr>
              <a:t>danh</a:t>
            </a:r>
            <a:r>
              <a:rPr lang="en-US" altLang="vi-VN" sz="4800" b="1" dirty="0" smtClean="0">
                <a:solidFill>
                  <a:srgbClr val="FF0000"/>
                </a:solidFill>
                <a:latin typeface="Times New Roman" panose="02020603050405020304" pitchFamily="18" charset="0"/>
                <a:cs typeface="Times New Roman" panose="02020603050405020304" pitchFamily="18" charset="0"/>
              </a:rPr>
              <a:t> </a:t>
            </a:r>
            <a:r>
              <a:rPr lang="en-US" altLang="vi-VN" sz="4800" b="1" dirty="0" err="1" smtClean="0">
                <a:solidFill>
                  <a:srgbClr val="FF0000"/>
                </a:solidFill>
                <a:latin typeface="Times New Roman" panose="02020603050405020304" pitchFamily="18" charset="0"/>
                <a:cs typeface="Times New Roman" panose="02020603050405020304" pitchFamily="18" charset="0"/>
              </a:rPr>
              <a:t>người</a:t>
            </a:r>
            <a:r>
              <a:rPr lang="vi-VN" altLang="vi-VN" sz="4800" b="1" dirty="0" smtClean="0">
                <a:solidFill>
                  <a:srgbClr val="FF0000"/>
                </a:solidFill>
                <a:latin typeface="Times New Roman" panose="02020603050405020304" pitchFamily="18" charset="0"/>
                <a:cs typeface="Times New Roman" panose="02020603050405020304" pitchFamily="18" charset="0"/>
              </a:rPr>
              <a:t> </a:t>
            </a:r>
            <a:r>
              <a:rPr lang="vi-VN" altLang="vi-VN" sz="4800" b="1" dirty="0">
                <a:solidFill>
                  <a:srgbClr val="FF0000"/>
                </a:solidFill>
                <a:latin typeface="Times New Roman" panose="02020603050405020304" pitchFamily="18" charset="0"/>
                <a:cs typeface="Times New Roman" panose="02020603050405020304" pitchFamily="18" charset="0"/>
              </a:rPr>
              <a:t>dạy chúng ta, phải yêu mến Thiên Chúa hết lòng, … … … và yêu người thân cận như chính mình</a:t>
            </a:r>
            <a:r>
              <a:rPr lang="vi-VN" altLang="vi-VN" sz="4800" b="1" dirty="0" smtClean="0">
                <a:solidFill>
                  <a:srgbClr val="FF0000"/>
                </a:solidFill>
                <a:latin typeface="Times New Roman" panose="02020603050405020304" pitchFamily="18" charset="0"/>
                <a:cs typeface="Times New Roman" panose="02020603050405020304" pitchFamily="18" charset="0"/>
              </a:rPr>
              <a:t>?</a:t>
            </a:r>
            <a:endParaRPr lang="en-US" altLang="vi-VN" sz="4800" b="1" dirty="0" smtClean="0">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vi-VN" sz="5400" b="1" dirty="0" smtClean="0">
                <a:solidFill>
                  <a:srgbClr val="FF0000"/>
                </a:solidFill>
                <a:latin typeface="Times New Roman" panose="02020603050405020304" pitchFamily="18" charset="0"/>
                <a:cs typeface="Times New Roman" panose="02020603050405020304" pitchFamily="18" charset="0"/>
              </a:rPr>
              <a:t>(</a:t>
            </a:r>
            <a:r>
              <a:rPr lang="vi-VN" altLang="vi-VN" sz="5400" b="1" dirty="0">
                <a:solidFill>
                  <a:srgbClr val="FF0000"/>
                </a:solidFill>
                <a:latin typeface="Times New Roman" panose="02020603050405020304" pitchFamily="18" charset="0"/>
                <a:cs typeface="Times New Roman" panose="02020603050405020304" pitchFamily="18" charset="0"/>
              </a:rPr>
              <a:t>Mc 12,29-30)</a:t>
            </a:r>
          </a:p>
          <a:p>
            <a:pPr algn="ctr">
              <a:lnSpc>
                <a:spcPct val="100000"/>
              </a:lnSpc>
              <a:spcBef>
                <a:spcPct val="0"/>
              </a:spcBef>
              <a:buFontTx/>
              <a:buNone/>
            </a:pPr>
            <a:endParaRPr lang="vi-VN" altLang="vi-VN" sz="6000" b="1" dirty="0">
              <a:solidFill>
                <a:srgbClr val="FF0000"/>
              </a:solidFill>
              <a:latin typeface="Times New Roman" panose="02020603050405020304" pitchFamily="18"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b="1" dirty="0">
                <a:latin typeface="Times New Roman" panose="02020603050405020304" pitchFamily="18" charset="0"/>
                <a:cs typeface="Times New Roman" panose="02020603050405020304" pitchFamily="18" charset="0"/>
                <a:hlinkClick r:id="rId8" action="ppaction://hlinksldjump"/>
              </a:rPr>
              <a:t>HOME</a:t>
            </a:r>
            <a:endParaRPr lang="en-US" altLang="vi-VN" sz="18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298805728"/>
              </p:ext>
            </p:extLst>
          </p:nvPr>
        </p:nvGraphicFramePr>
        <p:xfrm>
          <a:off x="3817274" y="4047332"/>
          <a:ext cx="4363795"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6" name="TextBox 15"/>
          <p:cNvSpPr txBox="1">
            <a:spLocks noChangeArrowheads="1"/>
          </p:cNvSpPr>
          <p:nvPr/>
        </p:nvSpPr>
        <p:spPr bwMode="auto">
          <a:xfrm>
            <a:off x="4044461" y="4056857"/>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5002297" y="4052094"/>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I</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5805161" y="4064794"/>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6719724" y="4039394"/>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S</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7539420" y="4052094"/>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97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p:cTn id="15"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p:cTn id="23"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p:cTn id="31"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 calcmode="lin" valueType="num">
                                      <p:cBhvr>
                                        <p:cTn id="39"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4">
                                            <p:txEl>
                                              <p:pRg st="0" end="0"/>
                                            </p:txEl>
                                          </p:spTgt>
                                        </p:tgtEl>
                                      </p:cBhvr>
                                    </p:animEffect>
                                  </p:childTnLst>
                                </p:cTn>
                              </p:par>
                            </p:childTnLst>
                          </p:cTn>
                        </p:par>
                      </p:childTnLst>
                    </p:cTn>
                  </p:par>
                </p:childTnLst>
              </p:cTn>
              <p:nextCondLst>
                <p:cond evt="onClick" delay="0">
                  <p:tgtEl>
                    <p:spTgt spid="2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3" descr="2709853wve6p6f54v.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611313"/>
            <a:ext cx="8651875"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hlinkClick r:id="" action="ppaction://noaction" highlightClick="1" endSnd="1"/>
          </p:cNvPr>
          <p:cNvSpPr/>
          <p:nvPr/>
        </p:nvSpPr>
        <p:spPr>
          <a:xfrm>
            <a:off x="10253663" y="6286500"/>
            <a:ext cx="1816100" cy="493713"/>
          </a:xfrm>
          <a:prstGeom prst="ellipse">
            <a:avLst/>
          </a:prstGeom>
          <a:ln>
            <a:solidFill>
              <a:srgbClr val="00B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GB" dirty="0">
                <a:solidFill>
                  <a:srgbClr val="FF0000"/>
                </a:solidFill>
              </a:rPr>
              <a:t>Stop Sound</a:t>
            </a:r>
          </a:p>
        </p:txBody>
      </p:sp>
    </p:spTree>
    <p:extLst>
      <p:ext uri="{BB962C8B-B14F-4D97-AF65-F5344CB8AC3E}">
        <p14:creationId xmlns:p14="http://schemas.microsoft.com/office/powerpoint/2010/main" val="2548684243"/>
      </p:ext>
    </p:extLst>
  </p:cSld>
  <p:clrMapOvr>
    <a:masterClrMapping/>
  </p:clrMapOvr>
  <p:transition spd="slow">
    <p:sndAc>
      <p:stSnd>
        <p:snd r:embed="rId2" name="NiemTinChienThang.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285750"/>
            <a:ext cx="11658600" cy="5632311"/>
          </a:xfrm>
          <a:prstGeom prst="rect">
            <a:avLst/>
          </a:prstGeom>
        </p:spPr>
        <p:txBody>
          <a:bodyPr wrap="square">
            <a:spAutoFit/>
          </a:bodyPr>
          <a:lstStyle/>
          <a:p>
            <a:pPr algn="just"/>
            <a:r>
              <a:rPr lang="vi-VN" sz="7200" b="1" dirty="0" smtClean="0">
                <a:solidFill>
                  <a:srgbClr val="FF0000"/>
                </a:solidFill>
                <a:latin typeface="Times New Roman" panose="02020603050405020304" pitchFamily="18" charset="0"/>
              </a:rPr>
              <a:t>29 </a:t>
            </a:r>
            <a:r>
              <a:rPr lang="vi-VN" sz="7200" b="1" dirty="0">
                <a:solidFill>
                  <a:srgbClr val="212529"/>
                </a:solidFill>
                <a:latin typeface="Times New Roman" panose="02020603050405020304" pitchFamily="18" charset="0"/>
              </a:rPr>
              <a:t>Đức Giê-su trả lời: "Điều răn đứng đầu là: Nghe đây, hỡi Ít-ra-en, Đức Chúa, Thiên Chúa chúng ta, là Đức Chúa duy nhất.</a:t>
            </a:r>
            <a:endParaRPr lang="en-US" sz="7200" b="1" dirty="0"/>
          </a:p>
        </p:txBody>
      </p:sp>
    </p:spTree>
    <p:extLst>
      <p:ext uri="{BB962C8B-B14F-4D97-AF65-F5344CB8AC3E}">
        <p14:creationId xmlns:p14="http://schemas.microsoft.com/office/powerpoint/2010/main" val="174697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0975" y="190501"/>
            <a:ext cx="11772900" cy="6247864"/>
          </a:xfrm>
          <a:prstGeom prst="rect">
            <a:avLst/>
          </a:prstGeom>
        </p:spPr>
        <p:txBody>
          <a:bodyPr wrap="square">
            <a:spAutoFit/>
          </a:bodyPr>
          <a:lstStyle/>
          <a:p>
            <a:pPr algn="just"/>
            <a:r>
              <a:rPr lang="vi-VN" sz="8000" b="1" dirty="0">
                <a:solidFill>
                  <a:srgbClr val="FF0000"/>
                </a:solidFill>
                <a:latin typeface="Times New Roman" panose="02020603050405020304" pitchFamily="18" charset="0"/>
              </a:rPr>
              <a:t>30 </a:t>
            </a:r>
            <a:r>
              <a:rPr lang="vi-VN" sz="8000" b="1" dirty="0">
                <a:solidFill>
                  <a:srgbClr val="212529"/>
                </a:solidFill>
                <a:latin typeface="Times New Roman" panose="02020603050405020304" pitchFamily="18" charset="0"/>
              </a:rPr>
              <a:t>Ngươi phải yêu mến Đức Chúa, Thiên Chúa của ngươi, hết lòng, hết linh hồn, hết trí khôn và hết sức lực ngươi.</a:t>
            </a:r>
            <a:r>
              <a:rPr lang="en-US" sz="8000" b="1" dirty="0">
                <a:solidFill>
                  <a:srgbClr val="212529"/>
                </a:solidFill>
                <a:latin typeface="Calibri Light" panose="020F0302020204030204"/>
              </a:rPr>
              <a:t> </a:t>
            </a:r>
            <a:endParaRPr lang="en-US" sz="8000" dirty="0"/>
          </a:p>
        </p:txBody>
      </p:sp>
    </p:spTree>
    <p:extLst>
      <p:ext uri="{BB962C8B-B14F-4D97-AF65-F5344CB8AC3E}">
        <p14:creationId xmlns:p14="http://schemas.microsoft.com/office/powerpoint/2010/main" val="1991735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561975"/>
            <a:ext cx="11525250" cy="5632311"/>
          </a:xfrm>
          <a:prstGeom prst="rect">
            <a:avLst/>
          </a:prstGeom>
        </p:spPr>
        <p:txBody>
          <a:bodyPr wrap="square">
            <a:spAutoFit/>
          </a:bodyPr>
          <a:lstStyle/>
          <a:p>
            <a:pPr algn="just"/>
            <a:r>
              <a:rPr lang="vi-VN" sz="7200" b="1" dirty="0">
                <a:solidFill>
                  <a:srgbClr val="FF0000"/>
                </a:solidFill>
                <a:latin typeface="Times New Roman" panose="02020603050405020304" pitchFamily="18" charset="0"/>
              </a:rPr>
              <a:t>31</a:t>
            </a:r>
            <a:r>
              <a:rPr lang="vi-VN" sz="7200" b="1" dirty="0">
                <a:solidFill>
                  <a:srgbClr val="212529"/>
                </a:solidFill>
                <a:latin typeface="Times New Roman" panose="02020603050405020304" pitchFamily="18" charset="0"/>
              </a:rPr>
              <a:t> Điều răn thứ hai là: Ngươi phải yêu người thân cận như chính mình. Chẳng có điều răn nào khác lớn hơn các điều răn đó.</a:t>
            </a:r>
            <a:endParaRPr lang="en-US" sz="7200" dirty="0"/>
          </a:p>
        </p:txBody>
      </p:sp>
    </p:spTree>
    <p:extLst>
      <p:ext uri="{BB962C8B-B14F-4D97-AF65-F5344CB8AC3E}">
        <p14:creationId xmlns:p14="http://schemas.microsoft.com/office/powerpoint/2010/main" val="1114031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50" y="85725"/>
            <a:ext cx="11525250" cy="6740307"/>
          </a:xfrm>
          <a:prstGeom prst="rect">
            <a:avLst/>
          </a:prstGeom>
        </p:spPr>
        <p:txBody>
          <a:bodyPr wrap="square">
            <a:spAutoFit/>
          </a:bodyPr>
          <a:lstStyle/>
          <a:p>
            <a:pPr algn="just"/>
            <a:r>
              <a:rPr lang="vi-VN" sz="7200" b="1" dirty="0" smtClean="0">
                <a:solidFill>
                  <a:srgbClr val="FF0000"/>
                </a:solidFill>
                <a:latin typeface="Times New Roman" panose="02020603050405020304" pitchFamily="18" charset="0"/>
              </a:rPr>
              <a:t>32 </a:t>
            </a:r>
            <a:r>
              <a:rPr lang="vi-VN" sz="7200" b="1" dirty="0">
                <a:solidFill>
                  <a:srgbClr val="212529"/>
                </a:solidFill>
                <a:latin typeface="Times New Roman" panose="02020603050405020304" pitchFamily="18" charset="0"/>
              </a:rPr>
              <a:t>Ông kinh sư nói với Đức Giê-su: "Thưa Thầy, hay lắm, Thầy nói rất đúng. Thiên Chúa là Đấng duy nhất, ngoài Người ra không có Đấng nào khác.</a:t>
            </a:r>
            <a:r>
              <a:rPr lang="en-US" sz="7200" b="1" dirty="0">
                <a:solidFill>
                  <a:srgbClr val="212529"/>
                </a:solidFill>
                <a:latin typeface="Calibri Light" panose="020F0302020204030204"/>
              </a:rPr>
              <a:t> </a:t>
            </a:r>
            <a:endParaRPr lang="en-US" sz="7200" dirty="0"/>
          </a:p>
        </p:txBody>
      </p:sp>
    </p:spTree>
    <p:extLst>
      <p:ext uri="{BB962C8B-B14F-4D97-AF65-F5344CB8AC3E}">
        <p14:creationId xmlns:p14="http://schemas.microsoft.com/office/powerpoint/2010/main" val="3405958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826" y="447675"/>
            <a:ext cx="11868150" cy="5632311"/>
          </a:xfrm>
          <a:prstGeom prst="rect">
            <a:avLst/>
          </a:prstGeom>
        </p:spPr>
        <p:txBody>
          <a:bodyPr wrap="square">
            <a:spAutoFit/>
          </a:bodyPr>
          <a:lstStyle/>
          <a:p>
            <a:pPr algn="just"/>
            <a:r>
              <a:rPr lang="vi-VN" sz="7200" b="1" dirty="0">
                <a:solidFill>
                  <a:srgbClr val="FF0000"/>
                </a:solidFill>
                <a:latin typeface="Times New Roman" panose="02020603050405020304" pitchFamily="18" charset="0"/>
              </a:rPr>
              <a:t>33 </a:t>
            </a:r>
            <a:r>
              <a:rPr lang="vi-VN" sz="7200" b="1" dirty="0">
                <a:solidFill>
                  <a:srgbClr val="212529"/>
                </a:solidFill>
                <a:latin typeface="Times New Roman" panose="02020603050405020304" pitchFamily="18" charset="0"/>
              </a:rPr>
              <a:t>Yêu mến Thiên Chúa hết lòng, hết trí khôn, hết sức lực, và yêu người thân cận như chính mình, là điều quý hơn mọi lễ toàn thiêu và hy lễ.</a:t>
            </a:r>
            <a:endParaRPr lang="en-US" sz="7200" dirty="0"/>
          </a:p>
        </p:txBody>
      </p:sp>
    </p:spTree>
    <p:extLst>
      <p:ext uri="{BB962C8B-B14F-4D97-AF65-F5344CB8AC3E}">
        <p14:creationId xmlns:p14="http://schemas.microsoft.com/office/powerpoint/2010/main" val="1235201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850" y="247651"/>
            <a:ext cx="11544300" cy="6247864"/>
          </a:xfrm>
          <a:prstGeom prst="rect">
            <a:avLst/>
          </a:prstGeom>
        </p:spPr>
        <p:txBody>
          <a:bodyPr wrap="square">
            <a:spAutoFit/>
          </a:bodyPr>
          <a:lstStyle/>
          <a:p>
            <a:pPr algn="just"/>
            <a:r>
              <a:rPr lang="vi-VN" sz="8000" b="1" dirty="0" smtClean="0">
                <a:solidFill>
                  <a:srgbClr val="FF0000"/>
                </a:solidFill>
                <a:latin typeface="Times New Roman" panose="02020603050405020304" pitchFamily="18" charset="0"/>
              </a:rPr>
              <a:t>34</a:t>
            </a:r>
            <a:r>
              <a:rPr lang="vi-VN" sz="8000" b="1" dirty="0" smtClean="0">
                <a:solidFill>
                  <a:srgbClr val="212529"/>
                </a:solidFill>
                <a:latin typeface="Times New Roman" panose="02020603050405020304" pitchFamily="18" charset="0"/>
              </a:rPr>
              <a:t> </a:t>
            </a:r>
            <a:r>
              <a:rPr lang="vi-VN" sz="8000" b="1" dirty="0">
                <a:solidFill>
                  <a:srgbClr val="212529"/>
                </a:solidFill>
                <a:latin typeface="Times New Roman" panose="02020603050405020304" pitchFamily="18" charset="0"/>
              </a:rPr>
              <a:t>Đức Giê-su thấy ông ta trả lời khôn ngoan như vậy, thì bảo: "Ông không còn xa Nước Thiên Chúa đâu! "</a:t>
            </a:r>
            <a:endParaRPr lang="en-US" sz="8000" dirty="0"/>
          </a:p>
        </p:txBody>
      </p:sp>
    </p:spTree>
    <p:extLst>
      <p:ext uri="{BB962C8B-B14F-4D97-AF65-F5344CB8AC3E}">
        <p14:creationId xmlns:p14="http://schemas.microsoft.com/office/powerpoint/2010/main" val="3189051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5" descr="AG00029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5325" y="76200"/>
            <a:ext cx="12430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6" descr="doveface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465388"/>
            <a:ext cx="942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5" descr="bullet_s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4350" y="2243138"/>
            <a:ext cx="10779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12"/>
          <p:cNvSpPr txBox="1">
            <a:spLocks noChangeArrowheads="1"/>
          </p:cNvSpPr>
          <p:nvPr/>
        </p:nvSpPr>
        <p:spPr bwMode="auto">
          <a:xfrm>
            <a:off x="320675" y="268288"/>
            <a:ext cx="116617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4400" b="1" dirty="0">
                <a:solidFill>
                  <a:srgbClr val="FF0000"/>
                </a:solidFill>
                <a:latin typeface="Times New Roman" panose="02020603050405020304" pitchFamily="18" charset="0"/>
                <a:cs typeface="Times New Roman" panose="02020603050405020304" pitchFamily="18" charset="0"/>
              </a:rPr>
              <a:t>ĐỐ VUI KINH THÁNH </a:t>
            </a:r>
          </a:p>
          <a:p>
            <a:pPr algn="ctr">
              <a:lnSpc>
                <a:spcPct val="100000"/>
              </a:lnSpc>
              <a:spcBef>
                <a:spcPct val="0"/>
              </a:spcBef>
              <a:buFontTx/>
              <a:buNone/>
            </a:pPr>
            <a:r>
              <a:rPr lang="en-US" altLang="vi-VN" sz="4400" b="1" dirty="0">
                <a:solidFill>
                  <a:srgbClr val="FF0000"/>
                </a:solidFill>
                <a:latin typeface="Times New Roman" panose="02020603050405020304" pitchFamily="18" charset="0"/>
                <a:cs typeface="Times New Roman" panose="02020603050405020304" pitchFamily="18" charset="0"/>
              </a:rPr>
              <a:t>CHÚA NHẬT </a:t>
            </a:r>
            <a:r>
              <a:rPr lang="en-US" altLang="vi-VN" sz="4400" b="1" dirty="0" smtClean="0">
                <a:solidFill>
                  <a:srgbClr val="FF0000"/>
                </a:solidFill>
                <a:latin typeface="Times New Roman" panose="02020603050405020304" pitchFamily="18" charset="0"/>
                <a:cs typeface="Times New Roman" panose="02020603050405020304" pitchFamily="18" charset="0"/>
              </a:rPr>
              <a:t>31 </a:t>
            </a:r>
            <a:r>
              <a:rPr lang="en-US" altLang="vi-VN" sz="4400" b="1" dirty="0">
                <a:solidFill>
                  <a:srgbClr val="FF0000"/>
                </a:solidFill>
                <a:latin typeface="Times New Roman" panose="02020603050405020304" pitchFamily="18" charset="0"/>
                <a:cs typeface="Times New Roman" panose="02020603050405020304" pitchFamily="18" charset="0"/>
              </a:rPr>
              <a:t>THƯỜNG NIÊN B</a:t>
            </a:r>
          </a:p>
        </p:txBody>
      </p:sp>
      <p:pic>
        <p:nvPicPr>
          <p:cNvPr id="8198" name="Picture 14" descr="doveface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138" y="2495550"/>
            <a:ext cx="8651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1" descr="PBKTC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4288" y="6191250"/>
            <a:ext cx="50323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6" descr="star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638" y="3994150"/>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6" descr="star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6563" y="4157663"/>
            <a:ext cx="928687"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bwMode="auto">
          <a:xfrm>
            <a:off x="9070975" y="6335713"/>
            <a:ext cx="31210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vi-VN" sz="2400" b="1" dirty="0" err="1">
                <a:solidFill>
                  <a:srgbClr val="00B050"/>
                </a:solidFill>
                <a:latin typeface="VNI-Thufap3" panose="02020000000000000000" pitchFamily="18" charset="0"/>
              </a:rPr>
              <a:t>Giaùo</a:t>
            </a:r>
            <a:r>
              <a:rPr lang="en-US" altLang="vi-VN" sz="2400" b="1" dirty="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phaän</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Höng</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Hoùa</a:t>
            </a:r>
            <a:endParaRPr lang="en-US" altLang="vi-VN" sz="2400" b="1" dirty="0">
              <a:solidFill>
                <a:srgbClr val="00B050"/>
              </a:solidFill>
              <a:latin typeface="VNI-Thufap3" panose="02020000000000000000" pitchFamily="18" charset="0"/>
            </a:endParaRPr>
          </a:p>
        </p:txBody>
      </p:sp>
      <p:sp>
        <p:nvSpPr>
          <p:cNvPr id="8203" name="TextBox 10"/>
          <p:cNvSpPr txBox="1">
            <a:spLocks noChangeArrowheads="1"/>
          </p:cNvSpPr>
          <p:nvPr/>
        </p:nvSpPr>
        <p:spPr bwMode="auto">
          <a:xfrm>
            <a:off x="10088316" y="1714500"/>
            <a:ext cx="19623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smtClean="0">
                <a:latin typeface="Times New Roman" panose="02020603050405020304" pitchFamily="18" charset="0"/>
                <a:cs typeface="Times New Roman" panose="02020603050405020304" pitchFamily="18" charset="0"/>
              </a:rPr>
              <a:t>Mc 12,28b-34</a:t>
            </a:r>
            <a:endParaRPr lang="en-US" altLang="vi-VN" sz="2200" b="1" dirty="0">
              <a:solidFill>
                <a:srgbClr val="0000FF"/>
              </a:solidFill>
              <a:latin typeface="Times New Roman" panose="02020603050405020304" pitchFamily="18" charset="0"/>
              <a:cs typeface="Times New Roman" panose="02020603050405020304" pitchFamily="18" charset="0"/>
            </a:endParaRPr>
          </a:p>
        </p:txBody>
      </p:sp>
      <p:pic>
        <p:nvPicPr>
          <p:cNvPr id="8204" name="Picture 34" descr="PBKTF0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3" y="20638"/>
            <a:ext cx="136366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6" descr="tiger1.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450421">
            <a:off x="-142875" y="5764213"/>
            <a:ext cx="164465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hlinkClick r:id="" action="ppaction://noaction" highlightClick="1">
              <a:snd r:embed="rId11" name="NiemTinChienThang.wav"/>
            </a:hlinkClick>
          </p:cNvPr>
          <p:cNvSpPr/>
          <p:nvPr/>
        </p:nvSpPr>
        <p:spPr>
          <a:xfrm>
            <a:off x="2119313" y="6257925"/>
            <a:ext cx="1490662" cy="4238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The End.</a:t>
            </a:r>
          </a:p>
        </p:txBody>
      </p:sp>
      <p:graphicFrame>
        <p:nvGraphicFramePr>
          <p:cNvPr id="4" name="Table 3"/>
          <p:cNvGraphicFramePr>
            <a:graphicFrameLocks noGrp="1"/>
          </p:cNvGraphicFramePr>
          <p:nvPr>
            <p:extLst>
              <p:ext uri="{D42A27DB-BD31-4B8C-83A1-F6EECF244321}">
                <p14:modId xmlns:p14="http://schemas.microsoft.com/office/powerpoint/2010/main" val="2204430743"/>
              </p:ext>
            </p:extLst>
          </p:nvPr>
        </p:nvGraphicFramePr>
        <p:xfrm>
          <a:off x="2699028" y="4257675"/>
          <a:ext cx="6868556" cy="830263"/>
        </p:xfrm>
        <a:graphic>
          <a:graphicData uri="http://schemas.openxmlformats.org/drawingml/2006/table">
            <a:tbl>
              <a:tblPr firstRow="1" bandRow="1">
                <a:tableStyleId>{5C22544A-7EE6-4342-B048-85BDC9FD1C3A}</a:tableStyleId>
              </a:tblPr>
              <a:tblGrid>
                <a:gridCol w="968990"/>
                <a:gridCol w="968990"/>
                <a:gridCol w="968990"/>
                <a:gridCol w="1008969"/>
                <a:gridCol w="980449"/>
                <a:gridCol w="991718"/>
                <a:gridCol w="980450"/>
              </a:tblGrid>
              <a:tr h="830263">
                <a:tc>
                  <a:txBody>
                    <a:bodyPr/>
                    <a:lstStyle/>
                    <a:p>
                      <a:endParaRPr lang="en-GB" sz="1800" dirty="0"/>
                    </a:p>
                  </a:txBody>
                  <a:tcPr marL="91433" marR="91433" marT="45729" marB="45729">
                    <a:solidFill>
                      <a:srgbClr val="FF0000"/>
                    </a:solidFill>
                  </a:tcPr>
                </a:tc>
                <a:tc>
                  <a:txBody>
                    <a:bodyPr/>
                    <a:lstStyle/>
                    <a:p>
                      <a:endParaRPr lang="en-GB" sz="1800"/>
                    </a:p>
                  </a:txBody>
                  <a:tcPr marL="91433" marR="91433" marT="45729" marB="45729">
                    <a:solidFill>
                      <a:srgbClr val="FF0000"/>
                    </a:solidFill>
                  </a:tcPr>
                </a:tc>
                <a:tc>
                  <a:txBody>
                    <a:bodyPr/>
                    <a:lstStyle/>
                    <a:p>
                      <a:endParaRPr lang="en-GB" sz="1800"/>
                    </a:p>
                  </a:txBody>
                  <a:tcPr marL="91433" marR="91433" marT="45729" marB="45729">
                    <a:solidFill>
                      <a:srgbClr val="FF0000"/>
                    </a:solidFill>
                  </a:tcPr>
                </a:tc>
                <a:tc>
                  <a:txBody>
                    <a:bodyPr/>
                    <a:lstStyle/>
                    <a:p>
                      <a:endParaRPr lang="en-GB" sz="1800" dirty="0"/>
                    </a:p>
                  </a:txBody>
                  <a:tcPr marL="91433" marR="91433" marT="45729" marB="45729">
                    <a:solidFill>
                      <a:srgbClr val="FF0000"/>
                    </a:solidFill>
                  </a:tcPr>
                </a:tc>
                <a:tc>
                  <a:txBody>
                    <a:bodyPr/>
                    <a:lstStyle/>
                    <a:p>
                      <a:endParaRPr lang="en-GB" sz="1800" dirty="0"/>
                    </a:p>
                  </a:txBody>
                  <a:tcPr marL="91433" marR="91433" marT="45729" marB="45729">
                    <a:solidFill>
                      <a:srgbClr val="FF0000"/>
                    </a:solidFill>
                  </a:tcPr>
                </a:tc>
                <a:tc>
                  <a:txBody>
                    <a:bodyPr/>
                    <a:lstStyle/>
                    <a:p>
                      <a:endParaRPr lang="en-GB" sz="1800" dirty="0"/>
                    </a:p>
                  </a:txBody>
                  <a:tcPr marL="91433" marR="91433" marT="45729" marB="45729">
                    <a:solidFill>
                      <a:srgbClr val="FF0000"/>
                    </a:solidFill>
                  </a:tcPr>
                </a:tc>
                <a:tc>
                  <a:txBody>
                    <a:bodyPr/>
                    <a:lstStyle/>
                    <a:p>
                      <a:endParaRPr lang="en-GB" sz="1800" dirty="0"/>
                    </a:p>
                  </a:txBody>
                  <a:tcPr marL="91433" marR="91433" marT="45729" marB="45729">
                    <a:solidFill>
                      <a:srgbClr val="FF0000"/>
                    </a:solidFill>
                  </a:tcPr>
                </a:tc>
              </a:tr>
            </a:tbl>
          </a:graphicData>
        </a:graphic>
      </p:graphicFrame>
      <p:sp>
        <p:nvSpPr>
          <p:cNvPr id="36" name="TextBox 35"/>
          <p:cNvSpPr txBox="1">
            <a:spLocks noChangeArrowheads="1"/>
          </p:cNvSpPr>
          <p:nvPr/>
        </p:nvSpPr>
        <p:spPr bwMode="auto">
          <a:xfrm>
            <a:off x="2716490" y="4375150"/>
            <a:ext cx="852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L</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37" name="TextBox 36"/>
          <p:cNvSpPr txBox="1">
            <a:spLocks noChangeArrowheads="1"/>
          </p:cNvSpPr>
          <p:nvPr/>
        </p:nvSpPr>
        <p:spPr bwMode="auto">
          <a:xfrm>
            <a:off x="4737378" y="4400550"/>
            <a:ext cx="790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Ậ</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38" name="TextBox 37"/>
          <p:cNvSpPr txBox="1">
            <a:spLocks noChangeArrowheads="1"/>
          </p:cNvSpPr>
          <p:nvPr/>
        </p:nvSpPr>
        <p:spPr bwMode="auto">
          <a:xfrm>
            <a:off x="5832753" y="4379913"/>
            <a:ext cx="569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T</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39" name="TextBox 38"/>
          <p:cNvSpPr txBox="1">
            <a:spLocks noChangeArrowheads="1"/>
          </p:cNvSpPr>
          <p:nvPr/>
        </p:nvSpPr>
        <p:spPr bwMode="auto">
          <a:xfrm>
            <a:off x="3891240" y="4400550"/>
            <a:ext cx="608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U</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40" name="TextBox 39"/>
          <p:cNvSpPr txBox="1">
            <a:spLocks noChangeArrowheads="1"/>
          </p:cNvSpPr>
          <p:nvPr/>
        </p:nvSpPr>
        <p:spPr bwMode="auto">
          <a:xfrm>
            <a:off x="6763028" y="4357688"/>
            <a:ext cx="781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M</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41" name="TextBox 40"/>
          <p:cNvSpPr txBox="1">
            <a:spLocks noChangeArrowheads="1"/>
          </p:cNvSpPr>
          <p:nvPr/>
        </p:nvSpPr>
        <p:spPr bwMode="auto">
          <a:xfrm>
            <a:off x="7725053" y="4376274"/>
            <a:ext cx="74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Ớ</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42" name="TextBox 41"/>
          <p:cNvSpPr txBox="1">
            <a:spLocks noChangeArrowheads="1"/>
          </p:cNvSpPr>
          <p:nvPr/>
        </p:nvSpPr>
        <p:spPr bwMode="auto">
          <a:xfrm>
            <a:off x="8771215" y="4375150"/>
            <a:ext cx="682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I</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10864850" y="2365375"/>
            <a:ext cx="1222375" cy="647700"/>
          </a:xfrm>
          <a:prstGeom prst="rightArrow">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en-US" b="1" dirty="0">
                <a:latin typeface="Times New Roman" panose="02020603050405020304" pitchFamily="18" charset="0"/>
                <a:ea typeface="Tahoma" panose="020B0604030504040204" pitchFamily="34" charset="0"/>
                <a:cs typeface="Times New Roman" panose="02020603050405020304" pitchFamily="18" charset="0"/>
                <a:hlinkClick r:id="rId12" action="ppaction://hlinksldjump"/>
              </a:rPr>
              <a:t>Ô CHỮ</a:t>
            </a:r>
            <a:endParaRPr lang="en-GB"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84294396"/>
      </p:ext>
    </p:extLst>
  </p:cSld>
  <p:clrMapOvr>
    <a:masterClrMapping/>
  </p:clrMapOvr>
  <p:transition spd="slow">
    <p:sndAc>
      <p:stSnd loop="1">
        <p:snd r:embed="rId2" name="Album nhạc nền trong các chương trình quen thuộc_Thể loại nhạc cổ điển hay nhấ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by="(-#ppt_w*2)" calcmode="lin" valueType="num">
                                      <p:cBhvr rctx="PPT">
                                        <p:cTn id="7" dur="1000" autoRev="1" fill="hold">
                                          <p:stCondLst>
                                            <p:cond delay="0"/>
                                          </p:stCondLst>
                                        </p:cTn>
                                        <p:tgtEl>
                                          <p:spTgt spid="28"/>
                                        </p:tgtEl>
                                        <p:attrNameLst>
                                          <p:attrName>ppt_w</p:attrName>
                                        </p:attrNameLst>
                                      </p:cBhvr>
                                    </p:anim>
                                    <p:anim by="(#ppt_w*0.50)" calcmode="lin" valueType="num">
                                      <p:cBhvr>
                                        <p:cTn id="8" dur="1000" decel="50000" autoRev="1" fill="hold">
                                          <p:stCondLst>
                                            <p:cond delay="0"/>
                                          </p:stCondLst>
                                        </p:cTn>
                                        <p:tgtEl>
                                          <p:spTgt spid="28"/>
                                        </p:tgtEl>
                                        <p:attrNameLst>
                                          <p:attrName>ppt_x</p:attrName>
                                        </p:attrNameLst>
                                      </p:cBhvr>
                                    </p:anim>
                                    <p:anim from="(-#ppt_h/2)" to="(#ppt_y)" calcmode="lin" valueType="num">
                                      <p:cBhvr>
                                        <p:cTn id="9" dur="2000" fill="hold">
                                          <p:stCondLst>
                                            <p:cond delay="0"/>
                                          </p:stCondLst>
                                        </p:cTn>
                                        <p:tgtEl>
                                          <p:spTgt spid="28"/>
                                        </p:tgtEl>
                                        <p:attrNameLst>
                                          <p:attrName>ppt_y</p:attrName>
                                        </p:attrNameLst>
                                      </p:cBhvr>
                                    </p:anim>
                                    <p:animRot by="21600000">
                                      <p:cBhvr>
                                        <p:cTn id="10" dur="2000" fill="hold">
                                          <p:stCondLst>
                                            <p:cond delay="0"/>
                                          </p:stCondLst>
                                        </p:cTn>
                                        <p:tgtEl>
                                          <p:spTgt spid="28"/>
                                        </p:tgtEl>
                                        <p:attrNameLst>
                                          <p:attrName>r</p:attrName>
                                        </p:attrNameLst>
                                      </p:cBhvr>
                                    </p:animRot>
                                  </p:childTnLst>
                                </p:cTn>
                              </p:par>
                            </p:childTnLst>
                          </p:cTn>
                        </p:par>
                        <p:par>
                          <p:cTn id="11" fill="hold" nodeType="afterGroup">
                            <p:stCondLst>
                              <p:cond delay="5400"/>
                            </p:stCondLst>
                            <p:childTnLst>
                              <p:par>
                                <p:cTn id="12" presetID="16" presetClass="emph" presetSubtype="0" repeatCount="indefinite" nodeType="afterEffect">
                                  <p:stCondLst>
                                    <p:cond delay="0"/>
                                  </p:stCondLst>
                                  <p:endCondLst>
                                    <p:cond evt="onNext" delay="0">
                                      <p:tgtEl>
                                        <p:sldTgt/>
                                      </p:tgtEl>
                                    </p:cond>
                                  </p:endCondLst>
                                  <p:iterate type="lt">
                                    <p:tmPct val="4000"/>
                                  </p:iterate>
                                  <p:childTnLst>
                                    <p:set>
                                      <p:cBhvr override="childStyle">
                                        <p:cTn id="13" dur="3000" fill="hold"/>
                                        <p:tgtEl>
                                          <p:spTgt spid="28"/>
                                        </p:tgtEl>
                                        <p:attrNameLst>
                                          <p:attrName>style.color</p:attrName>
                                        </p:attrNameLst>
                                      </p:cBhvr>
                                      <p:to>
                                        <p:clrVal>
                                          <a:srgbClr val="010AC5"/>
                                        </p:clrVal>
                                      </p:to>
                                    </p:set>
                                    <p:set>
                                      <p:cBhvr>
                                        <p:cTn id="14" dur="3000" fill="hold"/>
                                        <p:tgtEl>
                                          <p:spTgt spid="28"/>
                                        </p:tgtEl>
                                        <p:attrNameLst>
                                          <p:attrName>fillcolor</p:attrName>
                                        </p:attrNameLst>
                                      </p:cBhvr>
                                      <p:to>
                                        <p:clrVal>
                                          <a:srgbClr val="010AC5"/>
                                        </p:clrVal>
                                      </p:to>
                                    </p:set>
                                    <p:set>
                                      <p:cBhvr>
                                        <p:cTn id="15" dur="30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 calcmode="lin" valueType="num">
                                      <p:cBhvr>
                                        <p:cTn id="21"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38">
                                            <p:txEl>
                                              <p:pRg st="0" end="0"/>
                                            </p:txEl>
                                          </p:spTgt>
                                        </p:tgtEl>
                                        <p:attrNameLst>
                                          <p:attrName>style.visibility</p:attrName>
                                        </p:attrNameLst>
                                      </p:cBhvr>
                                      <p:to>
                                        <p:strVal val="visible"/>
                                      </p:to>
                                    </p:set>
                                    <p:anim calcmode="lin" valueType="num">
                                      <p:cBhvr>
                                        <p:cTn id="28"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anim calcmode="lin" valueType="num">
                                      <p:cBhvr>
                                        <p:cTn id="35"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3" presetClass="entr" presetSubtype="16" fill="hold" nodeType="clickEffect">
                                  <p:stCondLst>
                                    <p:cond delay="0"/>
                                  </p:stCondLst>
                                  <p:childTnLst>
                                    <p:set>
                                      <p:cBhvr>
                                        <p:cTn id="41" dur="1" fill="hold">
                                          <p:stCondLst>
                                            <p:cond delay="0"/>
                                          </p:stCondLst>
                                        </p:cTn>
                                        <p:tgtEl>
                                          <p:spTgt spid="41">
                                            <p:txEl>
                                              <p:pRg st="0" end="0"/>
                                            </p:txEl>
                                          </p:spTgt>
                                        </p:tgtEl>
                                        <p:attrNameLst>
                                          <p:attrName>style.visibility</p:attrName>
                                        </p:attrNameLst>
                                      </p:cBhvr>
                                      <p:to>
                                        <p:strVal val="visible"/>
                                      </p:to>
                                    </p:set>
                                    <p:anim calcmode="lin" valueType="num">
                                      <p:cBhvr>
                                        <p:cTn id="42"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4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51" restart="whenNotActive" fill="hold" evtFilter="cancelBubble" nodeType="interactiveSeq">
                <p:stCondLst>
                  <p:cond evt="onClick" delay="0">
                    <p:tgtEl>
                      <p:spTgt spid="39"/>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39">
                                            <p:txEl>
                                              <p:pRg st="0" end="0"/>
                                            </p:txEl>
                                          </p:spTgt>
                                        </p:tgtEl>
                                        <p:attrNameLst>
                                          <p:attrName>style.visibility</p:attrName>
                                        </p:attrNameLst>
                                      </p:cBhvr>
                                      <p:to>
                                        <p:strVal val="visible"/>
                                      </p:to>
                                    </p:set>
                                    <p:anim calcmode="lin" valueType="num">
                                      <p:cBhvr>
                                        <p:cTn id="56"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2"/>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42">
                                            <p:txEl>
                                              <p:pRg st="0" end="0"/>
                                            </p:txEl>
                                          </p:spTgt>
                                        </p:tgtEl>
                                        <p:attrNameLst>
                                          <p:attrName>style.visibility</p:attrName>
                                        </p:attrNameLst>
                                      </p:cBhvr>
                                      <p:to>
                                        <p:strVal val="visible"/>
                                      </p:to>
                                    </p:set>
                                    <p:anim calcmode="lin" valueType="num">
                                      <p:cBhvr>
                                        <p:cTn id="63"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bldLst>
      <p:bldP spid="28" grpId="0"/>
      <p:bldP spid="2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261938" y="173038"/>
            <a:ext cx="116617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4400" b="1" dirty="0">
                <a:solidFill>
                  <a:srgbClr val="FF0000"/>
                </a:solidFill>
                <a:latin typeface="Times New Roman" panose="02020603050405020304" pitchFamily="18" charset="0"/>
                <a:cs typeface="Times New Roman" panose="02020603050405020304" pitchFamily="18" charset="0"/>
              </a:rPr>
              <a:t>ĐỐ VUI KINH THÁNH </a:t>
            </a:r>
          </a:p>
          <a:p>
            <a:pPr algn="ctr">
              <a:lnSpc>
                <a:spcPct val="100000"/>
              </a:lnSpc>
              <a:spcBef>
                <a:spcPct val="0"/>
              </a:spcBef>
              <a:buFontTx/>
              <a:buNone/>
            </a:pPr>
            <a:r>
              <a:rPr lang="en-US" altLang="vi-VN" sz="4400" b="1" dirty="0">
                <a:solidFill>
                  <a:srgbClr val="0070C0"/>
                </a:solidFill>
                <a:latin typeface="Times New Roman" panose="02020603050405020304" pitchFamily="18" charset="0"/>
                <a:cs typeface="Times New Roman" panose="02020603050405020304" pitchFamily="18" charset="0"/>
              </a:rPr>
              <a:t>Tin </a:t>
            </a:r>
            <a:r>
              <a:rPr lang="en-US" altLang="vi-VN" sz="4400" b="1" dirty="0" err="1">
                <a:solidFill>
                  <a:srgbClr val="0070C0"/>
                </a:solidFill>
                <a:latin typeface="Times New Roman" panose="02020603050405020304" pitchFamily="18" charset="0"/>
                <a:cs typeface="Times New Roman" panose="02020603050405020304" pitchFamily="18" charset="0"/>
              </a:rPr>
              <a:t>Mừng</a:t>
            </a:r>
            <a:r>
              <a:rPr lang="en-US" altLang="vi-VN" sz="4400" b="1" dirty="0">
                <a:solidFill>
                  <a:srgbClr val="0070C0"/>
                </a:solidFill>
                <a:latin typeface="Times New Roman" panose="02020603050405020304" pitchFamily="18" charset="0"/>
                <a:cs typeface="Times New Roman" panose="02020603050405020304" pitchFamily="18" charset="0"/>
              </a:rPr>
              <a:t> </a:t>
            </a:r>
            <a:r>
              <a:rPr lang="en-US" altLang="vi-VN" sz="4400" b="1" dirty="0" err="1">
                <a:solidFill>
                  <a:srgbClr val="0070C0"/>
                </a:solidFill>
                <a:latin typeface="Times New Roman" panose="02020603050405020304" pitchFamily="18" charset="0"/>
                <a:cs typeface="Times New Roman" panose="02020603050405020304" pitchFamily="18" charset="0"/>
              </a:rPr>
              <a:t>thánh</a:t>
            </a:r>
            <a:r>
              <a:rPr lang="en-US" altLang="vi-VN" sz="4400" b="1" dirty="0">
                <a:solidFill>
                  <a:srgbClr val="0070C0"/>
                </a:solidFill>
                <a:latin typeface="Times New Roman" panose="02020603050405020304" pitchFamily="18" charset="0"/>
                <a:cs typeface="Times New Roman" panose="02020603050405020304" pitchFamily="18" charset="0"/>
              </a:rPr>
              <a:t> </a:t>
            </a:r>
            <a:r>
              <a:rPr lang="en-US" altLang="vi-VN" sz="4400" b="1" dirty="0" err="1" smtClean="0">
                <a:solidFill>
                  <a:srgbClr val="0070C0"/>
                </a:solidFill>
                <a:latin typeface="Times New Roman" panose="02020603050405020304" pitchFamily="18" charset="0"/>
                <a:cs typeface="Times New Roman" panose="02020603050405020304" pitchFamily="18" charset="0"/>
              </a:rPr>
              <a:t>Mác-cô</a:t>
            </a:r>
            <a:r>
              <a:rPr lang="en-US" altLang="vi-VN" sz="4400" b="1" dirty="0" smtClean="0">
                <a:solidFill>
                  <a:srgbClr val="0070C0"/>
                </a:solidFill>
                <a:latin typeface="Times New Roman" panose="02020603050405020304" pitchFamily="18" charset="0"/>
                <a:cs typeface="Times New Roman" panose="02020603050405020304" pitchFamily="18" charset="0"/>
              </a:rPr>
              <a:t> 12,28b-34</a:t>
            </a:r>
            <a:endParaRPr lang="en-US" altLang="vi-VN" sz="4400" b="1" dirty="0">
              <a:solidFill>
                <a:srgbClr val="0070C0"/>
              </a:solidFill>
              <a:latin typeface="Times New Roman" panose="02020603050405020304" pitchFamily="18" charset="0"/>
              <a:cs typeface="Times New Roman" panose="02020603050405020304" pitchFamily="18" charset="0"/>
            </a:endParaRPr>
          </a:p>
        </p:txBody>
      </p:sp>
      <p:sp>
        <p:nvSpPr>
          <p:cNvPr id="9219" name="TextBox 12"/>
          <p:cNvSpPr txBox="1">
            <a:spLocks noChangeArrowheads="1"/>
          </p:cNvSpPr>
          <p:nvPr/>
        </p:nvSpPr>
        <p:spPr bwMode="auto">
          <a:xfrm>
            <a:off x="176367" y="2066558"/>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2400" b="1" dirty="0">
                <a:latin typeface="Times New Roman" panose="02020603050405020304" pitchFamily="18" charset="0"/>
                <a:cs typeface="Times New Roman" panose="02020603050405020304" pitchFamily="18" charset="0"/>
                <a:hlinkClick r:id="rId3" action="ppaction://hlinksldjump"/>
              </a:rPr>
              <a:t>1</a:t>
            </a:r>
            <a:endParaRPr lang="en-US" altLang="vi-VN" sz="2400" b="1" dirty="0">
              <a:latin typeface="Times New Roman" panose="02020603050405020304" pitchFamily="18" charset="0"/>
              <a:cs typeface="Times New Roman" panose="02020603050405020304" pitchFamily="18" charset="0"/>
            </a:endParaRPr>
          </a:p>
        </p:txBody>
      </p:sp>
      <p:sp>
        <p:nvSpPr>
          <p:cNvPr id="9220" name="TextBox 106">
            <a:hlinkClick r:id="rId4" action="ppaction://hlinksldjump"/>
          </p:cNvPr>
          <p:cNvSpPr txBox="1">
            <a:spLocks noChangeArrowheads="1"/>
          </p:cNvSpPr>
          <p:nvPr/>
        </p:nvSpPr>
        <p:spPr bwMode="auto">
          <a:xfrm>
            <a:off x="177491" y="2527439"/>
            <a:ext cx="31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2400" b="1" dirty="0">
                <a:latin typeface="Times New Roman" panose="02020603050405020304" pitchFamily="18" charset="0"/>
                <a:cs typeface="Times New Roman" panose="02020603050405020304" pitchFamily="18" charset="0"/>
                <a:hlinkClick r:id="rId5" action="ppaction://hlinksldjump"/>
              </a:rPr>
              <a:t>2</a:t>
            </a:r>
            <a:endParaRPr lang="en-US" altLang="vi-VN" sz="2400" b="1" dirty="0">
              <a:latin typeface="Times New Roman" panose="02020603050405020304" pitchFamily="18" charset="0"/>
              <a:cs typeface="Times New Roman" panose="02020603050405020304" pitchFamily="18" charset="0"/>
            </a:endParaRPr>
          </a:p>
        </p:txBody>
      </p:sp>
      <p:sp>
        <p:nvSpPr>
          <p:cNvPr id="9221" name="TextBox 107">
            <a:hlinkClick r:id="rId3" action="ppaction://hlinksldjump"/>
          </p:cNvPr>
          <p:cNvSpPr txBox="1">
            <a:spLocks noChangeArrowheads="1"/>
          </p:cNvSpPr>
          <p:nvPr/>
        </p:nvSpPr>
        <p:spPr bwMode="auto">
          <a:xfrm>
            <a:off x="171141" y="3028738"/>
            <a:ext cx="38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2400" b="1" dirty="0">
                <a:latin typeface="Times New Roman" panose="02020603050405020304" pitchFamily="18" charset="0"/>
                <a:cs typeface="Times New Roman" panose="02020603050405020304" pitchFamily="18" charset="0"/>
                <a:hlinkClick r:id="rId6" action="ppaction://hlinksldjump"/>
              </a:rPr>
              <a:t>3</a:t>
            </a:r>
            <a:endParaRPr lang="en-US" altLang="vi-VN" sz="2400" b="1" dirty="0">
              <a:latin typeface="Times New Roman" panose="02020603050405020304" pitchFamily="18" charset="0"/>
              <a:cs typeface="Times New Roman" panose="02020603050405020304" pitchFamily="18" charset="0"/>
            </a:endParaRPr>
          </a:p>
        </p:txBody>
      </p:sp>
      <p:sp>
        <p:nvSpPr>
          <p:cNvPr id="9222" name="TextBox 108">
            <a:hlinkClick r:id="rId7" action="ppaction://hlinksldjump"/>
          </p:cNvPr>
          <p:cNvSpPr txBox="1">
            <a:spLocks noChangeArrowheads="1"/>
          </p:cNvSpPr>
          <p:nvPr/>
        </p:nvSpPr>
        <p:spPr bwMode="auto">
          <a:xfrm>
            <a:off x="142566" y="3538789"/>
            <a:ext cx="377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2400" b="1" dirty="0">
                <a:latin typeface="Times New Roman" panose="02020603050405020304" pitchFamily="18" charset="0"/>
                <a:cs typeface="Times New Roman" panose="02020603050405020304" pitchFamily="18" charset="0"/>
                <a:hlinkClick r:id="rId7" action="ppaction://hlinksldjump"/>
              </a:rPr>
              <a:t>4</a:t>
            </a:r>
            <a:endParaRPr lang="en-US" altLang="vi-VN" sz="2400" b="1" dirty="0">
              <a:latin typeface="Times New Roman" panose="02020603050405020304" pitchFamily="18" charset="0"/>
              <a:cs typeface="Times New Roman" panose="02020603050405020304" pitchFamily="18" charset="0"/>
            </a:endParaRPr>
          </a:p>
        </p:txBody>
      </p:sp>
      <p:sp>
        <p:nvSpPr>
          <p:cNvPr id="9223" name="TextBox 109">
            <a:hlinkClick r:id="rId6" action="ppaction://hlinksldjump"/>
          </p:cNvPr>
          <p:cNvSpPr txBox="1">
            <a:spLocks noChangeArrowheads="1"/>
          </p:cNvSpPr>
          <p:nvPr/>
        </p:nvSpPr>
        <p:spPr bwMode="auto">
          <a:xfrm>
            <a:off x="145741" y="3997773"/>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2400" b="1" dirty="0">
                <a:latin typeface="Times New Roman" panose="02020603050405020304" pitchFamily="18" charset="0"/>
                <a:cs typeface="Times New Roman" panose="02020603050405020304" pitchFamily="18" charset="0"/>
                <a:hlinkClick r:id="rId8" action="ppaction://hlinksldjump"/>
              </a:rPr>
              <a:t>5</a:t>
            </a:r>
            <a:endParaRPr lang="en-US" altLang="vi-VN" sz="2400" b="1" dirty="0">
              <a:latin typeface="Times New Roman" panose="02020603050405020304" pitchFamily="18" charset="0"/>
              <a:cs typeface="Times New Roman" panose="02020603050405020304" pitchFamily="18" charset="0"/>
            </a:endParaRPr>
          </a:p>
        </p:txBody>
      </p:sp>
      <p:sp>
        <p:nvSpPr>
          <p:cNvPr id="9224" name="TextBox 110">
            <a:hlinkClick r:id="rId7" action="ppaction://hlinksldjump"/>
          </p:cNvPr>
          <p:cNvSpPr txBox="1">
            <a:spLocks noChangeArrowheads="1"/>
          </p:cNvSpPr>
          <p:nvPr/>
        </p:nvSpPr>
        <p:spPr bwMode="auto">
          <a:xfrm>
            <a:off x="133041" y="4483239"/>
            <a:ext cx="350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2400" b="1" dirty="0">
                <a:latin typeface="Times New Roman" panose="02020603050405020304" pitchFamily="18" charset="0"/>
                <a:cs typeface="Times New Roman" panose="02020603050405020304" pitchFamily="18" charset="0"/>
                <a:hlinkClick r:id="rId9" action="ppaction://hlinksldjump"/>
              </a:rPr>
              <a:t>6</a:t>
            </a:r>
            <a:endParaRPr lang="en-US" altLang="vi-VN" sz="2400" b="1" dirty="0">
              <a:latin typeface="Times New Roman" panose="02020603050405020304" pitchFamily="18" charset="0"/>
              <a:cs typeface="Times New Roman" panose="02020603050405020304" pitchFamily="18" charset="0"/>
            </a:endParaRPr>
          </a:p>
        </p:txBody>
      </p:sp>
      <p:sp>
        <p:nvSpPr>
          <p:cNvPr id="9225" name="TextBox 13">
            <a:hlinkClick r:id="rId10" action="ppaction://hlinksldjump"/>
          </p:cNvPr>
          <p:cNvSpPr txBox="1">
            <a:spLocks noChangeArrowheads="1"/>
          </p:cNvSpPr>
          <p:nvPr/>
        </p:nvSpPr>
        <p:spPr bwMode="auto">
          <a:xfrm>
            <a:off x="10942638" y="636746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dirty="0">
                <a:latin typeface="Times New Roman" panose="02020603050405020304" pitchFamily="18" charset="0"/>
                <a:cs typeface="Times New Roman" panose="02020603050405020304" pitchFamily="18" charset="0"/>
                <a:hlinkClick r:id="rId9" action="ppaction://hlinksldjump"/>
              </a:rPr>
              <a:t>TRANG 1</a:t>
            </a:r>
            <a:endParaRPr lang="en-US" altLang="vi-VN" sz="1800" dirty="0">
              <a:latin typeface="Times New Roman" panose="02020603050405020304" pitchFamily="18" charset="0"/>
              <a:cs typeface="Times New Roman" panose="02020603050405020304" pitchFamily="18" charset="0"/>
            </a:endParaRPr>
          </a:p>
        </p:txBody>
      </p:sp>
      <p:pic>
        <p:nvPicPr>
          <p:cNvPr id="9226" name="Picture 35" descr="Christian-15-ju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065" y="1568"/>
            <a:ext cx="1062038" cy="156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8" descr="bullet_st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86255" y="4461888"/>
            <a:ext cx="871266" cy="11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6" descr="star9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32" y="166739"/>
            <a:ext cx="1268413"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38" descr="bullet_st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18900" y="1114425"/>
            <a:ext cx="5127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38" descr="bullet_st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0350" y="260350"/>
            <a:ext cx="5127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itle 1"/>
          <p:cNvSpPr txBox="1">
            <a:spLocks/>
          </p:cNvSpPr>
          <p:nvPr/>
        </p:nvSpPr>
        <p:spPr bwMode="auto">
          <a:xfrm>
            <a:off x="1268413" y="6262688"/>
            <a:ext cx="32575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vi-VN" sz="2400" b="1" dirty="0" err="1">
                <a:solidFill>
                  <a:srgbClr val="00B050"/>
                </a:solidFill>
                <a:latin typeface="VNI-Thufap3" panose="02020000000000000000" pitchFamily="18" charset="0"/>
              </a:rPr>
              <a:t>Giaùo</a:t>
            </a:r>
            <a:r>
              <a:rPr lang="en-US" altLang="vi-VN" sz="2400" b="1" dirty="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phaän</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Höng</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Hoùa</a:t>
            </a:r>
            <a:endParaRPr lang="en-US" altLang="vi-VN" sz="2400" b="1" dirty="0">
              <a:solidFill>
                <a:srgbClr val="00B050"/>
              </a:solidFill>
              <a:latin typeface="VNI-Thufap3" panose="02020000000000000000" pitchFamily="18" charset="0"/>
            </a:endParaRPr>
          </a:p>
        </p:txBody>
      </p:sp>
      <p:pic>
        <p:nvPicPr>
          <p:cNvPr id="9232" name="Picture 6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52298" y="4023237"/>
            <a:ext cx="468743" cy="216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10">
            <a:hlinkClick r:id="rId7" action="ppaction://hlinksldjump"/>
          </p:cNvPr>
          <p:cNvSpPr txBox="1">
            <a:spLocks noChangeArrowheads="1"/>
          </p:cNvSpPr>
          <p:nvPr/>
        </p:nvSpPr>
        <p:spPr bwMode="auto">
          <a:xfrm>
            <a:off x="133041" y="4965530"/>
            <a:ext cx="35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2400" b="1" dirty="0">
                <a:latin typeface="Times New Roman" panose="02020603050405020304" pitchFamily="18" charset="0"/>
                <a:cs typeface="Times New Roman" panose="02020603050405020304" pitchFamily="18" charset="0"/>
                <a:hlinkClick r:id="rId10" action="ppaction://hlinksldjump"/>
              </a:rPr>
              <a:t>7</a:t>
            </a:r>
            <a:endParaRPr lang="en-US" altLang="vi-VN"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221888" y="6006336"/>
            <a:ext cx="518091"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TK</a:t>
            </a:r>
            <a:endParaRPr lang="en-US"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1" name="Table 90"/>
          <p:cNvGraphicFramePr>
            <a:graphicFrameLocks noGrp="1"/>
          </p:cNvGraphicFramePr>
          <p:nvPr>
            <p:extLst>
              <p:ext uri="{D42A27DB-BD31-4B8C-83A1-F6EECF244321}">
                <p14:modId xmlns:p14="http://schemas.microsoft.com/office/powerpoint/2010/main" val="3398216689"/>
              </p:ext>
            </p:extLst>
          </p:nvPr>
        </p:nvGraphicFramePr>
        <p:xfrm>
          <a:off x="5802889" y="2109181"/>
          <a:ext cx="6109313"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93" name="TextBox 92"/>
          <p:cNvSpPr txBox="1">
            <a:spLocks noChangeArrowheads="1"/>
          </p:cNvSpPr>
          <p:nvPr/>
        </p:nvSpPr>
        <p:spPr bwMode="auto">
          <a:xfrm>
            <a:off x="6044363" y="2120294"/>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94" name="TextBox 93"/>
          <p:cNvSpPr txBox="1">
            <a:spLocks noChangeArrowheads="1"/>
          </p:cNvSpPr>
          <p:nvPr/>
        </p:nvSpPr>
        <p:spPr bwMode="auto">
          <a:xfrm>
            <a:off x="6932732" y="2110769"/>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Ế</a:t>
            </a:r>
            <a:endParaRPr lang="en-US" altLang="vi-VN" sz="2400" b="1" dirty="0" smtClean="0">
              <a:solidFill>
                <a:srgbClr val="FF0000"/>
              </a:solidFill>
              <a:latin typeface="Times New Roman" panose="02020603050405020304" pitchFamily="18" charset="0"/>
              <a:cs typeface="Times New Roman" panose="02020603050405020304" pitchFamily="18" charset="0"/>
            </a:endParaRPr>
          </a:p>
        </p:txBody>
      </p:sp>
      <p:sp>
        <p:nvSpPr>
          <p:cNvPr id="95" name="TextBox 94"/>
          <p:cNvSpPr txBox="1">
            <a:spLocks noChangeArrowheads="1"/>
          </p:cNvSpPr>
          <p:nvPr/>
        </p:nvSpPr>
        <p:spPr bwMode="auto">
          <a:xfrm>
            <a:off x="7830464" y="210441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96" name="TextBox 95"/>
          <p:cNvSpPr txBox="1">
            <a:spLocks noChangeArrowheads="1"/>
          </p:cNvSpPr>
          <p:nvPr/>
        </p:nvSpPr>
        <p:spPr bwMode="auto">
          <a:xfrm>
            <a:off x="8675807" y="211711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L</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97" name="TextBox 96"/>
          <p:cNvSpPr txBox="1">
            <a:spLocks noChangeArrowheads="1"/>
          </p:cNvSpPr>
          <p:nvPr/>
        </p:nvSpPr>
        <p:spPr bwMode="auto">
          <a:xfrm>
            <a:off x="9557501" y="2112356"/>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Ò</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98" name="TextBox 97"/>
          <p:cNvSpPr txBox="1">
            <a:spLocks noChangeArrowheads="1"/>
          </p:cNvSpPr>
          <p:nvPr/>
        </p:nvSpPr>
        <p:spPr bwMode="auto">
          <a:xfrm>
            <a:off x="10403464" y="2125056"/>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99" name="TextBox 98"/>
          <p:cNvSpPr txBox="1">
            <a:spLocks noChangeArrowheads="1"/>
          </p:cNvSpPr>
          <p:nvPr/>
        </p:nvSpPr>
        <p:spPr bwMode="auto">
          <a:xfrm>
            <a:off x="11300576" y="2099656"/>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00" name="Table 99"/>
          <p:cNvGraphicFramePr>
            <a:graphicFrameLocks noGrp="1"/>
          </p:cNvGraphicFramePr>
          <p:nvPr>
            <p:extLst>
              <p:ext uri="{D42A27DB-BD31-4B8C-83A1-F6EECF244321}">
                <p14:modId xmlns:p14="http://schemas.microsoft.com/office/powerpoint/2010/main" val="894894296"/>
              </p:ext>
            </p:extLst>
          </p:nvPr>
        </p:nvGraphicFramePr>
        <p:xfrm>
          <a:off x="1447805" y="2582857"/>
          <a:ext cx="7854831"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01" name="TextBox 100"/>
          <p:cNvSpPr txBox="1">
            <a:spLocks noChangeArrowheads="1"/>
          </p:cNvSpPr>
          <p:nvPr/>
        </p:nvSpPr>
        <p:spPr bwMode="auto">
          <a:xfrm>
            <a:off x="1706111" y="2593970"/>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2" name="TextBox 101"/>
          <p:cNvSpPr txBox="1">
            <a:spLocks noChangeArrowheads="1"/>
          </p:cNvSpPr>
          <p:nvPr/>
        </p:nvSpPr>
        <p:spPr bwMode="auto">
          <a:xfrm>
            <a:off x="2557467" y="2584445"/>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3" name="TextBox 102"/>
          <p:cNvSpPr txBox="1">
            <a:spLocks noChangeArrowheads="1"/>
          </p:cNvSpPr>
          <p:nvPr/>
        </p:nvSpPr>
        <p:spPr bwMode="auto">
          <a:xfrm>
            <a:off x="3517859" y="2578095"/>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4" name="TextBox 103"/>
          <p:cNvSpPr txBox="1">
            <a:spLocks noChangeArrowheads="1"/>
          </p:cNvSpPr>
          <p:nvPr/>
        </p:nvSpPr>
        <p:spPr bwMode="auto">
          <a:xfrm>
            <a:off x="4320723" y="2590795"/>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5" name="TextBox 104"/>
          <p:cNvSpPr txBox="1">
            <a:spLocks noChangeArrowheads="1"/>
          </p:cNvSpPr>
          <p:nvPr/>
        </p:nvSpPr>
        <p:spPr bwMode="auto">
          <a:xfrm>
            <a:off x="5210432" y="2586032"/>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6" name="TextBox 105"/>
          <p:cNvSpPr txBox="1">
            <a:spLocks noChangeArrowheads="1"/>
          </p:cNvSpPr>
          <p:nvPr/>
        </p:nvSpPr>
        <p:spPr bwMode="auto">
          <a:xfrm>
            <a:off x="6048380" y="2598732"/>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7" name="TextBox 106"/>
          <p:cNvSpPr txBox="1">
            <a:spLocks noChangeArrowheads="1"/>
          </p:cNvSpPr>
          <p:nvPr/>
        </p:nvSpPr>
        <p:spPr bwMode="auto">
          <a:xfrm>
            <a:off x="6945492" y="2573332"/>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8" name="TextBox 107"/>
          <p:cNvSpPr txBox="1">
            <a:spLocks noChangeArrowheads="1"/>
          </p:cNvSpPr>
          <p:nvPr/>
        </p:nvSpPr>
        <p:spPr bwMode="auto">
          <a:xfrm>
            <a:off x="7798851" y="2586032"/>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Ú</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09" name="TextBox 108"/>
          <p:cNvSpPr txBox="1">
            <a:spLocks noChangeArrowheads="1"/>
          </p:cNvSpPr>
          <p:nvPr/>
        </p:nvSpPr>
        <p:spPr bwMode="auto">
          <a:xfrm>
            <a:off x="8664038" y="2570157"/>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A</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10" name="Table 109"/>
          <p:cNvGraphicFramePr>
            <a:graphicFrameLocks noGrp="1"/>
          </p:cNvGraphicFramePr>
          <p:nvPr>
            <p:extLst>
              <p:ext uri="{D42A27DB-BD31-4B8C-83A1-F6EECF244321}">
                <p14:modId xmlns:p14="http://schemas.microsoft.com/office/powerpoint/2010/main" val="3183481713"/>
              </p:ext>
            </p:extLst>
          </p:nvPr>
        </p:nvGraphicFramePr>
        <p:xfrm>
          <a:off x="568948" y="3063264"/>
          <a:ext cx="10473108"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11" name="TextBox 110"/>
          <p:cNvSpPr txBox="1">
            <a:spLocks noChangeArrowheads="1"/>
          </p:cNvSpPr>
          <p:nvPr/>
        </p:nvSpPr>
        <p:spPr bwMode="auto">
          <a:xfrm>
            <a:off x="818185" y="3074377"/>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2" name="TextBox 111"/>
          <p:cNvSpPr txBox="1">
            <a:spLocks noChangeArrowheads="1"/>
          </p:cNvSpPr>
          <p:nvPr/>
        </p:nvSpPr>
        <p:spPr bwMode="auto">
          <a:xfrm>
            <a:off x="1678610" y="3064852"/>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3" name="TextBox 112"/>
          <p:cNvSpPr txBox="1">
            <a:spLocks noChangeArrowheads="1"/>
          </p:cNvSpPr>
          <p:nvPr/>
        </p:nvSpPr>
        <p:spPr bwMode="auto">
          <a:xfrm>
            <a:off x="2576485" y="3058502"/>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Ư</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4" name="TextBox 113"/>
          <p:cNvSpPr txBox="1">
            <a:spLocks noChangeArrowheads="1"/>
          </p:cNvSpPr>
          <p:nvPr/>
        </p:nvSpPr>
        <p:spPr bwMode="auto">
          <a:xfrm>
            <a:off x="3425035" y="3071202"/>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Ờ</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5" name="TextBox 114"/>
          <p:cNvSpPr txBox="1">
            <a:spLocks noChangeArrowheads="1"/>
          </p:cNvSpPr>
          <p:nvPr/>
        </p:nvSpPr>
        <p:spPr bwMode="auto">
          <a:xfrm>
            <a:off x="4382871" y="3066439"/>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6" name="TextBox 115"/>
          <p:cNvSpPr txBox="1">
            <a:spLocks noChangeArrowheads="1"/>
          </p:cNvSpPr>
          <p:nvPr/>
        </p:nvSpPr>
        <p:spPr bwMode="auto">
          <a:xfrm>
            <a:off x="5185735" y="307913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7" name="TextBox 116"/>
          <p:cNvSpPr txBox="1">
            <a:spLocks noChangeArrowheads="1"/>
          </p:cNvSpPr>
          <p:nvPr/>
        </p:nvSpPr>
        <p:spPr bwMode="auto">
          <a:xfrm>
            <a:off x="6066635" y="3053739"/>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8" name="TextBox 117"/>
          <p:cNvSpPr txBox="1">
            <a:spLocks noChangeArrowheads="1"/>
          </p:cNvSpPr>
          <p:nvPr/>
        </p:nvSpPr>
        <p:spPr bwMode="auto">
          <a:xfrm>
            <a:off x="6919994" y="3066439"/>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Â</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19" name="TextBox 118"/>
          <p:cNvSpPr txBox="1">
            <a:spLocks noChangeArrowheads="1"/>
          </p:cNvSpPr>
          <p:nvPr/>
        </p:nvSpPr>
        <p:spPr bwMode="auto">
          <a:xfrm>
            <a:off x="7785181" y="3050564"/>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0" name="TextBox 119"/>
          <p:cNvSpPr txBox="1">
            <a:spLocks noChangeArrowheads="1"/>
          </p:cNvSpPr>
          <p:nvPr/>
        </p:nvSpPr>
        <p:spPr bwMode="auto">
          <a:xfrm>
            <a:off x="8683706" y="3045802"/>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8" name="TextBox 127"/>
          <p:cNvSpPr txBox="1">
            <a:spLocks noChangeArrowheads="1"/>
          </p:cNvSpPr>
          <p:nvPr/>
        </p:nvSpPr>
        <p:spPr bwMode="auto">
          <a:xfrm>
            <a:off x="9529050" y="3058502"/>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Ậ</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9" name="TextBox 128"/>
          <p:cNvSpPr txBox="1">
            <a:spLocks noChangeArrowheads="1"/>
          </p:cNvSpPr>
          <p:nvPr/>
        </p:nvSpPr>
        <p:spPr bwMode="auto">
          <a:xfrm>
            <a:off x="10427323" y="3033102"/>
            <a:ext cx="40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30" name="Table 129"/>
          <p:cNvGraphicFramePr>
            <a:graphicFrameLocks noGrp="1"/>
          </p:cNvGraphicFramePr>
          <p:nvPr>
            <p:extLst>
              <p:ext uri="{D42A27DB-BD31-4B8C-83A1-F6EECF244321}">
                <p14:modId xmlns:p14="http://schemas.microsoft.com/office/powerpoint/2010/main" val="482157910"/>
              </p:ext>
            </p:extLst>
          </p:nvPr>
        </p:nvGraphicFramePr>
        <p:xfrm>
          <a:off x="564936" y="3542689"/>
          <a:ext cx="9600349"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1" name="TextBox 130"/>
          <p:cNvSpPr txBox="1">
            <a:spLocks noChangeArrowheads="1"/>
          </p:cNvSpPr>
          <p:nvPr/>
        </p:nvSpPr>
        <p:spPr bwMode="auto">
          <a:xfrm>
            <a:off x="823242" y="3553802"/>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L</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2" name="TextBox 131"/>
          <p:cNvSpPr txBox="1">
            <a:spLocks noChangeArrowheads="1"/>
          </p:cNvSpPr>
          <p:nvPr/>
        </p:nvSpPr>
        <p:spPr bwMode="auto">
          <a:xfrm>
            <a:off x="1694779" y="3544277"/>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Ễ</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3" name="TextBox 132"/>
          <p:cNvSpPr txBox="1">
            <a:spLocks noChangeArrowheads="1"/>
          </p:cNvSpPr>
          <p:nvPr/>
        </p:nvSpPr>
        <p:spPr bwMode="auto">
          <a:xfrm>
            <a:off x="2592511" y="3537927"/>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4" name="TextBox 133"/>
          <p:cNvSpPr txBox="1">
            <a:spLocks noChangeArrowheads="1"/>
          </p:cNvSpPr>
          <p:nvPr/>
        </p:nvSpPr>
        <p:spPr bwMode="auto">
          <a:xfrm>
            <a:off x="3421024" y="3550627"/>
            <a:ext cx="423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O</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5" name="TextBox 134"/>
          <p:cNvSpPr txBox="1">
            <a:spLocks noChangeArrowheads="1"/>
          </p:cNvSpPr>
          <p:nvPr/>
        </p:nvSpPr>
        <p:spPr bwMode="auto">
          <a:xfrm>
            <a:off x="4327563" y="3545864"/>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À</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6" name="TextBox 135"/>
          <p:cNvSpPr txBox="1">
            <a:spLocks noChangeArrowheads="1"/>
          </p:cNvSpPr>
          <p:nvPr/>
        </p:nvSpPr>
        <p:spPr bwMode="auto">
          <a:xfrm>
            <a:off x="5165511" y="3558564"/>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7" name="TextBox 136"/>
          <p:cNvSpPr txBox="1">
            <a:spLocks noChangeArrowheads="1"/>
          </p:cNvSpPr>
          <p:nvPr/>
        </p:nvSpPr>
        <p:spPr bwMode="auto">
          <a:xfrm>
            <a:off x="6079455" y="3533164"/>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8" name="TextBox 137"/>
          <p:cNvSpPr txBox="1">
            <a:spLocks noChangeArrowheads="1"/>
          </p:cNvSpPr>
          <p:nvPr/>
        </p:nvSpPr>
        <p:spPr bwMode="auto">
          <a:xfrm>
            <a:off x="6907967" y="3545864"/>
            <a:ext cx="42351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9" name="TextBox 138"/>
          <p:cNvSpPr txBox="1">
            <a:spLocks noChangeArrowheads="1"/>
          </p:cNvSpPr>
          <p:nvPr/>
        </p:nvSpPr>
        <p:spPr bwMode="auto">
          <a:xfrm>
            <a:off x="7832465" y="3529989"/>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9" name="TextBox 148"/>
          <p:cNvSpPr txBox="1">
            <a:spLocks noChangeArrowheads="1"/>
          </p:cNvSpPr>
          <p:nvPr/>
        </p:nvSpPr>
        <p:spPr bwMode="auto">
          <a:xfrm>
            <a:off x="8688511" y="3525227"/>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0" name="TextBox 149"/>
          <p:cNvSpPr txBox="1">
            <a:spLocks noChangeArrowheads="1"/>
          </p:cNvSpPr>
          <p:nvPr/>
        </p:nvSpPr>
        <p:spPr bwMode="auto">
          <a:xfrm>
            <a:off x="9517023" y="3537927"/>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51" name="Table 150"/>
          <p:cNvGraphicFramePr>
            <a:graphicFrameLocks noGrp="1"/>
          </p:cNvGraphicFramePr>
          <p:nvPr>
            <p:extLst>
              <p:ext uri="{D42A27DB-BD31-4B8C-83A1-F6EECF244321}">
                <p14:modId xmlns:p14="http://schemas.microsoft.com/office/powerpoint/2010/main" val="2946696896"/>
              </p:ext>
            </p:extLst>
          </p:nvPr>
        </p:nvGraphicFramePr>
        <p:xfrm>
          <a:off x="2301702" y="4026832"/>
          <a:ext cx="5236554"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52" name="TextBox 151"/>
          <p:cNvSpPr txBox="1">
            <a:spLocks noChangeArrowheads="1"/>
          </p:cNvSpPr>
          <p:nvPr/>
        </p:nvSpPr>
        <p:spPr bwMode="auto">
          <a:xfrm>
            <a:off x="2550939" y="4037945"/>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Y</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3" name="TextBox 152"/>
          <p:cNvSpPr txBox="1">
            <a:spLocks noChangeArrowheads="1"/>
          </p:cNvSpPr>
          <p:nvPr/>
        </p:nvSpPr>
        <p:spPr bwMode="auto">
          <a:xfrm>
            <a:off x="3431545" y="4028420"/>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4" name="TextBox 153"/>
          <p:cNvSpPr txBox="1">
            <a:spLocks noChangeArrowheads="1"/>
          </p:cNvSpPr>
          <p:nvPr/>
        </p:nvSpPr>
        <p:spPr bwMode="auto">
          <a:xfrm>
            <a:off x="4320460" y="4022070"/>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5" name="TextBox 154"/>
          <p:cNvSpPr txBox="1">
            <a:spLocks noChangeArrowheads="1"/>
          </p:cNvSpPr>
          <p:nvPr/>
        </p:nvSpPr>
        <p:spPr bwMode="auto">
          <a:xfrm>
            <a:off x="5132141" y="4034770"/>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M</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6" name="TextBox 155"/>
          <p:cNvSpPr txBox="1">
            <a:spLocks noChangeArrowheads="1"/>
          </p:cNvSpPr>
          <p:nvPr/>
        </p:nvSpPr>
        <p:spPr bwMode="auto">
          <a:xfrm>
            <a:off x="6073145" y="4030007"/>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Ế</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8" name="TextBox 177"/>
          <p:cNvSpPr txBox="1">
            <a:spLocks noChangeArrowheads="1"/>
          </p:cNvSpPr>
          <p:nvPr/>
        </p:nvSpPr>
        <p:spPr bwMode="auto">
          <a:xfrm>
            <a:off x="6909673" y="4042707"/>
            <a:ext cx="407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79" name="Table 178"/>
          <p:cNvGraphicFramePr>
            <a:graphicFrameLocks noGrp="1"/>
          </p:cNvGraphicFramePr>
          <p:nvPr>
            <p:extLst>
              <p:ext uri="{D42A27DB-BD31-4B8C-83A1-F6EECF244321}">
                <p14:modId xmlns:p14="http://schemas.microsoft.com/office/powerpoint/2010/main" val="3667329684"/>
              </p:ext>
            </p:extLst>
          </p:nvPr>
        </p:nvGraphicFramePr>
        <p:xfrm>
          <a:off x="2301667" y="4507899"/>
          <a:ext cx="7854831"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80" name="TextBox 179"/>
          <p:cNvSpPr txBox="1">
            <a:spLocks noChangeArrowheads="1"/>
          </p:cNvSpPr>
          <p:nvPr/>
        </p:nvSpPr>
        <p:spPr bwMode="auto">
          <a:xfrm>
            <a:off x="2543141" y="4519012"/>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K</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1" name="TextBox 180"/>
          <p:cNvSpPr txBox="1">
            <a:spLocks noChangeArrowheads="1"/>
          </p:cNvSpPr>
          <p:nvPr/>
        </p:nvSpPr>
        <p:spPr bwMode="auto">
          <a:xfrm>
            <a:off x="3411329" y="4509487"/>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2" name="TextBox 181"/>
          <p:cNvSpPr txBox="1">
            <a:spLocks noChangeArrowheads="1"/>
          </p:cNvSpPr>
          <p:nvPr/>
        </p:nvSpPr>
        <p:spPr bwMode="auto">
          <a:xfrm>
            <a:off x="4312410" y="4503137"/>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Ô</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3" name="TextBox 182"/>
          <p:cNvSpPr txBox="1">
            <a:spLocks noChangeArrowheads="1"/>
          </p:cNvSpPr>
          <p:nvPr/>
        </p:nvSpPr>
        <p:spPr bwMode="auto">
          <a:xfrm>
            <a:off x="5165517" y="4515837"/>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4" name="TextBox 183"/>
          <p:cNvSpPr txBox="1">
            <a:spLocks noChangeArrowheads="1"/>
          </p:cNvSpPr>
          <p:nvPr/>
        </p:nvSpPr>
        <p:spPr bwMode="auto">
          <a:xfrm>
            <a:off x="6064294" y="4511074"/>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5" name="TextBox 184"/>
          <p:cNvSpPr txBox="1">
            <a:spLocks noChangeArrowheads="1"/>
          </p:cNvSpPr>
          <p:nvPr/>
        </p:nvSpPr>
        <p:spPr bwMode="auto">
          <a:xfrm>
            <a:off x="6902242" y="4523774"/>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92" name="TextBox 191"/>
          <p:cNvSpPr txBox="1">
            <a:spLocks noChangeArrowheads="1"/>
          </p:cNvSpPr>
          <p:nvPr/>
        </p:nvSpPr>
        <p:spPr bwMode="auto">
          <a:xfrm>
            <a:off x="7799354" y="4498374"/>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O</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93" name="TextBox 192"/>
          <p:cNvSpPr txBox="1">
            <a:spLocks noChangeArrowheads="1"/>
          </p:cNvSpPr>
          <p:nvPr/>
        </p:nvSpPr>
        <p:spPr bwMode="auto">
          <a:xfrm>
            <a:off x="8652713" y="4511074"/>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A</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94" name="TextBox 193"/>
          <p:cNvSpPr txBox="1">
            <a:spLocks noChangeArrowheads="1"/>
          </p:cNvSpPr>
          <p:nvPr/>
        </p:nvSpPr>
        <p:spPr bwMode="auto">
          <a:xfrm>
            <a:off x="9517900" y="4495199"/>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95" name="Table 194"/>
          <p:cNvGraphicFramePr>
            <a:graphicFrameLocks noGrp="1"/>
          </p:cNvGraphicFramePr>
          <p:nvPr>
            <p:extLst>
              <p:ext uri="{D42A27DB-BD31-4B8C-83A1-F6EECF244321}">
                <p14:modId xmlns:p14="http://schemas.microsoft.com/office/powerpoint/2010/main" val="2517199506"/>
              </p:ext>
            </p:extLst>
          </p:nvPr>
        </p:nvGraphicFramePr>
        <p:xfrm>
          <a:off x="2299955" y="4964802"/>
          <a:ext cx="4363795"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99" name="TextBox 198"/>
          <p:cNvSpPr txBox="1">
            <a:spLocks noChangeArrowheads="1"/>
          </p:cNvSpPr>
          <p:nvPr/>
        </p:nvSpPr>
        <p:spPr bwMode="auto">
          <a:xfrm>
            <a:off x="2542315" y="4995879"/>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00" name="TextBox 199"/>
          <p:cNvSpPr txBox="1">
            <a:spLocks noChangeArrowheads="1"/>
          </p:cNvSpPr>
          <p:nvPr/>
        </p:nvSpPr>
        <p:spPr bwMode="auto">
          <a:xfrm>
            <a:off x="3500151" y="4991116"/>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01" name="TextBox 200"/>
          <p:cNvSpPr txBox="1">
            <a:spLocks noChangeArrowheads="1"/>
          </p:cNvSpPr>
          <p:nvPr/>
        </p:nvSpPr>
        <p:spPr bwMode="auto">
          <a:xfrm>
            <a:off x="4303015" y="5003816"/>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02" name="TextBox 201"/>
          <p:cNvSpPr txBox="1">
            <a:spLocks noChangeArrowheads="1"/>
          </p:cNvSpPr>
          <p:nvPr/>
        </p:nvSpPr>
        <p:spPr bwMode="auto">
          <a:xfrm>
            <a:off x="5217578" y="4978416"/>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S</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12" name="TextBox 211"/>
          <p:cNvSpPr txBox="1">
            <a:spLocks noChangeArrowheads="1"/>
          </p:cNvSpPr>
          <p:nvPr/>
        </p:nvSpPr>
        <p:spPr bwMode="auto">
          <a:xfrm>
            <a:off x="6037274" y="4991116"/>
            <a:ext cx="407484" cy="461665"/>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00373"/>
      </p:ext>
    </p:extLst>
  </p:cSld>
  <p:clrMapOvr>
    <a:masterClrMapping/>
  </p:clrMapOvr>
  <p:transition spd="slow">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0"/>
                                  </p:iterate>
                                  <p:childTnLst>
                                    <p:set>
                                      <p:cBhvr>
                                        <p:cTn id="6" dur="1" fill="hold">
                                          <p:stCondLst>
                                            <p:cond delay="0"/>
                                          </p:stCondLst>
                                        </p:cTn>
                                        <p:tgtEl>
                                          <p:spTgt spid="92"/>
                                        </p:tgtEl>
                                        <p:attrNameLst>
                                          <p:attrName>style.visibility</p:attrName>
                                        </p:attrNameLst>
                                      </p:cBhvr>
                                      <p:to>
                                        <p:strVal val="visible"/>
                                      </p:to>
                                    </p:set>
                                    <p:anim calcmode="lin" valueType="num">
                                      <p:cBhvr>
                                        <p:cTn id="7" dur="2000" fill="hold"/>
                                        <p:tgtEl>
                                          <p:spTgt spid="92"/>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92"/>
                                        </p:tgtEl>
                                        <p:attrNameLst>
                                          <p:attrName>ppt_y</p:attrName>
                                        </p:attrNameLst>
                                      </p:cBhvr>
                                      <p:tavLst>
                                        <p:tav tm="0">
                                          <p:val>
                                            <p:strVal val="#ppt_y"/>
                                          </p:val>
                                        </p:tav>
                                        <p:tav tm="100000">
                                          <p:val>
                                            <p:strVal val="#ppt_y"/>
                                          </p:val>
                                        </p:tav>
                                      </p:tavLst>
                                    </p:anim>
                                    <p:anim calcmode="lin" valueType="num">
                                      <p:cBhvr>
                                        <p:cTn id="9" dur="2000" fill="hold"/>
                                        <p:tgtEl>
                                          <p:spTgt spid="92"/>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92"/>
                                        </p:tgtEl>
                                      </p:cBhvr>
                                    </p:animEffect>
                                  </p:childTnLst>
                                </p:cTn>
                              </p:par>
                            </p:childTnLst>
                          </p:cTn>
                        </p:par>
                        <p:par>
                          <p:cTn id="12" fill="hold" nodeType="afterGroup">
                            <p:stCondLst>
                              <p:cond delay="2000"/>
                            </p:stCondLst>
                            <p:childTnLst>
                              <p:par>
                                <p:cTn id="13" presetID="34" presetClass="emph" presetSubtype="0" repeatCount="indefinite" nodeType="afterEffect">
                                  <p:stCondLst>
                                    <p:cond delay="1000"/>
                                  </p:stCondLst>
                                  <p:endCondLst>
                                    <p:cond evt="onNext" delay="0">
                                      <p:tgtEl>
                                        <p:sldTgt/>
                                      </p:tgtEl>
                                    </p:cond>
                                  </p:endCondLst>
                                  <p:iterate type="lt">
                                    <p:tmPct val="10000"/>
                                  </p:iterate>
                                  <p:childTnLst>
                                    <p:animMotion origin="layout" path="M -3.95833E-6 -1.85185E-6 L 0.00039 -0.03148 " pathEditMode="relative" rAng="0" ptsTypes="AA">
                                      <p:cBhvr>
                                        <p:cTn id="14" dur="500" accel="50000" decel="50000" autoRev="1" fill="hold">
                                          <p:stCondLst>
                                            <p:cond delay="0"/>
                                          </p:stCondLst>
                                        </p:cTn>
                                        <p:tgtEl>
                                          <p:spTgt spid="92"/>
                                        </p:tgtEl>
                                        <p:attrNameLst>
                                          <p:attrName>ppt_x</p:attrName>
                                          <p:attrName>ppt_y</p:attrName>
                                        </p:attrNameLst>
                                      </p:cBhvr>
                                      <p:rCtr x="13" y="-1574"/>
                                    </p:animMotion>
                                    <p:animRot by="1500000">
                                      <p:cBhvr>
                                        <p:cTn id="15" dur="250" fill="hold">
                                          <p:stCondLst>
                                            <p:cond delay="0"/>
                                          </p:stCondLst>
                                        </p:cTn>
                                        <p:tgtEl>
                                          <p:spTgt spid="92"/>
                                        </p:tgtEl>
                                        <p:attrNameLst>
                                          <p:attrName>r</p:attrName>
                                        </p:attrNameLst>
                                      </p:cBhvr>
                                    </p:animRot>
                                    <p:animRot by="-1500000">
                                      <p:cBhvr>
                                        <p:cTn id="16" dur="250" fill="hold">
                                          <p:stCondLst>
                                            <p:cond delay="250"/>
                                          </p:stCondLst>
                                        </p:cTn>
                                        <p:tgtEl>
                                          <p:spTgt spid="92"/>
                                        </p:tgtEl>
                                        <p:attrNameLst>
                                          <p:attrName>r</p:attrName>
                                        </p:attrNameLst>
                                      </p:cBhvr>
                                    </p:animRot>
                                    <p:animRot by="-1500000">
                                      <p:cBhvr>
                                        <p:cTn id="17" dur="250" fill="hold">
                                          <p:stCondLst>
                                            <p:cond delay="500"/>
                                          </p:stCondLst>
                                        </p:cTn>
                                        <p:tgtEl>
                                          <p:spTgt spid="92"/>
                                        </p:tgtEl>
                                        <p:attrNameLst>
                                          <p:attrName>r</p:attrName>
                                        </p:attrNameLst>
                                      </p:cBhvr>
                                    </p:animRot>
                                    <p:animRot by="1500000">
                                      <p:cBhvr>
                                        <p:cTn id="18" dur="250" fill="hold">
                                          <p:stCondLst>
                                            <p:cond delay="750"/>
                                          </p:stCondLst>
                                        </p:cTn>
                                        <p:tgtEl>
                                          <p:spTgt spid="92"/>
                                        </p:tgtEl>
                                        <p:attrNameLst>
                                          <p:attrName>r</p:attrName>
                                        </p:attrNameLst>
                                      </p:cBhvr>
                                    </p:animRot>
                                  </p:childTnLst>
                                  <p:subTnLst>
                                    <p:animClr clrSpc="rgb" dir="cw">
                                      <p:cBhvr override="childStyle">
                                        <p:cTn dur="1" fill="hold" display="0" masterRel="nextClick" afterEffect="1"/>
                                        <p:tgtEl>
                                          <p:spTgt spid="9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91"/>
                    </p:tgtEl>
                  </p:cond>
                </p:stCondLst>
                <p:endSync evt="end" delay="0">
                  <p:rtn val="all"/>
                </p:endSync>
                <p:childTnLst>
                  <p:par>
                    <p:cTn id="20" fill="hold">
                      <p:stCondLst>
                        <p:cond delay="0"/>
                      </p:stCondLst>
                      <p:childTnLst>
                        <p:par>
                          <p:cTn id="21" fill="hold">
                            <p:stCondLst>
                              <p:cond delay="0"/>
                            </p:stCondLst>
                            <p:childTnLst>
                              <p:par>
                                <p:cTn id="22" presetID="53" presetClass="entr" presetSubtype="16" fill="hold" grpId="1" nodeType="withEffect">
                                  <p:stCondLst>
                                    <p:cond delay="0"/>
                                  </p:stCondLst>
                                  <p:childTnLst>
                                    <p:set>
                                      <p:cBhvr>
                                        <p:cTn id="23" dur="1" fill="hold">
                                          <p:stCondLst>
                                            <p:cond delay="0"/>
                                          </p:stCondLst>
                                        </p:cTn>
                                        <p:tgtEl>
                                          <p:spTgt spid="93"/>
                                        </p:tgtEl>
                                        <p:attrNameLst>
                                          <p:attrName>style.visibility</p:attrName>
                                        </p:attrNameLst>
                                      </p:cBhvr>
                                      <p:to>
                                        <p:strVal val="visible"/>
                                      </p:to>
                                    </p:set>
                                    <p:anim calcmode="lin" valueType="num">
                                      <p:cBhvr>
                                        <p:cTn id="24" dur="500" fill="hold"/>
                                        <p:tgtEl>
                                          <p:spTgt spid="93"/>
                                        </p:tgtEl>
                                        <p:attrNameLst>
                                          <p:attrName>ppt_w</p:attrName>
                                        </p:attrNameLst>
                                      </p:cBhvr>
                                      <p:tavLst>
                                        <p:tav tm="0">
                                          <p:val>
                                            <p:fltVal val="0"/>
                                          </p:val>
                                        </p:tav>
                                        <p:tav tm="100000">
                                          <p:val>
                                            <p:strVal val="#ppt_w"/>
                                          </p:val>
                                        </p:tav>
                                      </p:tavLst>
                                    </p:anim>
                                    <p:anim calcmode="lin" valueType="num">
                                      <p:cBhvr>
                                        <p:cTn id="25" dur="500" fill="hold"/>
                                        <p:tgtEl>
                                          <p:spTgt spid="93"/>
                                        </p:tgtEl>
                                        <p:attrNameLst>
                                          <p:attrName>ppt_h</p:attrName>
                                        </p:attrNameLst>
                                      </p:cBhvr>
                                      <p:tavLst>
                                        <p:tav tm="0">
                                          <p:val>
                                            <p:fltVal val="0"/>
                                          </p:val>
                                        </p:tav>
                                        <p:tav tm="100000">
                                          <p:val>
                                            <p:strVal val="#ppt_h"/>
                                          </p:val>
                                        </p:tav>
                                      </p:tavLst>
                                    </p:anim>
                                    <p:animEffect transition="in" filter="fade">
                                      <p:cBhvr>
                                        <p:cTn id="26" dur="500"/>
                                        <p:tgtEl>
                                          <p:spTgt spid="9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 calcmode="lin" valueType="num">
                                      <p:cBhvr>
                                        <p:cTn id="29" dur="500" fill="hold"/>
                                        <p:tgtEl>
                                          <p:spTgt spid="94"/>
                                        </p:tgtEl>
                                        <p:attrNameLst>
                                          <p:attrName>ppt_w</p:attrName>
                                        </p:attrNameLst>
                                      </p:cBhvr>
                                      <p:tavLst>
                                        <p:tav tm="0">
                                          <p:val>
                                            <p:fltVal val="0"/>
                                          </p:val>
                                        </p:tav>
                                        <p:tav tm="100000">
                                          <p:val>
                                            <p:strVal val="#ppt_w"/>
                                          </p:val>
                                        </p:tav>
                                      </p:tavLst>
                                    </p:anim>
                                    <p:anim calcmode="lin" valueType="num">
                                      <p:cBhvr>
                                        <p:cTn id="30" dur="500" fill="hold"/>
                                        <p:tgtEl>
                                          <p:spTgt spid="94"/>
                                        </p:tgtEl>
                                        <p:attrNameLst>
                                          <p:attrName>ppt_h</p:attrName>
                                        </p:attrNameLst>
                                      </p:cBhvr>
                                      <p:tavLst>
                                        <p:tav tm="0">
                                          <p:val>
                                            <p:fltVal val="0"/>
                                          </p:val>
                                        </p:tav>
                                        <p:tav tm="100000">
                                          <p:val>
                                            <p:strVal val="#ppt_h"/>
                                          </p:val>
                                        </p:tav>
                                      </p:tavLst>
                                    </p:anim>
                                    <p:animEffect transition="in" filter="fade">
                                      <p:cBhvr>
                                        <p:cTn id="31" dur="500"/>
                                        <p:tgtEl>
                                          <p:spTgt spid="9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500" fill="hold"/>
                                        <p:tgtEl>
                                          <p:spTgt spid="95"/>
                                        </p:tgtEl>
                                        <p:attrNameLst>
                                          <p:attrName>ppt_w</p:attrName>
                                        </p:attrNameLst>
                                      </p:cBhvr>
                                      <p:tavLst>
                                        <p:tav tm="0">
                                          <p:val>
                                            <p:fltVal val="0"/>
                                          </p:val>
                                        </p:tav>
                                        <p:tav tm="100000">
                                          <p:val>
                                            <p:strVal val="#ppt_w"/>
                                          </p:val>
                                        </p:tav>
                                      </p:tavLst>
                                    </p:anim>
                                    <p:anim calcmode="lin" valueType="num">
                                      <p:cBhvr>
                                        <p:cTn id="35" dur="500" fill="hold"/>
                                        <p:tgtEl>
                                          <p:spTgt spid="95"/>
                                        </p:tgtEl>
                                        <p:attrNameLst>
                                          <p:attrName>ppt_h</p:attrName>
                                        </p:attrNameLst>
                                      </p:cBhvr>
                                      <p:tavLst>
                                        <p:tav tm="0">
                                          <p:val>
                                            <p:fltVal val="0"/>
                                          </p:val>
                                        </p:tav>
                                        <p:tav tm="100000">
                                          <p:val>
                                            <p:strVal val="#ppt_h"/>
                                          </p:val>
                                        </p:tav>
                                      </p:tavLst>
                                    </p:anim>
                                    <p:animEffect transition="in" filter="fade">
                                      <p:cBhvr>
                                        <p:cTn id="36" dur="500"/>
                                        <p:tgtEl>
                                          <p:spTgt spid="9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 calcmode="lin" valueType="num">
                                      <p:cBhvr>
                                        <p:cTn id="39" dur="500" fill="hold"/>
                                        <p:tgtEl>
                                          <p:spTgt spid="96"/>
                                        </p:tgtEl>
                                        <p:attrNameLst>
                                          <p:attrName>ppt_w</p:attrName>
                                        </p:attrNameLst>
                                      </p:cBhvr>
                                      <p:tavLst>
                                        <p:tav tm="0">
                                          <p:val>
                                            <p:fltVal val="0"/>
                                          </p:val>
                                        </p:tav>
                                        <p:tav tm="100000">
                                          <p:val>
                                            <p:strVal val="#ppt_w"/>
                                          </p:val>
                                        </p:tav>
                                      </p:tavLst>
                                    </p:anim>
                                    <p:anim calcmode="lin" valueType="num">
                                      <p:cBhvr>
                                        <p:cTn id="40" dur="500" fill="hold"/>
                                        <p:tgtEl>
                                          <p:spTgt spid="96"/>
                                        </p:tgtEl>
                                        <p:attrNameLst>
                                          <p:attrName>ppt_h</p:attrName>
                                        </p:attrNameLst>
                                      </p:cBhvr>
                                      <p:tavLst>
                                        <p:tav tm="0">
                                          <p:val>
                                            <p:fltVal val="0"/>
                                          </p:val>
                                        </p:tav>
                                        <p:tav tm="100000">
                                          <p:val>
                                            <p:strVal val="#ppt_h"/>
                                          </p:val>
                                        </p:tav>
                                      </p:tavLst>
                                    </p:anim>
                                    <p:animEffect transition="in" filter="fade">
                                      <p:cBhvr>
                                        <p:cTn id="41" dur="500"/>
                                        <p:tgtEl>
                                          <p:spTgt spid="9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 calcmode="lin" valueType="num">
                                      <p:cBhvr>
                                        <p:cTn id="44" dur="500" fill="hold"/>
                                        <p:tgtEl>
                                          <p:spTgt spid="97"/>
                                        </p:tgtEl>
                                        <p:attrNameLst>
                                          <p:attrName>ppt_w</p:attrName>
                                        </p:attrNameLst>
                                      </p:cBhvr>
                                      <p:tavLst>
                                        <p:tav tm="0">
                                          <p:val>
                                            <p:fltVal val="0"/>
                                          </p:val>
                                        </p:tav>
                                        <p:tav tm="100000">
                                          <p:val>
                                            <p:strVal val="#ppt_w"/>
                                          </p:val>
                                        </p:tav>
                                      </p:tavLst>
                                    </p:anim>
                                    <p:anim calcmode="lin" valueType="num">
                                      <p:cBhvr>
                                        <p:cTn id="45" dur="500" fill="hold"/>
                                        <p:tgtEl>
                                          <p:spTgt spid="97"/>
                                        </p:tgtEl>
                                        <p:attrNameLst>
                                          <p:attrName>ppt_h</p:attrName>
                                        </p:attrNameLst>
                                      </p:cBhvr>
                                      <p:tavLst>
                                        <p:tav tm="0">
                                          <p:val>
                                            <p:fltVal val="0"/>
                                          </p:val>
                                        </p:tav>
                                        <p:tav tm="100000">
                                          <p:val>
                                            <p:strVal val="#ppt_h"/>
                                          </p:val>
                                        </p:tav>
                                      </p:tavLst>
                                    </p:anim>
                                    <p:animEffect transition="in" filter="fade">
                                      <p:cBhvr>
                                        <p:cTn id="46" dur="500"/>
                                        <p:tgtEl>
                                          <p:spTgt spid="97"/>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8"/>
                                        </p:tgtEl>
                                        <p:attrNameLst>
                                          <p:attrName>style.visibility</p:attrName>
                                        </p:attrNameLst>
                                      </p:cBhvr>
                                      <p:to>
                                        <p:strVal val="visible"/>
                                      </p:to>
                                    </p:set>
                                    <p:anim calcmode="lin" valueType="num">
                                      <p:cBhvr>
                                        <p:cTn id="49" dur="500" fill="hold"/>
                                        <p:tgtEl>
                                          <p:spTgt spid="98"/>
                                        </p:tgtEl>
                                        <p:attrNameLst>
                                          <p:attrName>ppt_w</p:attrName>
                                        </p:attrNameLst>
                                      </p:cBhvr>
                                      <p:tavLst>
                                        <p:tav tm="0">
                                          <p:val>
                                            <p:fltVal val="0"/>
                                          </p:val>
                                        </p:tav>
                                        <p:tav tm="100000">
                                          <p:val>
                                            <p:strVal val="#ppt_w"/>
                                          </p:val>
                                        </p:tav>
                                      </p:tavLst>
                                    </p:anim>
                                    <p:anim calcmode="lin" valueType="num">
                                      <p:cBhvr>
                                        <p:cTn id="50" dur="500" fill="hold"/>
                                        <p:tgtEl>
                                          <p:spTgt spid="98"/>
                                        </p:tgtEl>
                                        <p:attrNameLst>
                                          <p:attrName>ppt_h</p:attrName>
                                        </p:attrNameLst>
                                      </p:cBhvr>
                                      <p:tavLst>
                                        <p:tav tm="0">
                                          <p:val>
                                            <p:fltVal val="0"/>
                                          </p:val>
                                        </p:tav>
                                        <p:tav tm="100000">
                                          <p:val>
                                            <p:strVal val="#ppt_h"/>
                                          </p:val>
                                        </p:tav>
                                      </p:tavLst>
                                    </p:anim>
                                    <p:animEffect transition="in" filter="fade">
                                      <p:cBhvr>
                                        <p:cTn id="51" dur="500"/>
                                        <p:tgtEl>
                                          <p:spTgt spid="9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99"/>
                                        </p:tgtEl>
                                        <p:attrNameLst>
                                          <p:attrName>style.visibility</p:attrName>
                                        </p:attrNameLst>
                                      </p:cBhvr>
                                      <p:to>
                                        <p:strVal val="visible"/>
                                      </p:to>
                                    </p:set>
                                    <p:anim calcmode="lin" valueType="num">
                                      <p:cBhvr>
                                        <p:cTn id="54" dur="500" fill="hold"/>
                                        <p:tgtEl>
                                          <p:spTgt spid="99"/>
                                        </p:tgtEl>
                                        <p:attrNameLst>
                                          <p:attrName>ppt_w</p:attrName>
                                        </p:attrNameLst>
                                      </p:cBhvr>
                                      <p:tavLst>
                                        <p:tav tm="0">
                                          <p:val>
                                            <p:fltVal val="0"/>
                                          </p:val>
                                        </p:tav>
                                        <p:tav tm="100000">
                                          <p:val>
                                            <p:strVal val="#ppt_w"/>
                                          </p:val>
                                        </p:tav>
                                      </p:tavLst>
                                    </p:anim>
                                    <p:anim calcmode="lin" valueType="num">
                                      <p:cBhvr>
                                        <p:cTn id="55" dur="500" fill="hold"/>
                                        <p:tgtEl>
                                          <p:spTgt spid="99"/>
                                        </p:tgtEl>
                                        <p:attrNameLst>
                                          <p:attrName>ppt_h</p:attrName>
                                        </p:attrNameLst>
                                      </p:cBhvr>
                                      <p:tavLst>
                                        <p:tav tm="0">
                                          <p:val>
                                            <p:fltVal val="0"/>
                                          </p:val>
                                        </p:tav>
                                        <p:tav tm="100000">
                                          <p:val>
                                            <p:strVal val="#ppt_h"/>
                                          </p:val>
                                        </p:tav>
                                      </p:tavLst>
                                    </p:anim>
                                    <p:animEffect transition="in" filter="fade">
                                      <p:cBhvr>
                                        <p:cTn id="56" dur="500"/>
                                        <p:tgtEl>
                                          <p:spTgt spid="99"/>
                                        </p:tgtEl>
                                      </p:cBhvr>
                                    </p:animEffect>
                                  </p:childTnLst>
                                </p:cTn>
                              </p:par>
                            </p:childTnLst>
                          </p:cTn>
                        </p:par>
                      </p:childTnLst>
                    </p:cTn>
                  </p:par>
                </p:childTnLst>
              </p:cTn>
              <p:nextCondLst>
                <p:cond evt="onClick" delay="0">
                  <p:tgtEl>
                    <p:spTgt spid="91"/>
                  </p:tgtEl>
                </p:cond>
              </p:nextCondLst>
            </p:seq>
            <p:seq concurrent="1" nextAc="seek">
              <p:cTn id="57" restart="whenNotActive" fill="hold" evtFilter="cancelBubble" nodeType="interactiveSeq">
                <p:stCondLst>
                  <p:cond evt="onClick" delay="0">
                    <p:tgtEl>
                      <p:spTgt spid="100"/>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1" nodeType="clickEffect">
                                  <p:stCondLst>
                                    <p:cond delay="0"/>
                                  </p:stCondLst>
                                  <p:childTnLst>
                                    <p:set>
                                      <p:cBhvr>
                                        <p:cTn id="61" dur="1" fill="hold">
                                          <p:stCondLst>
                                            <p:cond delay="0"/>
                                          </p:stCondLst>
                                        </p:cTn>
                                        <p:tgtEl>
                                          <p:spTgt spid="101"/>
                                        </p:tgtEl>
                                        <p:attrNameLst>
                                          <p:attrName>style.visibility</p:attrName>
                                        </p:attrNameLst>
                                      </p:cBhvr>
                                      <p:to>
                                        <p:strVal val="visible"/>
                                      </p:to>
                                    </p:set>
                                    <p:anim calcmode="lin" valueType="num">
                                      <p:cBhvr>
                                        <p:cTn id="62" dur="500" fill="hold"/>
                                        <p:tgtEl>
                                          <p:spTgt spid="101"/>
                                        </p:tgtEl>
                                        <p:attrNameLst>
                                          <p:attrName>ppt_w</p:attrName>
                                        </p:attrNameLst>
                                      </p:cBhvr>
                                      <p:tavLst>
                                        <p:tav tm="0">
                                          <p:val>
                                            <p:fltVal val="0"/>
                                          </p:val>
                                        </p:tav>
                                        <p:tav tm="100000">
                                          <p:val>
                                            <p:strVal val="#ppt_w"/>
                                          </p:val>
                                        </p:tav>
                                      </p:tavLst>
                                    </p:anim>
                                    <p:anim calcmode="lin" valueType="num">
                                      <p:cBhvr>
                                        <p:cTn id="63" dur="500" fill="hold"/>
                                        <p:tgtEl>
                                          <p:spTgt spid="101"/>
                                        </p:tgtEl>
                                        <p:attrNameLst>
                                          <p:attrName>ppt_h</p:attrName>
                                        </p:attrNameLst>
                                      </p:cBhvr>
                                      <p:tavLst>
                                        <p:tav tm="0">
                                          <p:val>
                                            <p:fltVal val="0"/>
                                          </p:val>
                                        </p:tav>
                                        <p:tav tm="100000">
                                          <p:val>
                                            <p:strVal val="#ppt_h"/>
                                          </p:val>
                                        </p:tav>
                                      </p:tavLst>
                                    </p:anim>
                                    <p:animEffect transition="in" filter="fade">
                                      <p:cBhvr>
                                        <p:cTn id="64" dur="500"/>
                                        <p:tgtEl>
                                          <p:spTgt spid="10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0" fill="hold"/>
                                        <p:tgtEl>
                                          <p:spTgt spid="102"/>
                                        </p:tgtEl>
                                        <p:attrNameLst>
                                          <p:attrName>ppt_w</p:attrName>
                                        </p:attrNameLst>
                                      </p:cBhvr>
                                      <p:tavLst>
                                        <p:tav tm="0">
                                          <p:val>
                                            <p:fltVal val="0"/>
                                          </p:val>
                                        </p:tav>
                                        <p:tav tm="100000">
                                          <p:val>
                                            <p:strVal val="#ppt_w"/>
                                          </p:val>
                                        </p:tav>
                                      </p:tavLst>
                                    </p:anim>
                                    <p:anim calcmode="lin" valueType="num">
                                      <p:cBhvr>
                                        <p:cTn id="68" dur="500" fill="hold"/>
                                        <p:tgtEl>
                                          <p:spTgt spid="102"/>
                                        </p:tgtEl>
                                        <p:attrNameLst>
                                          <p:attrName>ppt_h</p:attrName>
                                        </p:attrNameLst>
                                      </p:cBhvr>
                                      <p:tavLst>
                                        <p:tav tm="0">
                                          <p:val>
                                            <p:fltVal val="0"/>
                                          </p:val>
                                        </p:tav>
                                        <p:tav tm="100000">
                                          <p:val>
                                            <p:strVal val="#ppt_h"/>
                                          </p:val>
                                        </p:tav>
                                      </p:tavLst>
                                    </p:anim>
                                    <p:animEffect transition="in" filter="fade">
                                      <p:cBhvr>
                                        <p:cTn id="69" dur="500"/>
                                        <p:tgtEl>
                                          <p:spTgt spid="10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anim calcmode="lin" valueType="num">
                                      <p:cBhvr>
                                        <p:cTn id="72" dur="500" fill="hold"/>
                                        <p:tgtEl>
                                          <p:spTgt spid="103"/>
                                        </p:tgtEl>
                                        <p:attrNameLst>
                                          <p:attrName>ppt_w</p:attrName>
                                        </p:attrNameLst>
                                      </p:cBhvr>
                                      <p:tavLst>
                                        <p:tav tm="0">
                                          <p:val>
                                            <p:fltVal val="0"/>
                                          </p:val>
                                        </p:tav>
                                        <p:tav tm="100000">
                                          <p:val>
                                            <p:strVal val="#ppt_w"/>
                                          </p:val>
                                        </p:tav>
                                      </p:tavLst>
                                    </p:anim>
                                    <p:anim calcmode="lin" valueType="num">
                                      <p:cBhvr>
                                        <p:cTn id="73" dur="500" fill="hold"/>
                                        <p:tgtEl>
                                          <p:spTgt spid="103"/>
                                        </p:tgtEl>
                                        <p:attrNameLst>
                                          <p:attrName>ppt_h</p:attrName>
                                        </p:attrNameLst>
                                      </p:cBhvr>
                                      <p:tavLst>
                                        <p:tav tm="0">
                                          <p:val>
                                            <p:fltVal val="0"/>
                                          </p:val>
                                        </p:tav>
                                        <p:tav tm="100000">
                                          <p:val>
                                            <p:strVal val="#ppt_h"/>
                                          </p:val>
                                        </p:tav>
                                      </p:tavLst>
                                    </p:anim>
                                    <p:animEffect transition="in" filter="fade">
                                      <p:cBhvr>
                                        <p:cTn id="74" dur="500"/>
                                        <p:tgtEl>
                                          <p:spTgt spid="10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04"/>
                                        </p:tgtEl>
                                        <p:attrNameLst>
                                          <p:attrName>style.visibility</p:attrName>
                                        </p:attrNameLst>
                                      </p:cBhvr>
                                      <p:to>
                                        <p:strVal val="visible"/>
                                      </p:to>
                                    </p:set>
                                    <p:anim calcmode="lin" valueType="num">
                                      <p:cBhvr>
                                        <p:cTn id="77" dur="500" fill="hold"/>
                                        <p:tgtEl>
                                          <p:spTgt spid="104"/>
                                        </p:tgtEl>
                                        <p:attrNameLst>
                                          <p:attrName>ppt_w</p:attrName>
                                        </p:attrNameLst>
                                      </p:cBhvr>
                                      <p:tavLst>
                                        <p:tav tm="0">
                                          <p:val>
                                            <p:fltVal val="0"/>
                                          </p:val>
                                        </p:tav>
                                        <p:tav tm="100000">
                                          <p:val>
                                            <p:strVal val="#ppt_w"/>
                                          </p:val>
                                        </p:tav>
                                      </p:tavLst>
                                    </p:anim>
                                    <p:anim calcmode="lin" valueType="num">
                                      <p:cBhvr>
                                        <p:cTn id="78" dur="500" fill="hold"/>
                                        <p:tgtEl>
                                          <p:spTgt spid="104"/>
                                        </p:tgtEl>
                                        <p:attrNameLst>
                                          <p:attrName>ppt_h</p:attrName>
                                        </p:attrNameLst>
                                      </p:cBhvr>
                                      <p:tavLst>
                                        <p:tav tm="0">
                                          <p:val>
                                            <p:fltVal val="0"/>
                                          </p:val>
                                        </p:tav>
                                        <p:tav tm="100000">
                                          <p:val>
                                            <p:strVal val="#ppt_h"/>
                                          </p:val>
                                        </p:tav>
                                      </p:tavLst>
                                    </p:anim>
                                    <p:animEffect transition="in" filter="fade">
                                      <p:cBhvr>
                                        <p:cTn id="79" dur="500"/>
                                        <p:tgtEl>
                                          <p:spTgt spid="104"/>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05"/>
                                        </p:tgtEl>
                                        <p:attrNameLst>
                                          <p:attrName>style.visibility</p:attrName>
                                        </p:attrNameLst>
                                      </p:cBhvr>
                                      <p:to>
                                        <p:strVal val="visible"/>
                                      </p:to>
                                    </p:set>
                                    <p:anim calcmode="lin" valueType="num">
                                      <p:cBhvr>
                                        <p:cTn id="82" dur="500" fill="hold"/>
                                        <p:tgtEl>
                                          <p:spTgt spid="105"/>
                                        </p:tgtEl>
                                        <p:attrNameLst>
                                          <p:attrName>ppt_w</p:attrName>
                                        </p:attrNameLst>
                                      </p:cBhvr>
                                      <p:tavLst>
                                        <p:tav tm="0">
                                          <p:val>
                                            <p:fltVal val="0"/>
                                          </p:val>
                                        </p:tav>
                                        <p:tav tm="100000">
                                          <p:val>
                                            <p:strVal val="#ppt_w"/>
                                          </p:val>
                                        </p:tav>
                                      </p:tavLst>
                                    </p:anim>
                                    <p:anim calcmode="lin" valueType="num">
                                      <p:cBhvr>
                                        <p:cTn id="83" dur="500" fill="hold"/>
                                        <p:tgtEl>
                                          <p:spTgt spid="105"/>
                                        </p:tgtEl>
                                        <p:attrNameLst>
                                          <p:attrName>ppt_h</p:attrName>
                                        </p:attrNameLst>
                                      </p:cBhvr>
                                      <p:tavLst>
                                        <p:tav tm="0">
                                          <p:val>
                                            <p:fltVal val="0"/>
                                          </p:val>
                                        </p:tav>
                                        <p:tav tm="100000">
                                          <p:val>
                                            <p:strVal val="#ppt_h"/>
                                          </p:val>
                                        </p:tav>
                                      </p:tavLst>
                                    </p:anim>
                                    <p:animEffect transition="in" filter="fade">
                                      <p:cBhvr>
                                        <p:cTn id="84" dur="500"/>
                                        <p:tgtEl>
                                          <p:spTgt spid="10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anim calcmode="lin" valueType="num">
                                      <p:cBhvr>
                                        <p:cTn id="87" dur="500" fill="hold"/>
                                        <p:tgtEl>
                                          <p:spTgt spid="106"/>
                                        </p:tgtEl>
                                        <p:attrNameLst>
                                          <p:attrName>ppt_w</p:attrName>
                                        </p:attrNameLst>
                                      </p:cBhvr>
                                      <p:tavLst>
                                        <p:tav tm="0">
                                          <p:val>
                                            <p:fltVal val="0"/>
                                          </p:val>
                                        </p:tav>
                                        <p:tav tm="100000">
                                          <p:val>
                                            <p:strVal val="#ppt_w"/>
                                          </p:val>
                                        </p:tav>
                                      </p:tavLst>
                                    </p:anim>
                                    <p:anim calcmode="lin" valueType="num">
                                      <p:cBhvr>
                                        <p:cTn id="88" dur="500" fill="hold"/>
                                        <p:tgtEl>
                                          <p:spTgt spid="106"/>
                                        </p:tgtEl>
                                        <p:attrNameLst>
                                          <p:attrName>ppt_h</p:attrName>
                                        </p:attrNameLst>
                                      </p:cBhvr>
                                      <p:tavLst>
                                        <p:tav tm="0">
                                          <p:val>
                                            <p:fltVal val="0"/>
                                          </p:val>
                                        </p:tav>
                                        <p:tav tm="100000">
                                          <p:val>
                                            <p:strVal val="#ppt_h"/>
                                          </p:val>
                                        </p:tav>
                                      </p:tavLst>
                                    </p:anim>
                                    <p:animEffect transition="in" filter="fade">
                                      <p:cBhvr>
                                        <p:cTn id="89" dur="500"/>
                                        <p:tgtEl>
                                          <p:spTgt spid="10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07"/>
                                        </p:tgtEl>
                                        <p:attrNameLst>
                                          <p:attrName>style.visibility</p:attrName>
                                        </p:attrNameLst>
                                      </p:cBhvr>
                                      <p:to>
                                        <p:strVal val="visible"/>
                                      </p:to>
                                    </p:set>
                                    <p:anim calcmode="lin" valueType="num">
                                      <p:cBhvr>
                                        <p:cTn id="92" dur="500" fill="hold"/>
                                        <p:tgtEl>
                                          <p:spTgt spid="107"/>
                                        </p:tgtEl>
                                        <p:attrNameLst>
                                          <p:attrName>ppt_w</p:attrName>
                                        </p:attrNameLst>
                                      </p:cBhvr>
                                      <p:tavLst>
                                        <p:tav tm="0">
                                          <p:val>
                                            <p:fltVal val="0"/>
                                          </p:val>
                                        </p:tav>
                                        <p:tav tm="100000">
                                          <p:val>
                                            <p:strVal val="#ppt_w"/>
                                          </p:val>
                                        </p:tav>
                                      </p:tavLst>
                                    </p:anim>
                                    <p:anim calcmode="lin" valueType="num">
                                      <p:cBhvr>
                                        <p:cTn id="93" dur="500" fill="hold"/>
                                        <p:tgtEl>
                                          <p:spTgt spid="107"/>
                                        </p:tgtEl>
                                        <p:attrNameLst>
                                          <p:attrName>ppt_h</p:attrName>
                                        </p:attrNameLst>
                                      </p:cBhvr>
                                      <p:tavLst>
                                        <p:tav tm="0">
                                          <p:val>
                                            <p:fltVal val="0"/>
                                          </p:val>
                                        </p:tav>
                                        <p:tav tm="100000">
                                          <p:val>
                                            <p:strVal val="#ppt_h"/>
                                          </p:val>
                                        </p:tav>
                                      </p:tavLst>
                                    </p:anim>
                                    <p:animEffect transition="in" filter="fade">
                                      <p:cBhvr>
                                        <p:cTn id="94" dur="500"/>
                                        <p:tgtEl>
                                          <p:spTgt spid="107"/>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08"/>
                                        </p:tgtEl>
                                        <p:attrNameLst>
                                          <p:attrName>style.visibility</p:attrName>
                                        </p:attrNameLst>
                                      </p:cBhvr>
                                      <p:to>
                                        <p:strVal val="visible"/>
                                      </p:to>
                                    </p:set>
                                    <p:anim calcmode="lin" valueType="num">
                                      <p:cBhvr>
                                        <p:cTn id="97" dur="500" fill="hold"/>
                                        <p:tgtEl>
                                          <p:spTgt spid="108"/>
                                        </p:tgtEl>
                                        <p:attrNameLst>
                                          <p:attrName>ppt_w</p:attrName>
                                        </p:attrNameLst>
                                      </p:cBhvr>
                                      <p:tavLst>
                                        <p:tav tm="0">
                                          <p:val>
                                            <p:fltVal val="0"/>
                                          </p:val>
                                        </p:tav>
                                        <p:tav tm="100000">
                                          <p:val>
                                            <p:strVal val="#ppt_w"/>
                                          </p:val>
                                        </p:tav>
                                      </p:tavLst>
                                    </p:anim>
                                    <p:anim calcmode="lin" valueType="num">
                                      <p:cBhvr>
                                        <p:cTn id="98" dur="500" fill="hold"/>
                                        <p:tgtEl>
                                          <p:spTgt spid="108"/>
                                        </p:tgtEl>
                                        <p:attrNameLst>
                                          <p:attrName>ppt_h</p:attrName>
                                        </p:attrNameLst>
                                      </p:cBhvr>
                                      <p:tavLst>
                                        <p:tav tm="0">
                                          <p:val>
                                            <p:fltVal val="0"/>
                                          </p:val>
                                        </p:tav>
                                        <p:tav tm="100000">
                                          <p:val>
                                            <p:strVal val="#ppt_h"/>
                                          </p:val>
                                        </p:tav>
                                      </p:tavLst>
                                    </p:anim>
                                    <p:animEffect transition="in" filter="fade">
                                      <p:cBhvr>
                                        <p:cTn id="99" dur="500"/>
                                        <p:tgtEl>
                                          <p:spTgt spid="108"/>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09"/>
                                        </p:tgtEl>
                                        <p:attrNameLst>
                                          <p:attrName>style.visibility</p:attrName>
                                        </p:attrNameLst>
                                      </p:cBhvr>
                                      <p:to>
                                        <p:strVal val="visible"/>
                                      </p:to>
                                    </p:set>
                                    <p:anim calcmode="lin" valueType="num">
                                      <p:cBhvr>
                                        <p:cTn id="102" dur="500" fill="hold"/>
                                        <p:tgtEl>
                                          <p:spTgt spid="109"/>
                                        </p:tgtEl>
                                        <p:attrNameLst>
                                          <p:attrName>ppt_w</p:attrName>
                                        </p:attrNameLst>
                                      </p:cBhvr>
                                      <p:tavLst>
                                        <p:tav tm="0">
                                          <p:val>
                                            <p:fltVal val="0"/>
                                          </p:val>
                                        </p:tav>
                                        <p:tav tm="100000">
                                          <p:val>
                                            <p:strVal val="#ppt_w"/>
                                          </p:val>
                                        </p:tav>
                                      </p:tavLst>
                                    </p:anim>
                                    <p:anim calcmode="lin" valueType="num">
                                      <p:cBhvr>
                                        <p:cTn id="103" dur="500" fill="hold"/>
                                        <p:tgtEl>
                                          <p:spTgt spid="109"/>
                                        </p:tgtEl>
                                        <p:attrNameLst>
                                          <p:attrName>ppt_h</p:attrName>
                                        </p:attrNameLst>
                                      </p:cBhvr>
                                      <p:tavLst>
                                        <p:tav tm="0">
                                          <p:val>
                                            <p:fltVal val="0"/>
                                          </p:val>
                                        </p:tav>
                                        <p:tav tm="100000">
                                          <p:val>
                                            <p:strVal val="#ppt_h"/>
                                          </p:val>
                                        </p:tav>
                                      </p:tavLst>
                                    </p:anim>
                                    <p:animEffect transition="in" filter="fade">
                                      <p:cBhvr>
                                        <p:cTn id="104" dur="500"/>
                                        <p:tgtEl>
                                          <p:spTgt spid="109"/>
                                        </p:tgtEl>
                                      </p:cBhvr>
                                    </p:animEffect>
                                  </p:childTnLst>
                                </p:cTn>
                              </p:par>
                            </p:childTnLst>
                          </p:cTn>
                        </p:par>
                      </p:childTnLst>
                    </p:cTn>
                  </p:par>
                </p:childTnLst>
              </p:cTn>
              <p:nextCondLst>
                <p:cond evt="onClick" delay="0">
                  <p:tgtEl>
                    <p:spTgt spid="100"/>
                  </p:tgtEl>
                </p:cond>
              </p:nextCondLst>
            </p:seq>
            <p:seq concurrent="1" nextAc="seek">
              <p:cTn id="105" restart="whenNotActive" fill="hold" evtFilter="cancelBubble" nodeType="interactiveSeq">
                <p:stCondLst>
                  <p:cond evt="onClick" delay="0">
                    <p:tgtEl>
                      <p:spTgt spid="110"/>
                    </p:tgtEl>
                  </p:cond>
                </p:stCondLst>
                <p:endSync evt="end" delay="0">
                  <p:rtn val="all"/>
                </p:endSync>
                <p:childTnLst>
                  <p:par>
                    <p:cTn id="106" fill="hold">
                      <p:stCondLst>
                        <p:cond delay="0"/>
                      </p:stCondLst>
                      <p:childTnLst>
                        <p:par>
                          <p:cTn id="107" fill="hold">
                            <p:stCondLst>
                              <p:cond delay="0"/>
                            </p:stCondLst>
                            <p:childTnLst>
                              <p:par>
                                <p:cTn id="108" presetID="53" presetClass="entr" presetSubtype="16" fill="hold" grpId="1" nodeType="clickEffect">
                                  <p:stCondLst>
                                    <p:cond delay="0"/>
                                  </p:stCondLst>
                                  <p:childTnLst>
                                    <p:set>
                                      <p:cBhvr>
                                        <p:cTn id="109" dur="1" fill="hold">
                                          <p:stCondLst>
                                            <p:cond delay="0"/>
                                          </p:stCondLst>
                                        </p:cTn>
                                        <p:tgtEl>
                                          <p:spTgt spid="111"/>
                                        </p:tgtEl>
                                        <p:attrNameLst>
                                          <p:attrName>style.visibility</p:attrName>
                                        </p:attrNameLst>
                                      </p:cBhvr>
                                      <p:to>
                                        <p:strVal val="visible"/>
                                      </p:to>
                                    </p:set>
                                    <p:anim calcmode="lin" valueType="num">
                                      <p:cBhvr>
                                        <p:cTn id="110" dur="500" fill="hold"/>
                                        <p:tgtEl>
                                          <p:spTgt spid="111"/>
                                        </p:tgtEl>
                                        <p:attrNameLst>
                                          <p:attrName>ppt_w</p:attrName>
                                        </p:attrNameLst>
                                      </p:cBhvr>
                                      <p:tavLst>
                                        <p:tav tm="0">
                                          <p:val>
                                            <p:fltVal val="0"/>
                                          </p:val>
                                        </p:tav>
                                        <p:tav tm="100000">
                                          <p:val>
                                            <p:strVal val="#ppt_w"/>
                                          </p:val>
                                        </p:tav>
                                      </p:tavLst>
                                    </p:anim>
                                    <p:anim calcmode="lin" valueType="num">
                                      <p:cBhvr>
                                        <p:cTn id="111" dur="500" fill="hold"/>
                                        <p:tgtEl>
                                          <p:spTgt spid="111"/>
                                        </p:tgtEl>
                                        <p:attrNameLst>
                                          <p:attrName>ppt_h</p:attrName>
                                        </p:attrNameLst>
                                      </p:cBhvr>
                                      <p:tavLst>
                                        <p:tav tm="0">
                                          <p:val>
                                            <p:fltVal val="0"/>
                                          </p:val>
                                        </p:tav>
                                        <p:tav tm="100000">
                                          <p:val>
                                            <p:strVal val="#ppt_h"/>
                                          </p:val>
                                        </p:tav>
                                      </p:tavLst>
                                    </p:anim>
                                    <p:animEffect transition="in" filter="fade">
                                      <p:cBhvr>
                                        <p:cTn id="112" dur="500"/>
                                        <p:tgtEl>
                                          <p:spTgt spid="111"/>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anim calcmode="lin" valueType="num">
                                      <p:cBhvr>
                                        <p:cTn id="115" dur="500" fill="hold"/>
                                        <p:tgtEl>
                                          <p:spTgt spid="112"/>
                                        </p:tgtEl>
                                        <p:attrNameLst>
                                          <p:attrName>ppt_w</p:attrName>
                                        </p:attrNameLst>
                                      </p:cBhvr>
                                      <p:tavLst>
                                        <p:tav tm="0">
                                          <p:val>
                                            <p:fltVal val="0"/>
                                          </p:val>
                                        </p:tav>
                                        <p:tav tm="100000">
                                          <p:val>
                                            <p:strVal val="#ppt_w"/>
                                          </p:val>
                                        </p:tav>
                                      </p:tavLst>
                                    </p:anim>
                                    <p:anim calcmode="lin" valueType="num">
                                      <p:cBhvr>
                                        <p:cTn id="116" dur="500" fill="hold"/>
                                        <p:tgtEl>
                                          <p:spTgt spid="112"/>
                                        </p:tgtEl>
                                        <p:attrNameLst>
                                          <p:attrName>ppt_h</p:attrName>
                                        </p:attrNameLst>
                                      </p:cBhvr>
                                      <p:tavLst>
                                        <p:tav tm="0">
                                          <p:val>
                                            <p:fltVal val="0"/>
                                          </p:val>
                                        </p:tav>
                                        <p:tav tm="100000">
                                          <p:val>
                                            <p:strVal val="#ppt_h"/>
                                          </p:val>
                                        </p:tav>
                                      </p:tavLst>
                                    </p:anim>
                                    <p:animEffect transition="in" filter="fade">
                                      <p:cBhvr>
                                        <p:cTn id="117" dur="500"/>
                                        <p:tgtEl>
                                          <p:spTgt spid="112"/>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13"/>
                                        </p:tgtEl>
                                        <p:attrNameLst>
                                          <p:attrName>style.visibility</p:attrName>
                                        </p:attrNameLst>
                                      </p:cBhvr>
                                      <p:to>
                                        <p:strVal val="visible"/>
                                      </p:to>
                                    </p:set>
                                    <p:anim calcmode="lin" valueType="num">
                                      <p:cBhvr>
                                        <p:cTn id="120" dur="500" fill="hold"/>
                                        <p:tgtEl>
                                          <p:spTgt spid="113"/>
                                        </p:tgtEl>
                                        <p:attrNameLst>
                                          <p:attrName>ppt_w</p:attrName>
                                        </p:attrNameLst>
                                      </p:cBhvr>
                                      <p:tavLst>
                                        <p:tav tm="0">
                                          <p:val>
                                            <p:fltVal val="0"/>
                                          </p:val>
                                        </p:tav>
                                        <p:tav tm="100000">
                                          <p:val>
                                            <p:strVal val="#ppt_w"/>
                                          </p:val>
                                        </p:tav>
                                      </p:tavLst>
                                    </p:anim>
                                    <p:anim calcmode="lin" valueType="num">
                                      <p:cBhvr>
                                        <p:cTn id="121" dur="500" fill="hold"/>
                                        <p:tgtEl>
                                          <p:spTgt spid="113"/>
                                        </p:tgtEl>
                                        <p:attrNameLst>
                                          <p:attrName>ppt_h</p:attrName>
                                        </p:attrNameLst>
                                      </p:cBhvr>
                                      <p:tavLst>
                                        <p:tav tm="0">
                                          <p:val>
                                            <p:fltVal val="0"/>
                                          </p:val>
                                        </p:tav>
                                        <p:tav tm="100000">
                                          <p:val>
                                            <p:strVal val="#ppt_h"/>
                                          </p:val>
                                        </p:tav>
                                      </p:tavLst>
                                    </p:anim>
                                    <p:animEffect transition="in" filter="fade">
                                      <p:cBhvr>
                                        <p:cTn id="122" dur="500"/>
                                        <p:tgtEl>
                                          <p:spTgt spid="113"/>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14"/>
                                        </p:tgtEl>
                                        <p:attrNameLst>
                                          <p:attrName>style.visibility</p:attrName>
                                        </p:attrNameLst>
                                      </p:cBhvr>
                                      <p:to>
                                        <p:strVal val="visible"/>
                                      </p:to>
                                    </p:set>
                                    <p:anim calcmode="lin" valueType="num">
                                      <p:cBhvr>
                                        <p:cTn id="125" dur="500" fill="hold"/>
                                        <p:tgtEl>
                                          <p:spTgt spid="114"/>
                                        </p:tgtEl>
                                        <p:attrNameLst>
                                          <p:attrName>ppt_w</p:attrName>
                                        </p:attrNameLst>
                                      </p:cBhvr>
                                      <p:tavLst>
                                        <p:tav tm="0">
                                          <p:val>
                                            <p:fltVal val="0"/>
                                          </p:val>
                                        </p:tav>
                                        <p:tav tm="100000">
                                          <p:val>
                                            <p:strVal val="#ppt_w"/>
                                          </p:val>
                                        </p:tav>
                                      </p:tavLst>
                                    </p:anim>
                                    <p:anim calcmode="lin" valueType="num">
                                      <p:cBhvr>
                                        <p:cTn id="126" dur="500" fill="hold"/>
                                        <p:tgtEl>
                                          <p:spTgt spid="114"/>
                                        </p:tgtEl>
                                        <p:attrNameLst>
                                          <p:attrName>ppt_h</p:attrName>
                                        </p:attrNameLst>
                                      </p:cBhvr>
                                      <p:tavLst>
                                        <p:tav tm="0">
                                          <p:val>
                                            <p:fltVal val="0"/>
                                          </p:val>
                                        </p:tav>
                                        <p:tav tm="100000">
                                          <p:val>
                                            <p:strVal val="#ppt_h"/>
                                          </p:val>
                                        </p:tav>
                                      </p:tavLst>
                                    </p:anim>
                                    <p:animEffect transition="in" filter="fade">
                                      <p:cBhvr>
                                        <p:cTn id="127" dur="500"/>
                                        <p:tgtEl>
                                          <p:spTgt spid="114"/>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115"/>
                                        </p:tgtEl>
                                        <p:attrNameLst>
                                          <p:attrName>style.visibility</p:attrName>
                                        </p:attrNameLst>
                                      </p:cBhvr>
                                      <p:to>
                                        <p:strVal val="visible"/>
                                      </p:to>
                                    </p:set>
                                    <p:anim calcmode="lin" valueType="num">
                                      <p:cBhvr>
                                        <p:cTn id="130" dur="500" fill="hold"/>
                                        <p:tgtEl>
                                          <p:spTgt spid="115"/>
                                        </p:tgtEl>
                                        <p:attrNameLst>
                                          <p:attrName>ppt_w</p:attrName>
                                        </p:attrNameLst>
                                      </p:cBhvr>
                                      <p:tavLst>
                                        <p:tav tm="0">
                                          <p:val>
                                            <p:fltVal val="0"/>
                                          </p:val>
                                        </p:tav>
                                        <p:tav tm="100000">
                                          <p:val>
                                            <p:strVal val="#ppt_w"/>
                                          </p:val>
                                        </p:tav>
                                      </p:tavLst>
                                    </p:anim>
                                    <p:anim calcmode="lin" valueType="num">
                                      <p:cBhvr>
                                        <p:cTn id="131" dur="500" fill="hold"/>
                                        <p:tgtEl>
                                          <p:spTgt spid="115"/>
                                        </p:tgtEl>
                                        <p:attrNameLst>
                                          <p:attrName>ppt_h</p:attrName>
                                        </p:attrNameLst>
                                      </p:cBhvr>
                                      <p:tavLst>
                                        <p:tav tm="0">
                                          <p:val>
                                            <p:fltVal val="0"/>
                                          </p:val>
                                        </p:tav>
                                        <p:tav tm="100000">
                                          <p:val>
                                            <p:strVal val="#ppt_h"/>
                                          </p:val>
                                        </p:tav>
                                      </p:tavLst>
                                    </p:anim>
                                    <p:animEffect transition="in" filter="fade">
                                      <p:cBhvr>
                                        <p:cTn id="132" dur="500"/>
                                        <p:tgtEl>
                                          <p:spTgt spid="115"/>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16"/>
                                        </p:tgtEl>
                                        <p:attrNameLst>
                                          <p:attrName>style.visibility</p:attrName>
                                        </p:attrNameLst>
                                      </p:cBhvr>
                                      <p:to>
                                        <p:strVal val="visible"/>
                                      </p:to>
                                    </p:set>
                                    <p:anim calcmode="lin" valueType="num">
                                      <p:cBhvr>
                                        <p:cTn id="135" dur="500" fill="hold"/>
                                        <p:tgtEl>
                                          <p:spTgt spid="116"/>
                                        </p:tgtEl>
                                        <p:attrNameLst>
                                          <p:attrName>ppt_w</p:attrName>
                                        </p:attrNameLst>
                                      </p:cBhvr>
                                      <p:tavLst>
                                        <p:tav tm="0">
                                          <p:val>
                                            <p:fltVal val="0"/>
                                          </p:val>
                                        </p:tav>
                                        <p:tav tm="100000">
                                          <p:val>
                                            <p:strVal val="#ppt_w"/>
                                          </p:val>
                                        </p:tav>
                                      </p:tavLst>
                                    </p:anim>
                                    <p:anim calcmode="lin" valueType="num">
                                      <p:cBhvr>
                                        <p:cTn id="136" dur="500" fill="hold"/>
                                        <p:tgtEl>
                                          <p:spTgt spid="116"/>
                                        </p:tgtEl>
                                        <p:attrNameLst>
                                          <p:attrName>ppt_h</p:attrName>
                                        </p:attrNameLst>
                                      </p:cBhvr>
                                      <p:tavLst>
                                        <p:tav tm="0">
                                          <p:val>
                                            <p:fltVal val="0"/>
                                          </p:val>
                                        </p:tav>
                                        <p:tav tm="100000">
                                          <p:val>
                                            <p:strVal val="#ppt_h"/>
                                          </p:val>
                                        </p:tav>
                                      </p:tavLst>
                                    </p:anim>
                                    <p:animEffect transition="in" filter="fade">
                                      <p:cBhvr>
                                        <p:cTn id="137" dur="500"/>
                                        <p:tgtEl>
                                          <p:spTgt spid="116"/>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17"/>
                                        </p:tgtEl>
                                        <p:attrNameLst>
                                          <p:attrName>style.visibility</p:attrName>
                                        </p:attrNameLst>
                                      </p:cBhvr>
                                      <p:to>
                                        <p:strVal val="visible"/>
                                      </p:to>
                                    </p:set>
                                    <p:anim calcmode="lin" valueType="num">
                                      <p:cBhvr>
                                        <p:cTn id="140" dur="500" fill="hold"/>
                                        <p:tgtEl>
                                          <p:spTgt spid="117"/>
                                        </p:tgtEl>
                                        <p:attrNameLst>
                                          <p:attrName>ppt_w</p:attrName>
                                        </p:attrNameLst>
                                      </p:cBhvr>
                                      <p:tavLst>
                                        <p:tav tm="0">
                                          <p:val>
                                            <p:fltVal val="0"/>
                                          </p:val>
                                        </p:tav>
                                        <p:tav tm="100000">
                                          <p:val>
                                            <p:strVal val="#ppt_w"/>
                                          </p:val>
                                        </p:tav>
                                      </p:tavLst>
                                    </p:anim>
                                    <p:anim calcmode="lin" valueType="num">
                                      <p:cBhvr>
                                        <p:cTn id="141" dur="500" fill="hold"/>
                                        <p:tgtEl>
                                          <p:spTgt spid="117"/>
                                        </p:tgtEl>
                                        <p:attrNameLst>
                                          <p:attrName>ppt_h</p:attrName>
                                        </p:attrNameLst>
                                      </p:cBhvr>
                                      <p:tavLst>
                                        <p:tav tm="0">
                                          <p:val>
                                            <p:fltVal val="0"/>
                                          </p:val>
                                        </p:tav>
                                        <p:tav tm="100000">
                                          <p:val>
                                            <p:strVal val="#ppt_h"/>
                                          </p:val>
                                        </p:tav>
                                      </p:tavLst>
                                    </p:anim>
                                    <p:animEffect transition="in" filter="fade">
                                      <p:cBhvr>
                                        <p:cTn id="142" dur="500"/>
                                        <p:tgtEl>
                                          <p:spTgt spid="117"/>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18"/>
                                        </p:tgtEl>
                                        <p:attrNameLst>
                                          <p:attrName>style.visibility</p:attrName>
                                        </p:attrNameLst>
                                      </p:cBhvr>
                                      <p:to>
                                        <p:strVal val="visible"/>
                                      </p:to>
                                    </p:set>
                                    <p:anim calcmode="lin" valueType="num">
                                      <p:cBhvr>
                                        <p:cTn id="145" dur="500" fill="hold"/>
                                        <p:tgtEl>
                                          <p:spTgt spid="118"/>
                                        </p:tgtEl>
                                        <p:attrNameLst>
                                          <p:attrName>ppt_w</p:attrName>
                                        </p:attrNameLst>
                                      </p:cBhvr>
                                      <p:tavLst>
                                        <p:tav tm="0">
                                          <p:val>
                                            <p:fltVal val="0"/>
                                          </p:val>
                                        </p:tav>
                                        <p:tav tm="100000">
                                          <p:val>
                                            <p:strVal val="#ppt_w"/>
                                          </p:val>
                                        </p:tav>
                                      </p:tavLst>
                                    </p:anim>
                                    <p:anim calcmode="lin" valueType="num">
                                      <p:cBhvr>
                                        <p:cTn id="146" dur="500" fill="hold"/>
                                        <p:tgtEl>
                                          <p:spTgt spid="118"/>
                                        </p:tgtEl>
                                        <p:attrNameLst>
                                          <p:attrName>ppt_h</p:attrName>
                                        </p:attrNameLst>
                                      </p:cBhvr>
                                      <p:tavLst>
                                        <p:tav tm="0">
                                          <p:val>
                                            <p:fltVal val="0"/>
                                          </p:val>
                                        </p:tav>
                                        <p:tav tm="100000">
                                          <p:val>
                                            <p:strVal val="#ppt_h"/>
                                          </p:val>
                                        </p:tav>
                                      </p:tavLst>
                                    </p:anim>
                                    <p:animEffect transition="in" filter="fade">
                                      <p:cBhvr>
                                        <p:cTn id="147" dur="500"/>
                                        <p:tgtEl>
                                          <p:spTgt spid="118"/>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19"/>
                                        </p:tgtEl>
                                        <p:attrNameLst>
                                          <p:attrName>style.visibility</p:attrName>
                                        </p:attrNameLst>
                                      </p:cBhvr>
                                      <p:to>
                                        <p:strVal val="visible"/>
                                      </p:to>
                                    </p:set>
                                    <p:anim calcmode="lin" valueType="num">
                                      <p:cBhvr>
                                        <p:cTn id="150" dur="500" fill="hold"/>
                                        <p:tgtEl>
                                          <p:spTgt spid="119"/>
                                        </p:tgtEl>
                                        <p:attrNameLst>
                                          <p:attrName>ppt_w</p:attrName>
                                        </p:attrNameLst>
                                      </p:cBhvr>
                                      <p:tavLst>
                                        <p:tav tm="0">
                                          <p:val>
                                            <p:fltVal val="0"/>
                                          </p:val>
                                        </p:tav>
                                        <p:tav tm="100000">
                                          <p:val>
                                            <p:strVal val="#ppt_w"/>
                                          </p:val>
                                        </p:tav>
                                      </p:tavLst>
                                    </p:anim>
                                    <p:anim calcmode="lin" valueType="num">
                                      <p:cBhvr>
                                        <p:cTn id="151" dur="500" fill="hold"/>
                                        <p:tgtEl>
                                          <p:spTgt spid="119"/>
                                        </p:tgtEl>
                                        <p:attrNameLst>
                                          <p:attrName>ppt_h</p:attrName>
                                        </p:attrNameLst>
                                      </p:cBhvr>
                                      <p:tavLst>
                                        <p:tav tm="0">
                                          <p:val>
                                            <p:fltVal val="0"/>
                                          </p:val>
                                        </p:tav>
                                        <p:tav tm="100000">
                                          <p:val>
                                            <p:strVal val="#ppt_h"/>
                                          </p:val>
                                        </p:tav>
                                      </p:tavLst>
                                    </p:anim>
                                    <p:animEffect transition="in" filter="fade">
                                      <p:cBhvr>
                                        <p:cTn id="152" dur="500"/>
                                        <p:tgtEl>
                                          <p:spTgt spid="119"/>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20"/>
                                        </p:tgtEl>
                                        <p:attrNameLst>
                                          <p:attrName>style.visibility</p:attrName>
                                        </p:attrNameLst>
                                      </p:cBhvr>
                                      <p:to>
                                        <p:strVal val="visible"/>
                                      </p:to>
                                    </p:set>
                                    <p:anim calcmode="lin" valueType="num">
                                      <p:cBhvr>
                                        <p:cTn id="155" dur="500" fill="hold"/>
                                        <p:tgtEl>
                                          <p:spTgt spid="120"/>
                                        </p:tgtEl>
                                        <p:attrNameLst>
                                          <p:attrName>ppt_w</p:attrName>
                                        </p:attrNameLst>
                                      </p:cBhvr>
                                      <p:tavLst>
                                        <p:tav tm="0">
                                          <p:val>
                                            <p:fltVal val="0"/>
                                          </p:val>
                                        </p:tav>
                                        <p:tav tm="100000">
                                          <p:val>
                                            <p:strVal val="#ppt_w"/>
                                          </p:val>
                                        </p:tav>
                                      </p:tavLst>
                                    </p:anim>
                                    <p:anim calcmode="lin" valueType="num">
                                      <p:cBhvr>
                                        <p:cTn id="156" dur="500" fill="hold"/>
                                        <p:tgtEl>
                                          <p:spTgt spid="120"/>
                                        </p:tgtEl>
                                        <p:attrNameLst>
                                          <p:attrName>ppt_h</p:attrName>
                                        </p:attrNameLst>
                                      </p:cBhvr>
                                      <p:tavLst>
                                        <p:tav tm="0">
                                          <p:val>
                                            <p:fltVal val="0"/>
                                          </p:val>
                                        </p:tav>
                                        <p:tav tm="100000">
                                          <p:val>
                                            <p:strVal val="#ppt_h"/>
                                          </p:val>
                                        </p:tav>
                                      </p:tavLst>
                                    </p:anim>
                                    <p:animEffect transition="in" filter="fade">
                                      <p:cBhvr>
                                        <p:cTn id="157" dur="500"/>
                                        <p:tgtEl>
                                          <p:spTgt spid="120"/>
                                        </p:tgtEl>
                                      </p:cBhvr>
                                    </p:animEffect>
                                  </p:childTnLst>
                                </p:cTn>
                              </p:par>
                              <p:par>
                                <p:cTn id="158" presetID="53" presetClass="entr" presetSubtype="16" fill="hold" grpId="0" nodeType="withEffect">
                                  <p:stCondLst>
                                    <p:cond delay="0"/>
                                  </p:stCondLst>
                                  <p:childTnLst>
                                    <p:set>
                                      <p:cBhvr>
                                        <p:cTn id="159" dur="1" fill="hold">
                                          <p:stCondLst>
                                            <p:cond delay="0"/>
                                          </p:stCondLst>
                                        </p:cTn>
                                        <p:tgtEl>
                                          <p:spTgt spid="128"/>
                                        </p:tgtEl>
                                        <p:attrNameLst>
                                          <p:attrName>style.visibility</p:attrName>
                                        </p:attrNameLst>
                                      </p:cBhvr>
                                      <p:to>
                                        <p:strVal val="visible"/>
                                      </p:to>
                                    </p:set>
                                    <p:anim calcmode="lin" valueType="num">
                                      <p:cBhvr>
                                        <p:cTn id="160" dur="500" fill="hold"/>
                                        <p:tgtEl>
                                          <p:spTgt spid="128"/>
                                        </p:tgtEl>
                                        <p:attrNameLst>
                                          <p:attrName>ppt_w</p:attrName>
                                        </p:attrNameLst>
                                      </p:cBhvr>
                                      <p:tavLst>
                                        <p:tav tm="0">
                                          <p:val>
                                            <p:fltVal val="0"/>
                                          </p:val>
                                        </p:tav>
                                        <p:tav tm="100000">
                                          <p:val>
                                            <p:strVal val="#ppt_w"/>
                                          </p:val>
                                        </p:tav>
                                      </p:tavLst>
                                    </p:anim>
                                    <p:anim calcmode="lin" valueType="num">
                                      <p:cBhvr>
                                        <p:cTn id="161" dur="500" fill="hold"/>
                                        <p:tgtEl>
                                          <p:spTgt spid="128"/>
                                        </p:tgtEl>
                                        <p:attrNameLst>
                                          <p:attrName>ppt_h</p:attrName>
                                        </p:attrNameLst>
                                      </p:cBhvr>
                                      <p:tavLst>
                                        <p:tav tm="0">
                                          <p:val>
                                            <p:fltVal val="0"/>
                                          </p:val>
                                        </p:tav>
                                        <p:tav tm="100000">
                                          <p:val>
                                            <p:strVal val="#ppt_h"/>
                                          </p:val>
                                        </p:tav>
                                      </p:tavLst>
                                    </p:anim>
                                    <p:animEffect transition="in" filter="fade">
                                      <p:cBhvr>
                                        <p:cTn id="162" dur="500"/>
                                        <p:tgtEl>
                                          <p:spTgt spid="128"/>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29"/>
                                        </p:tgtEl>
                                        <p:attrNameLst>
                                          <p:attrName>style.visibility</p:attrName>
                                        </p:attrNameLst>
                                      </p:cBhvr>
                                      <p:to>
                                        <p:strVal val="visible"/>
                                      </p:to>
                                    </p:set>
                                    <p:anim calcmode="lin" valueType="num">
                                      <p:cBhvr>
                                        <p:cTn id="165" dur="500" fill="hold"/>
                                        <p:tgtEl>
                                          <p:spTgt spid="129"/>
                                        </p:tgtEl>
                                        <p:attrNameLst>
                                          <p:attrName>ppt_w</p:attrName>
                                        </p:attrNameLst>
                                      </p:cBhvr>
                                      <p:tavLst>
                                        <p:tav tm="0">
                                          <p:val>
                                            <p:fltVal val="0"/>
                                          </p:val>
                                        </p:tav>
                                        <p:tav tm="100000">
                                          <p:val>
                                            <p:strVal val="#ppt_w"/>
                                          </p:val>
                                        </p:tav>
                                      </p:tavLst>
                                    </p:anim>
                                    <p:anim calcmode="lin" valueType="num">
                                      <p:cBhvr>
                                        <p:cTn id="166" dur="500" fill="hold"/>
                                        <p:tgtEl>
                                          <p:spTgt spid="129"/>
                                        </p:tgtEl>
                                        <p:attrNameLst>
                                          <p:attrName>ppt_h</p:attrName>
                                        </p:attrNameLst>
                                      </p:cBhvr>
                                      <p:tavLst>
                                        <p:tav tm="0">
                                          <p:val>
                                            <p:fltVal val="0"/>
                                          </p:val>
                                        </p:tav>
                                        <p:tav tm="100000">
                                          <p:val>
                                            <p:strVal val="#ppt_h"/>
                                          </p:val>
                                        </p:tav>
                                      </p:tavLst>
                                    </p:anim>
                                    <p:animEffect transition="in" filter="fade">
                                      <p:cBhvr>
                                        <p:cTn id="167" dur="500"/>
                                        <p:tgtEl>
                                          <p:spTgt spid="129"/>
                                        </p:tgtEl>
                                      </p:cBhvr>
                                    </p:animEffect>
                                  </p:childTnLst>
                                </p:cTn>
                              </p:par>
                            </p:childTnLst>
                          </p:cTn>
                        </p:par>
                      </p:childTnLst>
                    </p:cTn>
                  </p:par>
                </p:childTnLst>
              </p:cTn>
              <p:nextCondLst>
                <p:cond evt="onClick" delay="0">
                  <p:tgtEl>
                    <p:spTgt spid="110"/>
                  </p:tgtEl>
                </p:cond>
              </p:nextCondLst>
            </p:seq>
            <p:seq concurrent="1" nextAc="seek">
              <p:cTn id="168" restart="whenNotActive" fill="hold" evtFilter="cancelBubble" nodeType="interactiveSeq">
                <p:stCondLst>
                  <p:cond evt="onClick" delay="0">
                    <p:tgtEl>
                      <p:spTgt spid="130"/>
                    </p:tgtEl>
                  </p:cond>
                </p:stCondLst>
                <p:endSync evt="end" delay="0">
                  <p:rtn val="all"/>
                </p:endSync>
                <p:childTnLst>
                  <p:par>
                    <p:cTn id="169" fill="hold">
                      <p:stCondLst>
                        <p:cond delay="0"/>
                      </p:stCondLst>
                      <p:childTnLst>
                        <p:par>
                          <p:cTn id="170" fill="hold">
                            <p:stCondLst>
                              <p:cond delay="0"/>
                            </p:stCondLst>
                            <p:childTnLst>
                              <p:par>
                                <p:cTn id="171" presetID="53" presetClass="entr" presetSubtype="16" fill="hold" grpId="1" nodeType="clickEffect">
                                  <p:stCondLst>
                                    <p:cond delay="0"/>
                                  </p:stCondLst>
                                  <p:childTnLst>
                                    <p:set>
                                      <p:cBhvr>
                                        <p:cTn id="172" dur="1" fill="hold">
                                          <p:stCondLst>
                                            <p:cond delay="0"/>
                                          </p:stCondLst>
                                        </p:cTn>
                                        <p:tgtEl>
                                          <p:spTgt spid="131"/>
                                        </p:tgtEl>
                                        <p:attrNameLst>
                                          <p:attrName>style.visibility</p:attrName>
                                        </p:attrNameLst>
                                      </p:cBhvr>
                                      <p:to>
                                        <p:strVal val="visible"/>
                                      </p:to>
                                    </p:set>
                                    <p:anim calcmode="lin" valueType="num">
                                      <p:cBhvr>
                                        <p:cTn id="173" dur="500" fill="hold"/>
                                        <p:tgtEl>
                                          <p:spTgt spid="131"/>
                                        </p:tgtEl>
                                        <p:attrNameLst>
                                          <p:attrName>ppt_w</p:attrName>
                                        </p:attrNameLst>
                                      </p:cBhvr>
                                      <p:tavLst>
                                        <p:tav tm="0">
                                          <p:val>
                                            <p:fltVal val="0"/>
                                          </p:val>
                                        </p:tav>
                                        <p:tav tm="100000">
                                          <p:val>
                                            <p:strVal val="#ppt_w"/>
                                          </p:val>
                                        </p:tav>
                                      </p:tavLst>
                                    </p:anim>
                                    <p:anim calcmode="lin" valueType="num">
                                      <p:cBhvr>
                                        <p:cTn id="174" dur="500" fill="hold"/>
                                        <p:tgtEl>
                                          <p:spTgt spid="131"/>
                                        </p:tgtEl>
                                        <p:attrNameLst>
                                          <p:attrName>ppt_h</p:attrName>
                                        </p:attrNameLst>
                                      </p:cBhvr>
                                      <p:tavLst>
                                        <p:tav tm="0">
                                          <p:val>
                                            <p:fltVal val="0"/>
                                          </p:val>
                                        </p:tav>
                                        <p:tav tm="100000">
                                          <p:val>
                                            <p:strVal val="#ppt_h"/>
                                          </p:val>
                                        </p:tav>
                                      </p:tavLst>
                                    </p:anim>
                                    <p:animEffect transition="in" filter="fade">
                                      <p:cBhvr>
                                        <p:cTn id="175" dur="500"/>
                                        <p:tgtEl>
                                          <p:spTgt spid="131"/>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132"/>
                                        </p:tgtEl>
                                        <p:attrNameLst>
                                          <p:attrName>style.visibility</p:attrName>
                                        </p:attrNameLst>
                                      </p:cBhvr>
                                      <p:to>
                                        <p:strVal val="visible"/>
                                      </p:to>
                                    </p:set>
                                    <p:anim calcmode="lin" valueType="num">
                                      <p:cBhvr>
                                        <p:cTn id="178" dur="500" fill="hold"/>
                                        <p:tgtEl>
                                          <p:spTgt spid="132"/>
                                        </p:tgtEl>
                                        <p:attrNameLst>
                                          <p:attrName>ppt_w</p:attrName>
                                        </p:attrNameLst>
                                      </p:cBhvr>
                                      <p:tavLst>
                                        <p:tav tm="0">
                                          <p:val>
                                            <p:fltVal val="0"/>
                                          </p:val>
                                        </p:tav>
                                        <p:tav tm="100000">
                                          <p:val>
                                            <p:strVal val="#ppt_w"/>
                                          </p:val>
                                        </p:tav>
                                      </p:tavLst>
                                    </p:anim>
                                    <p:anim calcmode="lin" valueType="num">
                                      <p:cBhvr>
                                        <p:cTn id="179" dur="500" fill="hold"/>
                                        <p:tgtEl>
                                          <p:spTgt spid="132"/>
                                        </p:tgtEl>
                                        <p:attrNameLst>
                                          <p:attrName>ppt_h</p:attrName>
                                        </p:attrNameLst>
                                      </p:cBhvr>
                                      <p:tavLst>
                                        <p:tav tm="0">
                                          <p:val>
                                            <p:fltVal val="0"/>
                                          </p:val>
                                        </p:tav>
                                        <p:tav tm="100000">
                                          <p:val>
                                            <p:strVal val="#ppt_h"/>
                                          </p:val>
                                        </p:tav>
                                      </p:tavLst>
                                    </p:anim>
                                    <p:animEffect transition="in" filter="fade">
                                      <p:cBhvr>
                                        <p:cTn id="180" dur="500"/>
                                        <p:tgtEl>
                                          <p:spTgt spid="132"/>
                                        </p:tgtEl>
                                      </p:cBhvr>
                                    </p:animEffect>
                                  </p:childTnLst>
                                </p:cTn>
                              </p:par>
                              <p:par>
                                <p:cTn id="181" presetID="53" presetClass="entr" presetSubtype="16" fill="hold" grpId="0" nodeType="withEffect">
                                  <p:stCondLst>
                                    <p:cond delay="0"/>
                                  </p:stCondLst>
                                  <p:childTnLst>
                                    <p:set>
                                      <p:cBhvr>
                                        <p:cTn id="182" dur="1" fill="hold">
                                          <p:stCondLst>
                                            <p:cond delay="0"/>
                                          </p:stCondLst>
                                        </p:cTn>
                                        <p:tgtEl>
                                          <p:spTgt spid="133"/>
                                        </p:tgtEl>
                                        <p:attrNameLst>
                                          <p:attrName>style.visibility</p:attrName>
                                        </p:attrNameLst>
                                      </p:cBhvr>
                                      <p:to>
                                        <p:strVal val="visible"/>
                                      </p:to>
                                    </p:set>
                                    <p:anim calcmode="lin" valueType="num">
                                      <p:cBhvr>
                                        <p:cTn id="183" dur="500" fill="hold"/>
                                        <p:tgtEl>
                                          <p:spTgt spid="133"/>
                                        </p:tgtEl>
                                        <p:attrNameLst>
                                          <p:attrName>ppt_w</p:attrName>
                                        </p:attrNameLst>
                                      </p:cBhvr>
                                      <p:tavLst>
                                        <p:tav tm="0">
                                          <p:val>
                                            <p:fltVal val="0"/>
                                          </p:val>
                                        </p:tav>
                                        <p:tav tm="100000">
                                          <p:val>
                                            <p:strVal val="#ppt_w"/>
                                          </p:val>
                                        </p:tav>
                                      </p:tavLst>
                                    </p:anim>
                                    <p:anim calcmode="lin" valueType="num">
                                      <p:cBhvr>
                                        <p:cTn id="184" dur="500" fill="hold"/>
                                        <p:tgtEl>
                                          <p:spTgt spid="133"/>
                                        </p:tgtEl>
                                        <p:attrNameLst>
                                          <p:attrName>ppt_h</p:attrName>
                                        </p:attrNameLst>
                                      </p:cBhvr>
                                      <p:tavLst>
                                        <p:tav tm="0">
                                          <p:val>
                                            <p:fltVal val="0"/>
                                          </p:val>
                                        </p:tav>
                                        <p:tav tm="100000">
                                          <p:val>
                                            <p:strVal val="#ppt_h"/>
                                          </p:val>
                                        </p:tav>
                                      </p:tavLst>
                                    </p:anim>
                                    <p:animEffect transition="in" filter="fade">
                                      <p:cBhvr>
                                        <p:cTn id="185" dur="500"/>
                                        <p:tgtEl>
                                          <p:spTgt spid="133"/>
                                        </p:tgtEl>
                                      </p:cBhvr>
                                    </p:animEffect>
                                  </p:childTnLst>
                                </p:cTn>
                              </p:par>
                              <p:par>
                                <p:cTn id="186" presetID="53" presetClass="entr" presetSubtype="16" fill="hold" grpId="0" nodeType="withEffect">
                                  <p:stCondLst>
                                    <p:cond delay="0"/>
                                  </p:stCondLst>
                                  <p:childTnLst>
                                    <p:set>
                                      <p:cBhvr>
                                        <p:cTn id="187" dur="1" fill="hold">
                                          <p:stCondLst>
                                            <p:cond delay="0"/>
                                          </p:stCondLst>
                                        </p:cTn>
                                        <p:tgtEl>
                                          <p:spTgt spid="134"/>
                                        </p:tgtEl>
                                        <p:attrNameLst>
                                          <p:attrName>style.visibility</p:attrName>
                                        </p:attrNameLst>
                                      </p:cBhvr>
                                      <p:to>
                                        <p:strVal val="visible"/>
                                      </p:to>
                                    </p:set>
                                    <p:anim calcmode="lin" valueType="num">
                                      <p:cBhvr>
                                        <p:cTn id="188" dur="500" fill="hold"/>
                                        <p:tgtEl>
                                          <p:spTgt spid="134"/>
                                        </p:tgtEl>
                                        <p:attrNameLst>
                                          <p:attrName>ppt_w</p:attrName>
                                        </p:attrNameLst>
                                      </p:cBhvr>
                                      <p:tavLst>
                                        <p:tav tm="0">
                                          <p:val>
                                            <p:fltVal val="0"/>
                                          </p:val>
                                        </p:tav>
                                        <p:tav tm="100000">
                                          <p:val>
                                            <p:strVal val="#ppt_w"/>
                                          </p:val>
                                        </p:tav>
                                      </p:tavLst>
                                    </p:anim>
                                    <p:anim calcmode="lin" valueType="num">
                                      <p:cBhvr>
                                        <p:cTn id="189" dur="500" fill="hold"/>
                                        <p:tgtEl>
                                          <p:spTgt spid="134"/>
                                        </p:tgtEl>
                                        <p:attrNameLst>
                                          <p:attrName>ppt_h</p:attrName>
                                        </p:attrNameLst>
                                      </p:cBhvr>
                                      <p:tavLst>
                                        <p:tav tm="0">
                                          <p:val>
                                            <p:fltVal val="0"/>
                                          </p:val>
                                        </p:tav>
                                        <p:tav tm="100000">
                                          <p:val>
                                            <p:strVal val="#ppt_h"/>
                                          </p:val>
                                        </p:tav>
                                      </p:tavLst>
                                    </p:anim>
                                    <p:animEffect transition="in" filter="fade">
                                      <p:cBhvr>
                                        <p:cTn id="190" dur="500"/>
                                        <p:tgtEl>
                                          <p:spTgt spid="134"/>
                                        </p:tgtEl>
                                      </p:cBhvr>
                                    </p:animEffect>
                                  </p:childTnLst>
                                </p:cTn>
                              </p:par>
                              <p:par>
                                <p:cTn id="191" presetID="53" presetClass="entr" presetSubtype="16" fill="hold" grpId="0" nodeType="withEffect">
                                  <p:stCondLst>
                                    <p:cond delay="0"/>
                                  </p:stCondLst>
                                  <p:childTnLst>
                                    <p:set>
                                      <p:cBhvr>
                                        <p:cTn id="192" dur="1" fill="hold">
                                          <p:stCondLst>
                                            <p:cond delay="0"/>
                                          </p:stCondLst>
                                        </p:cTn>
                                        <p:tgtEl>
                                          <p:spTgt spid="135"/>
                                        </p:tgtEl>
                                        <p:attrNameLst>
                                          <p:attrName>style.visibility</p:attrName>
                                        </p:attrNameLst>
                                      </p:cBhvr>
                                      <p:to>
                                        <p:strVal val="visible"/>
                                      </p:to>
                                    </p:set>
                                    <p:anim calcmode="lin" valueType="num">
                                      <p:cBhvr>
                                        <p:cTn id="193" dur="500" fill="hold"/>
                                        <p:tgtEl>
                                          <p:spTgt spid="135"/>
                                        </p:tgtEl>
                                        <p:attrNameLst>
                                          <p:attrName>ppt_w</p:attrName>
                                        </p:attrNameLst>
                                      </p:cBhvr>
                                      <p:tavLst>
                                        <p:tav tm="0">
                                          <p:val>
                                            <p:fltVal val="0"/>
                                          </p:val>
                                        </p:tav>
                                        <p:tav tm="100000">
                                          <p:val>
                                            <p:strVal val="#ppt_w"/>
                                          </p:val>
                                        </p:tav>
                                      </p:tavLst>
                                    </p:anim>
                                    <p:anim calcmode="lin" valueType="num">
                                      <p:cBhvr>
                                        <p:cTn id="194" dur="500" fill="hold"/>
                                        <p:tgtEl>
                                          <p:spTgt spid="135"/>
                                        </p:tgtEl>
                                        <p:attrNameLst>
                                          <p:attrName>ppt_h</p:attrName>
                                        </p:attrNameLst>
                                      </p:cBhvr>
                                      <p:tavLst>
                                        <p:tav tm="0">
                                          <p:val>
                                            <p:fltVal val="0"/>
                                          </p:val>
                                        </p:tav>
                                        <p:tav tm="100000">
                                          <p:val>
                                            <p:strVal val="#ppt_h"/>
                                          </p:val>
                                        </p:tav>
                                      </p:tavLst>
                                    </p:anim>
                                    <p:animEffect transition="in" filter="fade">
                                      <p:cBhvr>
                                        <p:cTn id="195" dur="500"/>
                                        <p:tgtEl>
                                          <p:spTgt spid="1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136"/>
                                        </p:tgtEl>
                                        <p:attrNameLst>
                                          <p:attrName>style.visibility</p:attrName>
                                        </p:attrNameLst>
                                      </p:cBhvr>
                                      <p:to>
                                        <p:strVal val="visible"/>
                                      </p:to>
                                    </p:set>
                                    <p:anim calcmode="lin" valueType="num">
                                      <p:cBhvr>
                                        <p:cTn id="198" dur="500" fill="hold"/>
                                        <p:tgtEl>
                                          <p:spTgt spid="136"/>
                                        </p:tgtEl>
                                        <p:attrNameLst>
                                          <p:attrName>ppt_w</p:attrName>
                                        </p:attrNameLst>
                                      </p:cBhvr>
                                      <p:tavLst>
                                        <p:tav tm="0">
                                          <p:val>
                                            <p:fltVal val="0"/>
                                          </p:val>
                                        </p:tav>
                                        <p:tav tm="100000">
                                          <p:val>
                                            <p:strVal val="#ppt_w"/>
                                          </p:val>
                                        </p:tav>
                                      </p:tavLst>
                                    </p:anim>
                                    <p:anim calcmode="lin" valueType="num">
                                      <p:cBhvr>
                                        <p:cTn id="199" dur="500" fill="hold"/>
                                        <p:tgtEl>
                                          <p:spTgt spid="136"/>
                                        </p:tgtEl>
                                        <p:attrNameLst>
                                          <p:attrName>ppt_h</p:attrName>
                                        </p:attrNameLst>
                                      </p:cBhvr>
                                      <p:tavLst>
                                        <p:tav tm="0">
                                          <p:val>
                                            <p:fltVal val="0"/>
                                          </p:val>
                                        </p:tav>
                                        <p:tav tm="100000">
                                          <p:val>
                                            <p:strVal val="#ppt_h"/>
                                          </p:val>
                                        </p:tav>
                                      </p:tavLst>
                                    </p:anim>
                                    <p:animEffect transition="in" filter="fade">
                                      <p:cBhvr>
                                        <p:cTn id="200" dur="500"/>
                                        <p:tgtEl>
                                          <p:spTgt spid="136"/>
                                        </p:tgtEl>
                                      </p:cBhvr>
                                    </p:animEffect>
                                  </p:childTnLst>
                                </p:cTn>
                              </p:par>
                              <p:par>
                                <p:cTn id="201" presetID="53" presetClass="entr" presetSubtype="16" fill="hold" grpId="0" nodeType="withEffect">
                                  <p:stCondLst>
                                    <p:cond delay="0"/>
                                  </p:stCondLst>
                                  <p:childTnLst>
                                    <p:set>
                                      <p:cBhvr>
                                        <p:cTn id="202" dur="1" fill="hold">
                                          <p:stCondLst>
                                            <p:cond delay="0"/>
                                          </p:stCondLst>
                                        </p:cTn>
                                        <p:tgtEl>
                                          <p:spTgt spid="137"/>
                                        </p:tgtEl>
                                        <p:attrNameLst>
                                          <p:attrName>style.visibility</p:attrName>
                                        </p:attrNameLst>
                                      </p:cBhvr>
                                      <p:to>
                                        <p:strVal val="visible"/>
                                      </p:to>
                                    </p:set>
                                    <p:anim calcmode="lin" valueType="num">
                                      <p:cBhvr>
                                        <p:cTn id="203" dur="500" fill="hold"/>
                                        <p:tgtEl>
                                          <p:spTgt spid="137"/>
                                        </p:tgtEl>
                                        <p:attrNameLst>
                                          <p:attrName>ppt_w</p:attrName>
                                        </p:attrNameLst>
                                      </p:cBhvr>
                                      <p:tavLst>
                                        <p:tav tm="0">
                                          <p:val>
                                            <p:fltVal val="0"/>
                                          </p:val>
                                        </p:tav>
                                        <p:tav tm="100000">
                                          <p:val>
                                            <p:strVal val="#ppt_w"/>
                                          </p:val>
                                        </p:tav>
                                      </p:tavLst>
                                    </p:anim>
                                    <p:anim calcmode="lin" valueType="num">
                                      <p:cBhvr>
                                        <p:cTn id="204" dur="500" fill="hold"/>
                                        <p:tgtEl>
                                          <p:spTgt spid="137"/>
                                        </p:tgtEl>
                                        <p:attrNameLst>
                                          <p:attrName>ppt_h</p:attrName>
                                        </p:attrNameLst>
                                      </p:cBhvr>
                                      <p:tavLst>
                                        <p:tav tm="0">
                                          <p:val>
                                            <p:fltVal val="0"/>
                                          </p:val>
                                        </p:tav>
                                        <p:tav tm="100000">
                                          <p:val>
                                            <p:strVal val="#ppt_h"/>
                                          </p:val>
                                        </p:tav>
                                      </p:tavLst>
                                    </p:anim>
                                    <p:animEffect transition="in" filter="fade">
                                      <p:cBhvr>
                                        <p:cTn id="205" dur="500"/>
                                        <p:tgtEl>
                                          <p:spTgt spid="137"/>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38"/>
                                        </p:tgtEl>
                                        <p:attrNameLst>
                                          <p:attrName>style.visibility</p:attrName>
                                        </p:attrNameLst>
                                      </p:cBhvr>
                                      <p:to>
                                        <p:strVal val="visible"/>
                                      </p:to>
                                    </p:set>
                                    <p:anim calcmode="lin" valueType="num">
                                      <p:cBhvr>
                                        <p:cTn id="208" dur="500" fill="hold"/>
                                        <p:tgtEl>
                                          <p:spTgt spid="138"/>
                                        </p:tgtEl>
                                        <p:attrNameLst>
                                          <p:attrName>ppt_w</p:attrName>
                                        </p:attrNameLst>
                                      </p:cBhvr>
                                      <p:tavLst>
                                        <p:tav tm="0">
                                          <p:val>
                                            <p:fltVal val="0"/>
                                          </p:val>
                                        </p:tav>
                                        <p:tav tm="100000">
                                          <p:val>
                                            <p:strVal val="#ppt_w"/>
                                          </p:val>
                                        </p:tav>
                                      </p:tavLst>
                                    </p:anim>
                                    <p:anim calcmode="lin" valueType="num">
                                      <p:cBhvr>
                                        <p:cTn id="209" dur="500" fill="hold"/>
                                        <p:tgtEl>
                                          <p:spTgt spid="138"/>
                                        </p:tgtEl>
                                        <p:attrNameLst>
                                          <p:attrName>ppt_h</p:attrName>
                                        </p:attrNameLst>
                                      </p:cBhvr>
                                      <p:tavLst>
                                        <p:tav tm="0">
                                          <p:val>
                                            <p:fltVal val="0"/>
                                          </p:val>
                                        </p:tav>
                                        <p:tav tm="100000">
                                          <p:val>
                                            <p:strVal val="#ppt_h"/>
                                          </p:val>
                                        </p:tav>
                                      </p:tavLst>
                                    </p:anim>
                                    <p:animEffect transition="in" filter="fade">
                                      <p:cBhvr>
                                        <p:cTn id="210" dur="500"/>
                                        <p:tgtEl>
                                          <p:spTgt spid="138"/>
                                        </p:tgtEl>
                                      </p:cBhvr>
                                    </p:animEffect>
                                  </p:childTnLst>
                                </p:cTn>
                              </p:par>
                              <p:par>
                                <p:cTn id="211" presetID="53" presetClass="entr" presetSubtype="16" fill="hold" grpId="0" nodeType="withEffect">
                                  <p:stCondLst>
                                    <p:cond delay="0"/>
                                  </p:stCondLst>
                                  <p:childTnLst>
                                    <p:set>
                                      <p:cBhvr>
                                        <p:cTn id="212" dur="1" fill="hold">
                                          <p:stCondLst>
                                            <p:cond delay="0"/>
                                          </p:stCondLst>
                                        </p:cTn>
                                        <p:tgtEl>
                                          <p:spTgt spid="139"/>
                                        </p:tgtEl>
                                        <p:attrNameLst>
                                          <p:attrName>style.visibility</p:attrName>
                                        </p:attrNameLst>
                                      </p:cBhvr>
                                      <p:to>
                                        <p:strVal val="visible"/>
                                      </p:to>
                                    </p:set>
                                    <p:anim calcmode="lin" valueType="num">
                                      <p:cBhvr>
                                        <p:cTn id="213" dur="500" fill="hold"/>
                                        <p:tgtEl>
                                          <p:spTgt spid="139"/>
                                        </p:tgtEl>
                                        <p:attrNameLst>
                                          <p:attrName>ppt_w</p:attrName>
                                        </p:attrNameLst>
                                      </p:cBhvr>
                                      <p:tavLst>
                                        <p:tav tm="0">
                                          <p:val>
                                            <p:fltVal val="0"/>
                                          </p:val>
                                        </p:tav>
                                        <p:tav tm="100000">
                                          <p:val>
                                            <p:strVal val="#ppt_w"/>
                                          </p:val>
                                        </p:tav>
                                      </p:tavLst>
                                    </p:anim>
                                    <p:anim calcmode="lin" valueType="num">
                                      <p:cBhvr>
                                        <p:cTn id="214" dur="500" fill="hold"/>
                                        <p:tgtEl>
                                          <p:spTgt spid="139"/>
                                        </p:tgtEl>
                                        <p:attrNameLst>
                                          <p:attrName>ppt_h</p:attrName>
                                        </p:attrNameLst>
                                      </p:cBhvr>
                                      <p:tavLst>
                                        <p:tav tm="0">
                                          <p:val>
                                            <p:fltVal val="0"/>
                                          </p:val>
                                        </p:tav>
                                        <p:tav tm="100000">
                                          <p:val>
                                            <p:strVal val="#ppt_h"/>
                                          </p:val>
                                        </p:tav>
                                      </p:tavLst>
                                    </p:anim>
                                    <p:animEffect transition="in" filter="fade">
                                      <p:cBhvr>
                                        <p:cTn id="215" dur="500"/>
                                        <p:tgtEl>
                                          <p:spTgt spid="139"/>
                                        </p:tgtEl>
                                      </p:cBhvr>
                                    </p:animEffect>
                                  </p:childTnLst>
                                </p:cTn>
                              </p:par>
                              <p:par>
                                <p:cTn id="216" presetID="53" presetClass="entr" presetSubtype="16" fill="hold" grpId="0" nodeType="withEffect">
                                  <p:stCondLst>
                                    <p:cond delay="0"/>
                                  </p:stCondLst>
                                  <p:childTnLst>
                                    <p:set>
                                      <p:cBhvr>
                                        <p:cTn id="217" dur="1" fill="hold">
                                          <p:stCondLst>
                                            <p:cond delay="0"/>
                                          </p:stCondLst>
                                        </p:cTn>
                                        <p:tgtEl>
                                          <p:spTgt spid="149"/>
                                        </p:tgtEl>
                                        <p:attrNameLst>
                                          <p:attrName>style.visibility</p:attrName>
                                        </p:attrNameLst>
                                      </p:cBhvr>
                                      <p:to>
                                        <p:strVal val="visible"/>
                                      </p:to>
                                    </p:set>
                                    <p:anim calcmode="lin" valueType="num">
                                      <p:cBhvr>
                                        <p:cTn id="218" dur="500" fill="hold"/>
                                        <p:tgtEl>
                                          <p:spTgt spid="149"/>
                                        </p:tgtEl>
                                        <p:attrNameLst>
                                          <p:attrName>ppt_w</p:attrName>
                                        </p:attrNameLst>
                                      </p:cBhvr>
                                      <p:tavLst>
                                        <p:tav tm="0">
                                          <p:val>
                                            <p:fltVal val="0"/>
                                          </p:val>
                                        </p:tav>
                                        <p:tav tm="100000">
                                          <p:val>
                                            <p:strVal val="#ppt_w"/>
                                          </p:val>
                                        </p:tav>
                                      </p:tavLst>
                                    </p:anim>
                                    <p:anim calcmode="lin" valueType="num">
                                      <p:cBhvr>
                                        <p:cTn id="219" dur="500" fill="hold"/>
                                        <p:tgtEl>
                                          <p:spTgt spid="149"/>
                                        </p:tgtEl>
                                        <p:attrNameLst>
                                          <p:attrName>ppt_h</p:attrName>
                                        </p:attrNameLst>
                                      </p:cBhvr>
                                      <p:tavLst>
                                        <p:tav tm="0">
                                          <p:val>
                                            <p:fltVal val="0"/>
                                          </p:val>
                                        </p:tav>
                                        <p:tav tm="100000">
                                          <p:val>
                                            <p:strVal val="#ppt_h"/>
                                          </p:val>
                                        </p:tav>
                                      </p:tavLst>
                                    </p:anim>
                                    <p:animEffect transition="in" filter="fade">
                                      <p:cBhvr>
                                        <p:cTn id="220" dur="500"/>
                                        <p:tgtEl>
                                          <p:spTgt spid="149"/>
                                        </p:tgtEl>
                                      </p:cBhvr>
                                    </p:animEffect>
                                  </p:childTnLst>
                                </p:cTn>
                              </p:par>
                              <p:par>
                                <p:cTn id="221" presetID="53" presetClass="entr" presetSubtype="16" fill="hold" grpId="0" nodeType="withEffect">
                                  <p:stCondLst>
                                    <p:cond delay="0"/>
                                  </p:stCondLst>
                                  <p:childTnLst>
                                    <p:set>
                                      <p:cBhvr>
                                        <p:cTn id="222" dur="1" fill="hold">
                                          <p:stCondLst>
                                            <p:cond delay="0"/>
                                          </p:stCondLst>
                                        </p:cTn>
                                        <p:tgtEl>
                                          <p:spTgt spid="150"/>
                                        </p:tgtEl>
                                        <p:attrNameLst>
                                          <p:attrName>style.visibility</p:attrName>
                                        </p:attrNameLst>
                                      </p:cBhvr>
                                      <p:to>
                                        <p:strVal val="visible"/>
                                      </p:to>
                                    </p:set>
                                    <p:anim calcmode="lin" valueType="num">
                                      <p:cBhvr>
                                        <p:cTn id="223" dur="500" fill="hold"/>
                                        <p:tgtEl>
                                          <p:spTgt spid="150"/>
                                        </p:tgtEl>
                                        <p:attrNameLst>
                                          <p:attrName>ppt_w</p:attrName>
                                        </p:attrNameLst>
                                      </p:cBhvr>
                                      <p:tavLst>
                                        <p:tav tm="0">
                                          <p:val>
                                            <p:fltVal val="0"/>
                                          </p:val>
                                        </p:tav>
                                        <p:tav tm="100000">
                                          <p:val>
                                            <p:strVal val="#ppt_w"/>
                                          </p:val>
                                        </p:tav>
                                      </p:tavLst>
                                    </p:anim>
                                    <p:anim calcmode="lin" valueType="num">
                                      <p:cBhvr>
                                        <p:cTn id="224" dur="500" fill="hold"/>
                                        <p:tgtEl>
                                          <p:spTgt spid="150"/>
                                        </p:tgtEl>
                                        <p:attrNameLst>
                                          <p:attrName>ppt_h</p:attrName>
                                        </p:attrNameLst>
                                      </p:cBhvr>
                                      <p:tavLst>
                                        <p:tav tm="0">
                                          <p:val>
                                            <p:fltVal val="0"/>
                                          </p:val>
                                        </p:tav>
                                        <p:tav tm="100000">
                                          <p:val>
                                            <p:strVal val="#ppt_h"/>
                                          </p:val>
                                        </p:tav>
                                      </p:tavLst>
                                    </p:anim>
                                    <p:animEffect transition="in" filter="fade">
                                      <p:cBhvr>
                                        <p:cTn id="225" dur="500"/>
                                        <p:tgtEl>
                                          <p:spTgt spid="150"/>
                                        </p:tgtEl>
                                      </p:cBhvr>
                                    </p:animEffect>
                                  </p:childTnLst>
                                </p:cTn>
                              </p:par>
                            </p:childTnLst>
                          </p:cTn>
                        </p:par>
                      </p:childTnLst>
                    </p:cTn>
                  </p:par>
                </p:childTnLst>
              </p:cTn>
              <p:nextCondLst>
                <p:cond evt="onClick" delay="0">
                  <p:tgtEl>
                    <p:spTgt spid="130"/>
                  </p:tgtEl>
                </p:cond>
              </p:nextCondLst>
            </p:seq>
            <p:seq concurrent="1" nextAc="seek">
              <p:cTn id="226" restart="whenNotActive" fill="hold" evtFilter="cancelBubble" nodeType="interactiveSeq">
                <p:stCondLst>
                  <p:cond evt="onClick" delay="0">
                    <p:tgtEl>
                      <p:spTgt spid="151"/>
                    </p:tgtEl>
                  </p:cond>
                </p:stCondLst>
                <p:endSync evt="end" delay="0">
                  <p:rtn val="all"/>
                </p:endSync>
                <p:childTnLst>
                  <p:par>
                    <p:cTn id="227" fill="hold">
                      <p:stCondLst>
                        <p:cond delay="0"/>
                      </p:stCondLst>
                      <p:childTnLst>
                        <p:par>
                          <p:cTn id="228" fill="hold">
                            <p:stCondLst>
                              <p:cond delay="0"/>
                            </p:stCondLst>
                            <p:childTnLst>
                              <p:par>
                                <p:cTn id="229" presetID="53" presetClass="entr" presetSubtype="16" fill="hold" grpId="1" nodeType="clickEffect">
                                  <p:stCondLst>
                                    <p:cond delay="0"/>
                                  </p:stCondLst>
                                  <p:childTnLst>
                                    <p:set>
                                      <p:cBhvr>
                                        <p:cTn id="230" dur="1" fill="hold">
                                          <p:stCondLst>
                                            <p:cond delay="0"/>
                                          </p:stCondLst>
                                        </p:cTn>
                                        <p:tgtEl>
                                          <p:spTgt spid="152"/>
                                        </p:tgtEl>
                                        <p:attrNameLst>
                                          <p:attrName>style.visibility</p:attrName>
                                        </p:attrNameLst>
                                      </p:cBhvr>
                                      <p:to>
                                        <p:strVal val="visible"/>
                                      </p:to>
                                    </p:set>
                                    <p:anim calcmode="lin" valueType="num">
                                      <p:cBhvr>
                                        <p:cTn id="231" dur="500" fill="hold"/>
                                        <p:tgtEl>
                                          <p:spTgt spid="152"/>
                                        </p:tgtEl>
                                        <p:attrNameLst>
                                          <p:attrName>ppt_w</p:attrName>
                                        </p:attrNameLst>
                                      </p:cBhvr>
                                      <p:tavLst>
                                        <p:tav tm="0">
                                          <p:val>
                                            <p:fltVal val="0"/>
                                          </p:val>
                                        </p:tav>
                                        <p:tav tm="100000">
                                          <p:val>
                                            <p:strVal val="#ppt_w"/>
                                          </p:val>
                                        </p:tav>
                                      </p:tavLst>
                                    </p:anim>
                                    <p:anim calcmode="lin" valueType="num">
                                      <p:cBhvr>
                                        <p:cTn id="232" dur="500" fill="hold"/>
                                        <p:tgtEl>
                                          <p:spTgt spid="152"/>
                                        </p:tgtEl>
                                        <p:attrNameLst>
                                          <p:attrName>ppt_h</p:attrName>
                                        </p:attrNameLst>
                                      </p:cBhvr>
                                      <p:tavLst>
                                        <p:tav tm="0">
                                          <p:val>
                                            <p:fltVal val="0"/>
                                          </p:val>
                                        </p:tav>
                                        <p:tav tm="100000">
                                          <p:val>
                                            <p:strVal val="#ppt_h"/>
                                          </p:val>
                                        </p:tav>
                                      </p:tavLst>
                                    </p:anim>
                                    <p:animEffect transition="in" filter="fade">
                                      <p:cBhvr>
                                        <p:cTn id="233" dur="500"/>
                                        <p:tgtEl>
                                          <p:spTgt spid="152"/>
                                        </p:tgtEl>
                                      </p:cBhvr>
                                    </p:animEffect>
                                  </p:childTnLst>
                                </p:cTn>
                              </p:par>
                              <p:par>
                                <p:cTn id="234" presetID="53" presetClass="entr" presetSubtype="16" fill="hold" grpId="0" nodeType="withEffect">
                                  <p:stCondLst>
                                    <p:cond delay="0"/>
                                  </p:stCondLst>
                                  <p:childTnLst>
                                    <p:set>
                                      <p:cBhvr>
                                        <p:cTn id="235" dur="1" fill="hold">
                                          <p:stCondLst>
                                            <p:cond delay="0"/>
                                          </p:stCondLst>
                                        </p:cTn>
                                        <p:tgtEl>
                                          <p:spTgt spid="153"/>
                                        </p:tgtEl>
                                        <p:attrNameLst>
                                          <p:attrName>style.visibility</p:attrName>
                                        </p:attrNameLst>
                                      </p:cBhvr>
                                      <p:to>
                                        <p:strVal val="visible"/>
                                      </p:to>
                                    </p:set>
                                    <p:anim calcmode="lin" valueType="num">
                                      <p:cBhvr>
                                        <p:cTn id="236" dur="500" fill="hold"/>
                                        <p:tgtEl>
                                          <p:spTgt spid="153"/>
                                        </p:tgtEl>
                                        <p:attrNameLst>
                                          <p:attrName>ppt_w</p:attrName>
                                        </p:attrNameLst>
                                      </p:cBhvr>
                                      <p:tavLst>
                                        <p:tav tm="0">
                                          <p:val>
                                            <p:fltVal val="0"/>
                                          </p:val>
                                        </p:tav>
                                        <p:tav tm="100000">
                                          <p:val>
                                            <p:strVal val="#ppt_w"/>
                                          </p:val>
                                        </p:tav>
                                      </p:tavLst>
                                    </p:anim>
                                    <p:anim calcmode="lin" valueType="num">
                                      <p:cBhvr>
                                        <p:cTn id="237" dur="500" fill="hold"/>
                                        <p:tgtEl>
                                          <p:spTgt spid="153"/>
                                        </p:tgtEl>
                                        <p:attrNameLst>
                                          <p:attrName>ppt_h</p:attrName>
                                        </p:attrNameLst>
                                      </p:cBhvr>
                                      <p:tavLst>
                                        <p:tav tm="0">
                                          <p:val>
                                            <p:fltVal val="0"/>
                                          </p:val>
                                        </p:tav>
                                        <p:tav tm="100000">
                                          <p:val>
                                            <p:strVal val="#ppt_h"/>
                                          </p:val>
                                        </p:tav>
                                      </p:tavLst>
                                    </p:anim>
                                    <p:animEffect transition="in" filter="fade">
                                      <p:cBhvr>
                                        <p:cTn id="238" dur="500"/>
                                        <p:tgtEl>
                                          <p:spTgt spid="153"/>
                                        </p:tgtEl>
                                      </p:cBhvr>
                                    </p:animEffect>
                                  </p:childTnLst>
                                </p:cTn>
                              </p:par>
                              <p:par>
                                <p:cTn id="239" presetID="53" presetClass="entr" presetSubtype="16" fill="hold" grpId="0" nodeType="withEffect">
                                  <p:stCondLst>
                                    <p:cond delay="0"/>
                                  </p:stCondLst>
                                  <p:childTnLst>
                                    <p:set>
                                      <p:cBhvr>
                                        <p:cTn id="240" dur="1" fill="hold">
                                          <p:stCondLst>
                                            <p:cond delay="0"/>
                                          </p:stCondLst>
                                        </p:cTn>
                                        <p:tgtEl>
                                          <p:spTgt spid="154"/>
                                        </p:tgtEl>
                                        <p:attrNameLst>
                                          <p:attrName>style.visibility</p:attrName>
                                        </p:attrNameLst>
                                      </p:cBhvr>
                                      <p:to>
                                        <p:strVal val="visible"/>
                                      </p:to>
                                    </p:set>
                                    <p:anim calcmode="lin" valueType="num">
                                      <p:cBhvr>
                                        <p:cTn id="241" dur="500" fill="hold"/>
                                        <p:tgtEl>
                                          <p:spTgt spid="154"/>
                                        </p:tgtEl>
                                        <p:attrNameLst>
                                          <p:attrName>ppt_w</p:attrName>
                                        </p:attrNameLst>
                                      </p:cBhvr>
                                      <p:tavLst>
                                        <p:tav tm="0">
                                          <p:val>
                                            <p:fltVal val="0"/>
                                          </p:val>
                                        </p:tav>
                                        <p:tav tm="100000">
                                          <p:val>
                                            <p:strVal val="#ppt_w"/>
                                          </p:val>
                                        </p:tav>
                                      </p:tavLst>
                                    </p:anim>
                                    <p:anim calcmode="lin" valueType="num">
                                      <p:cBhvr>
                                        <p:cTn id="242" dur="500" fill="hold"/>
                                        <p:tgtEl>
                                          <p:spTgt spid="154"/>
                                        </p:tgtEl>
                                        <p:attrNameLst>
                                          <p:attrName>ppt_h</p:attrName>
                                        </p:attrNameLst>
                                      </p:cBhvr>
                                      <p:tavLst>
                                        <p:tav tm="0">
                                          <p:val>
                                            <p:fltVal val="0"/>
                                          </p:val>
                                        </p:tav>
                                        <p:tav tm="100000">
                                          <p:val>
                                            <p:strVal val="#ppt_h"/>
                                          </p:val>
                                        </p:tav>
                                      </p:tavLst>
                                    </p:anim>
                                    <p:animEffect transition="in" filter="fade">
                                      <p:cBhvr>
                                        <p:cTn id="243" dur="500"/>
                                        <p:tgtEl>
                                          <p:spTgt spid="154"/>
                                        </p:tgtEl>
                                      </p:cBhvr>
                                    </p:animEffect>
                                  </p:childTnLst>
                                </p:cTn>
                              </p:par>
                              <p:par>
                                <p:cTn id="244" presetID="53" presetClass="entr" presetSubtype="16" fill="hold" grpId="0" nodeType="withEffect">
                                  <p:stCondLst>
                                    <p:cond delay="0"/>
                                  </p:stCondLst>
                                  <p:childTnLst>
                                    <p:set>
                                      <p:cBhvr>
                                        <p:cTn id="245" dur="1" fill="hold">
                                          <p:stCondLst>
                                            <p:cond delay="0"/>
                                          </p:stCondLst>
                                        </p:cTn>
                                        <p:tgtEl>
                                          <p:spTgt spid="155"/>
                                        </p:tgtEl>
                                        <p:attrNameLst>
                                          <p:attrName>style.visibility</p:attrName>
                                        </p:attrNameLst>
                                      </p:cBhvr>
                                      <p:to>
                                        <p:strVal val="visible"/>
                                      </p:to>
                                    </p:set>
                                    <p:anim calcmode="lin" valueType="num">
                                      <p:cBhvr>
                                        <p:cTn id="246" dur="500" fill="hold"/>
                                        <p:tgtEl>
                                          <p:spTgt spid="155"/>
                                        </p:tgtEl>
                                        <p:attrNameLst>
                                          <p:attrName>ppt_w</p:attrName>
                                        </p:attrNameLst>
                                      </p:cBhvr>
                                      <p:tavLst>
                                        <p:tav tm="0">
                                          <p:val>
                                            <p:fltVal val="0"/>
                                          </p:val>
                                        </p:tav>
                                        <p:tav tm="100000">
                                          <p:val>
                                            <p:strVal val="#ppt_w"/>
                                          </p:val>
                                        </p:tav>
                                      </p:tavLst>
                                    </p:anim>
                                    <p:anim calcmode="lin" valueType="num">
                                      <p:cBhvr>
                                        <p:cTn id="247" dur="500" fill="hold"/>
                                        <p:tgtEl>
                                          <p:spTgt spid="155"/>
                                        </p:tgtEl>
                                        <p:attrNameLst>
                                          <p:attrName>ppt_h</p:attrName>
                                        </p:attrNameLst>
                                      </p:cBhvr>
                                      <p:tavLst>
                                        <p:tav tm="0">
                                          <p:val>
                                            <p:fltVal val="0"/>
                                          </p:val>
                                        </p:tav>
                                        <p:tav tm="100000">
                                          <p:val>
                                            <p:strVal val="#ppt_h"/>
                                          </p:val>
                                        </p:tav>
                                      </p:tavLst>
                                    </p:anim>
                                    <p:animEffect transition="in" filter="fade">
                                      <p:cBhvr>
                                        <p:cTn id="248" dur="500"/>
                                        <p:tgtEl>
                                          <p:spTgt spid="155"/>
                                        </p:tgtEl>
                                      </p:cBhvr>
                                    </p:animEffect>
                                  </p:childTnLst>
                                </p:cTn>
                              </p:par>
                              <p:par>
                                <p:cTn id="249" presetID="53" presetClass="entr" presetSubtype="16" fill="hold" grpId="0" nodeType="withEffect">
                                  <p:stCondLst>
                                    <p:cond delay="0"/>
                                  </p:stCondLst>
                                  <p:childTnLst>
                                    <p:set>
                                      <p:cBhvr>
                                        <p:cTn id="250" dur="1" fill="hold">
                                          <p:stCondLst>
                                            <p:cond delay="0"/>
                                          </p:stCondLst>
                                        </p:cTn>
                                        <p:tgtEl>
                                          <p:spTgt spid="156"/>
                                        </p:tgtEl>
                                        <p:attrNameLst>
                                          <p:attrName>style.visibility</p:attrName>
                                        </p:attrNameLst>
                                      </p:cBhvr>
                                      <p:to>
                                        <p:strVal val="visible"/>
                                      </p:to>
                                    </p:set>
                                    <p:anim calcmode="lin" valueType="num">
                                      <p:cBhvr>
                                        <p:cTn id="251" dur="500" fill="hold"/>
                                        <p:tgtEl>
                                          <p:spTgt spid="156"/>
                                        </p:tgtEl>
                                        <p:attrNameLst>
                                          <p:attrName>ppt_w</p:attrName>
                                        </p:attrNameLst>
                                      </p:cBhvr>
                                      <p:tavLst>
                                        <p:tav tm="0">
                                          <p:val>
                                            <p:fltVal val="0"/>
                                          </p:val>
                                        </p:tav>
                                        <p:tav tm="100000">
                                          <p:val>
                                            <p:strVal val="#ppt_w"/>
                                          </p:val>
                                        </p:tav>
                                      </p:tavLst>
                                    </p:anim>
                                    <p:anim calcmode="lin" valueType="num">
                                      <p:cBhvr>
                                        <p:cTn id="252" dur="500" fill="hold"/>
                                        <p:tgtEl>
                                          <p:spTgt spid="156"/>
                                        </p:tgtEl>
                                        <p:attrNameLst>
                                          <p:attrName>ppt_h</p:attrName>
                                        </p:attrNameLst>
                                      </p:cBhvr>
                                      <p:tavLst>
                                        <p:tav tm="0">
                                          <p:val>
                                            <p:fltVal val="0"/>
                                          </p:val>
                                        </p:tav>
                                        <p:tav tm="100000">
                                          <p:val>
                                            <p:strVal val="#ppt_h"/>
                                          </p:val>
                                        </p:tav>
                                      </p:tavLst>
                                    </p:anim>
                                    <p:animEffect transition="in" filter="fade">
                                      <p:cBhvr>
                                        <p:cTn id="253" dur="500"/>
                                        <p:tgtEl>
                                          <p:spTgt spid="156"/>
                                        </p:tgtEl>
                                      </p:cBhvr>
                                    </p:animEffect>
                                  </p:childTnLst>
                                </p:cTn>
                              </p:par>
                              <p:par>
                                <p:cTn id="254" presetID="53" presetClass="entr" presetSubtype="16" fill="hold" grpId="0" nodeType="withEffect">
                                  <p:stCondLst>
                                    <p:cond delay="0"/>
                                  </p:stCondLst>
                                  <p:childTnLst>
                                    <p:set>
                                      <p:cBhvr>
                                        <p:cTn id="255" dur="1" fill="hold">
                                          <p:stCondLst>
                                            <p:cond delay="0"/>
                                          </p:stCondLst>
                                        </p:cTn>
                                        <p:tgtEl>
                                          <p:spTgt spid="178"/>
                                        </p:tgtEl>
                                        <p:attrNameLst>
                                          <p:attrName>style.visibility</p:attrName>
                                        </p:attrNameLst>
                                      </p:cBhvr>
                                      <p:to>
                                        <p:strVal val="visible"/>
                                      </p:to>
                                    </p:set>
                                    <p:anim calcmode="lin" valueType="num">
                                      <p:cBhvr>
                                        <p:cTn id="256" dur="500" fill="hold"/>
                                        <p:tgtEl>
                                          <p:spTgt spid="178"/>
                                        </p:tgtEl>
                                        <p:attrNameLst>
                                          <p:attrName>ppt_w</p:attrName>
                                        </p:attrNameLst>
                                      </p:cBhvr>
                                      <p:tavLst>
                                        <p:tav tm="0">
                                          <p:val>
                                            <p:fltVal val="0"/>
                                          </p:val>
                                        </p:tav>
                                        <p:tav tm="100000">
                                          <p:val>
                                            <p:strVal val="#ppt_w"/>
                                          </p:val>
                                        </p:tav>
                                      </p:tavLst>
                                    </p:anim>
                                    <p:anim calcmode="lin" valueType="num">
                                      <p:cBhvr>
                                        <p:cTn id="257" dur="500" fill="hold"/>
                                        <p:tgtEl>
                                          <p:spTgt spid="178"/>
                                        </p:tgtEl>
                                        <p:attrNameLst>
                                          <p:attrName>ppt_h</p:attrName>
                                        </p:attrNameLst>
                                      </p:cBhvr>
                                      <p:tavLst>
                                        <p:tav tm="0">
                                          <p:val>
                                            <p:fltVal val="0"/>
                                          </p:val>
                                        </p:tav>
                                        <p:tav tm="100000">
                                          <p:val>
                                            <p:strVal val="#ppt_h"/>
                                          </p:val>
                                        </p:tav>
                                      </p:tavLst>
                                    </p:anim>
                                    <p:animEffect transition="in" filter="fade">
                                      <p:cBhvr>
                                        <p:cTn id="258" dur="500"/>
                                        <p:tgtEl>
                                          <p:spTgt spid="178"/>
                                        </p:tgtEl>
                                      </p:cBhvr>
                                    </p:animEffect>
                                  </p:childTnLst>
                                </p:cTn>
                              </p:par>
                            </p:childTnLst>
                          </p:cTn>
                        </p:par>
                      </p:childTnLst>
                    </p:cTn>
                  </p:par>
                </p:childTnLst>
              </p:cTn>
              <p:nextCondLst>
                <p:cond evt="onClick" delay="0">
                  <p:tgtEl>
                    <p:spTgt spid="151"/>
                  </p:tgtEl>
                </p:cond>
              </p:nextCondLst>
            </p:seq>
            <p:seq concurrent="1" nextAc="seek">
              <p:cTn id="259" restart="whenNotActive" fill="hold" evtFilter="cancelBubble" nodeType="interactiveSeq">
                <p:stCondLst>
                  <p:cond evt="onClick" delay="0">
                    <p:tgtEl>
                      <p:spTgt spid="179"/>
                    </p:tgtEl>
                  </p:cond>
                </p:stCondLst>
                <p:endSync evt="end" delay="0">
                  <p:rtn val="all"/>
                </p:endSync>
                <p:childTnLst>
                  <p:par>
                    <p:cTn id="260" fill="hold">
                      <p:stCondLst>
                        <p:cond delay="0"/>
                      </p:stCondLst>
                      <p:childTnLst>
                        <p:par>
                          <p:cTn id="261" fill="hold">
                            <p:stCondLst>
                              <p:cond delay="0"/>
                            </p:stCondLst>
                            <p:childTnLst>
                              <p:par>
                                <p:cTn id="262" presetID="53" presetClass="entr" presetSubtype="16" fill="hold" grpId="1" nodeType="clickEffect">
                                  <p:stCondLst>
                                    <p:cond delay="0"/>
                                  </p:stCondLst>
                                  <p:childTnLst>
                                    <p:set>
                                      <p:cBhvr>
                                        <p:cTn id="263" dur="1" fill="hold">
                                          <p:stCondLst>
                                            <p:cond delay="0"/>
                                          </p:stCondLst>
                                        </p:cTn>
                                        <p:tgtEl>
                                          <p:spTgt spid="180"/>
                                        </p:tgtEl>
                                        <p:attrNameLst>
                                          <p:attrName>style.visibility</p:attrName>
                                        </p:attrNameLst>
                                      </p:cBhvr>
                                      <p:to>
                                        <p:strVal val="visible"/>
                                      </p:to>
                                    </p:set>
                                    <p:anim calcmode="lin" valueType="num">
                                      <p:cBhvr>
                                        <p:cTn id="264" dur="500" fill="hold"/>
                                        <p:tgtEl>
                                          <p:spTgt spid="180"/>
                                        </p:tgtEl>
                                        <p:attrNameLst>
                                          <p:attrName>ppt_w</p:attrName>
                                        </p:attrNameLst>
                                      </p:cBhvr>
                                      <p:tavLst>
                                        <p:tav tm="0">
                                          <p:val>
                                            <p:fltVal val="0"/>
                                          </p:val>
                                        </p:tav>
                                        <p:tav tm="100000">
                                          <p:val>
                                            <p:strVal val="#ppt_w"/>
                                          </p:val>
                                        </p:tav>
                                      </p:tavLst>
                                    </p:anim>
                                    <p:anim calcmode="lin" valueType="num">
                                      <p:cBhvr>
                                        <p:cTn id="265" dur="500" fill="hold"/>
                                        <p:tgtEl>
                                          <p:spTgt spid="180"/>
                                        </p:tgtEl>
                                        <p:attrNameLst>
                                          <p:attrName>ppt_h</p:attrName>
                                        </p:attrNameLst>
                                      </p:cBhvr>
                                      <p:tavLst>
                                        <p:tav tm="0">
                                          <p:val>
                                            <p:fltVal val="0"/>
                                          </p:val>
                                        </p:tav>
                                        <p:tav tm="100000">
                                          <p:val>
                                            <p:strVal val="#ppt_h"/>
                                          </p:val>
                                        </p:tav>
                                      </p:tavLst>
                                    </p:anim>
                                    <p:animEffect transition="in" filter="fade">
                                      <p:cBhvr>
                                        <p:cTn id="266" dur="500"/>
                                        <p:tgtEl>
                                          <p:spTgt spid="180"/>
                                        </p:tgtEl>
                                      </p:cBhvr>
                                    </p:animEffect>
                                  </p:childTnLst>
                                </p:cTn>
                              </p:par>
                              <p:par>
                                <p:cTn id="267" presetID="53" presetClass="entr" presetSubtype="16" fill="hold" grpId="0" nodeType="withEffect">
                                  <p:stCondLst>
                                    <p:cond delay="0"/>
                                  </p:stCondLst>
                                  <p:childTnLst>
                                    <p:set>
                                      <p:cBhvr>
                                        <p:cTn id="268" dur="1" fill="hold">
                                          <p:stCondLst>
                                            <p:cond delay="0"/>
                                          </p:stCondLst>
                                        </p:cTn>
                                        <p:tgtEl>
                                          <p:spTgt spid="181"/>
                                        </p:tgtEl>
                                        <p:attrNameLst>
                                          <p:attrName>style.visibility</p:attrName>
                                        </p:attrNameLst>
                                      </p:cBhvr>
                                      <p:to>
                                        <p:strVal val="visible"/>
                                      </p:to>
                                    </p:set>
                                    <p:anim calcmode="lin" valueType="num">
                                      <p:cBhvr>
                                        <p:cTn id="269" dur="500" fill="hold"/>
                                        <p:tgtEl>
                                          <p:spTgt spid="181"/>
                                        </p:tgtEl>
                                        <p:attrNameLst>
                                          <p:attrName>ppt_w</p:attrName>
                                        </p:attrNameLst>
                                      </p:cBhvr>
                                      <p:tavLst>
                                        <p:tav tm="0">
                                          <p:val>
                                            <p:fltVal val="0"/>
                                          </p:val>
                                        </p:tav>
                                        <p:tav tm="100000">
                                          <p:val>
                                            <p:strVal val="#ppt_w"/>
                                          </p:val>
                                        </p:tav>
                                      </p:tavLst>
                                    </p:anim>
                                    <p:anim calcmode="lin" valueType="num">
                                      <p:cBhvr>
                                        <p:cTn id="270" dur="500" fill="hold"/>
                                        <p:tgtEl>
                                          <p:spTgt spid="181"/>
                                        </p:tgtEl>
                                        <p:attrNameLst>
                                          <p:attrName>ppt_h</p:attrName>
                                        </p:attrNameLst>
                                      </p:cBhvr>
                                      <p:tavLst>
                                        <p:tav tm="0">
                                          <p:val>
                                            <p:fltVal val="0"/>
                                          </p:val>
                                        </p:tav>
                                        <p:tav tm="100000">
                                          <p:val>
                                            <p:strVal val="#ppt_h"/>
                                          </p:val>
                                        </p:tav>
                                      </p:tavLst>
                                    </p:anim>
                                    <p:animEffect transition="in" filter="fade">
                                      <p:cBhvr>
                                        <p:cTn id="271" dur="500"/>
                                        <p:tgtEl>
                                          <p:spTgt spid="181"/>
                                        </p:tgtEl>
                                      </p:cBhvr>
                                    </p:animEffect>
                                  </p:childTnLst>
                                </p:cTn>
                              </p:par>
                              <p:par>
                                <p:cTn id="272" presetID="53" presetClass="entr" presetSubtype="16" fill="hold" grpId="0" nodeType="withEffect">
                                  <p:stCondLst>
                                    <p:cond delay="0"/>
                                  </p:stCondLst>
                                  <p:childTnLst>
                                    <p:set>
                                      <p:cBhvr>
                                        <p:cTn id="273" dur="1" fill="hold">
                                          <p:stCondLst>
                                            <p:cond delay="0"/>
                                          </p:stCondLst>
                                        </p:cTn>
                                        <p:tgtEl>
                                          <p:spTgt spid="182"/>
                                        </p:tgtEl>
                                        <p:attrNameLst>
                                          <p:attrName>style.visibility</p:attrName>
                                        </p:attrNameLst>
                                      </p:cBhvr>
                                      <p:to>
                                        <p:strVal val="visible"/>
                                      </p:to>
                                    </p:set>
                                    <p:anim calcmode="lin" valueType="num">
                                      <p:cBhvr>
                                        <p:cTn id="274" dur="500" fill="hold"/>
                                        <p:tgtEl>
                                          <p:spTgt spid="182"/>
                                        </p:tgtEl>
                                        <p:attrNameLst>
                                          <p:attrName>ppt_w</p:attrName>
                                        </p:attrNameLst>
                                      </p:cBhvr>
                                      <p:tavLst>
                                        <p:tav tm="0">
                                          <p:val>
                                            <p:fltVal val="0"/>
                                          </p:val>
                                        </p:tav>
                                        <p:tav tm="100000">
                                          <p:val>
                                            <p:strVal val="#ppt_w"/>
                                          </p:val>
                                        </p:tav>
                                      </p:tavLst>
                                    </p:anim>
                                    <p:anim calcmode="lin" valueType="num">
                                      <p:cBhvr>
                                        <p:cTn id="275" dur="500" fill="hold"/>
                                        <p:tgtEl>
                                          <p:spTgt spid="182"/>
                                        </p:tgtEl>
                                        <p:attrNameLst>
                                          <p:attrName>ppt_h</p:attrName>
                                        </p:attrNameLst>
                                      </p:cBhvr>
                                      <p:tavLst>
                                        <p:tav tm="0">
                                          <p:val>
                                            <p:fltVal val="0"/>
                                          </p:val>
                                        </p:tav>
                                        <p:tav tm="100000">
                                          <p:val>
                                            <p:strVal val="#ppt_h"/>
                                          </p:val>
                                        </p:tav>
                                      </p:tavLst>
                                    </p:anim>
                                    <p:animEffect transition="in" filter="fade">
                                      <p:cBhvr>
                                        <p:cTn id="276" dur="500"/>
                                        <p:tgtEl>
                                          <p:spTgt spid="182"/>
                                        </p:tgtEl>
                                      </p:cBhvr>
                                    </p:animEffect>
                                  </p:childTnLst>
                                </p:cTn>
                              </p:par>
                              <p:par>
                                <p:cTn id="277" presetID="53" presetClass="entr" presetSubtype="16" fill="hold" grpId="0" nodeType="withEffect">
                                  <p:stCondLst>
                                    <p:cond delay="0"/>
                                  </p:stCondLst>
                                  <p:childTnLst>
                                    <p:set>
                                      <p:cBhvr>
                                        <p:cTn id="278" dur="1" fill="hold">
                                          <p:stCondLst>
                                            <p:cond delay="0"/>
                                          </p:stCondLst>
                                        </p:cTn>
                                        <p:tgtEl>
                                          <p:spTgt spid="183"/>
                                        </p:tgtEl>
                                        <p:attrNameLst>
                                          <p:attrName>style.visibility</p:attrName>
                                        </p:attrNameLst>
                                      </p:cBhvr>
                                      <p:to>
                                        <p:strVal val="visible"/>
                                      </p:to>
                                    </p:set>
                                    <p:anim calcmode="lin" valueType="num">
                                      <p:cBhvr>
                                        <p:cTn id="279" dur="500" fill="hold"/>
                                        <p:tgtEl>
                                          <p:spTgt spid="183"/>
                                        </p:tgtEl>
                                        <p:attrNameLst>
                                          <p:attrName>ppt_w</p:attrName>
                                        </p:attrNameLst>
                                      </p:cBhvr>
                                      <p:tavLst>
                                        <p:tav tm="0">
                                          <p:val>
                                            <p:fltVal val="0"/>
                                          </p:val>
                                        </p:tav>
                                        <p:tav tm="100000">
                                          <p:val>
                                            <p:strVal val="#ppt_w"/>
                                          </p:val>
                                        </p:tav>
                                      </p:tavLst>
                                    </p:anim>
                                    <p:anim calcmode="lin" valueType="num">
                                      <p:cBhvr>
                                        <p:cTn id="280" dur="500" fill="hold"/>
                                        <p:tgtEl>
                                          <p:spTgt spid="183"/>
                                        </p:tgtEl>
                                        <p:attrNameLst>
                                          <p:attrName>ppt_h</p:attrName>
                                        </p:attrNameLst>
                                      </p:cBhvr>
                                      <p:tavLst>
                                        <p:tav tm="0">
                                          <p:val>
                                            <p:fltVal val="0"/>
                                          </p:val>
                                        </p:tav>
                                        <p:tav tm="100000">
                                          <p:val>
                                            <p:strVal val="#ppt_h"/>
                                          </p:val>
                                        </p:tav>
                                      </p:tavLst>
                                    </p:anim>
                                    <p:animEffect transition="in" filter="fade">
                                      <p:cBhvr>
                                        <p:cTn id="281" dur="500"/>
                                        <p:tgtEl>
                                          <p:spTgt spid="183"/>
                                        </p:tgtEl>
                                      </p:cBhvr>
                                    </p:animEffect>
                                  </p:childTnLst>
                                </p:cTn>
                              </p:par>
                              <p:par>
                                <p:cTn id="282" presetID="53" presetClass="entr" presetSubtype="16" fill="hold" grpId="0" nodeType="withEffect">
                                  <p:stCondLst>
                                    <p:cond delay="0"/>
                                  </p:stCondLst>
                                  <p:childTnLst>
                                    <p:set>
                                      <p:cBhvr>
                                        <p:cTn id="283" dur="1" fill="hold">
                                          <p:stCondLst>
                                            <p:cond delay="0"/>
                                          </p:stCondLst>
                                        </p:cTn>
                                        <p:tgtEl>
                                          <p:spTgt spid="184"/>
                                        </p:tgtEl>
                                        <p:attrNameLst>
                                          <p:attrName>style.visibility</p:attrName>
                                        </p:attrNameLst>
                                      </p:cBhvr>
                                      <p:to>
                                        <p:strVal val="visible"/>
                                      </p:to>
                                    </p:set>
                                    <p:anim calcmode="lin" valueType="num">
                                      <p:cBhvr>
                                        <p:cTn id="284" dur="500" fill="hold"/>
                                        <p:tgtEl>
                                          <p:spTgt spid="184"/>
                                        </p:tgtEl>
                                        <p:attrNameLst>
                                          <p:attrName>ppt_w</p:attrName>
                                        </p:attrNameLst>
                                      </p:cBhvr>
                                      <p:tavLst>
                                        <p:tav tm="0">
                                          <p:val>
                                            <p:fltVal val="0"/>
                                          </p:val>
                                        </p:tav>
                                        <p:tav tm="100000">
                                          <p:val>
                                            <p:strVal val="#ppt_w"/>
                                          </p:val>
                                        </p:tav>
                                      </p:tavLst>
                                    </p:anim>
                                    <p:anim calcmode="lin" valueType="num">
                                      <p:cBhvr>
                                        <p:cTn id="285" dur="500" fill="hold"/>
                                        <p:tgtEl>
                                          <p:spTgt spid="184"/>
                                        </p:tgtEl>
                                        <p:attrNameLst>
                                          <p:attrName>ppt_h</p:attrName>
                                        </p:attrNameLst>
                                      </p:cBhvr>
                                      <p:tavLst>
                                        <p:tav tm="0">
                                          <p:val>
                                            <p:fltVal val="0"/>
                                          </p:val>
                                        </p:tav>
                                        <p:tav tm="100000">
                                          <p:val>
                                            <p:strVal val="#ppt_h"/>
                                          </p:val>
                                        </p:tav>
                                      </p:tavLst>
                                    </p:anim>
                                    <p:animEffect transition="in" filter="fade">
                                      <p:cBhvr>
                                        <p:cTn id="286" dur="500"/>
                                        <p:tgtEl>
                                          <p:spTgt spid="184"/>
                                        </p:tgtEl>
                                      </p:cBhvr>
                                    </p:animEffect>
                                  </p:childTnLst>
                                </p:cTn>
                              </p:par>
                              <p:par>
                                <p:cTn id="287" presetID="53" presetClass="entr" presetSubtype="16" fill="hold" grpId="0" nodeType="withEffect">
                                  <p:stCondLst>
                                    <p:cond delay="0"/>
                                  </p:stCondLst>
                                  <p:childTnLst>
                                    <p:set>
                                      <p:cBhvr>
                                        <p:cTn id="288" dur="1" fill="hold">
                                          <p:stCondLst>
                                            <p:cond delay="0"/>
                                          </p:stCondLst>
                                        </p:cTn>
                                        <p:tgtEl>
                                          <p:spTgt spid="185"/>
                                        </p:tgtEl>
                                        <p:attrNameLst>
                                          <p:attrName>style.visibility</p:attrName>
                                        </p:attrNameLst>
                                      </p:cBhvr>
                                      <p:to>
                                        <p:strVal val="visible"/>
                                      </p:to>
                                    </p:set>
                                    <p:anim calcmode="lin" valueType="num">
                                      <p:cBhvr>
                                        <p:cTn id="289" dur="500" fill="hold"/>
                                        <p:tgtEl>
                                          <p:spTgt spid="185"/>
                                        </p:tgtEl>
                                        <p:attrNameLst>
                                          <p:attrName>ppt_w</p:attrName>
                                        </p:attrNameLst>
                                      </p:cBhvr>
                                      <p:tavLst>
                                        <p:tav tm="0">
                                          <p:val>
                                            <p:fltVal val="0"/>
                                          </p:val>
                                        </p:tav>
                                        <p:tav tm="100000">
                                          <p:val>
                                            <p:strVal val="#ppt_w"/>
                                          </p:val>
                                        </p:tav>
                                      </p:tavLst>
                                    </p:anim>
                                    <p:anim calcmode="lin" valueType="num">
                                      <p:cBhvr>
                                        <p:cTn id="290" dur="500" fill="hold"/>
                                        <p:tgtEl>
                                          <p:spTgt spid="185"/>
                                        </p:tgtEl>
                                        <p:attrNameLst>
                                          <p:attrName>ppt_h</p:attrName>
                                        </p:attrNameLst>
                                      </p:cBhvr>
                                      <p:tavLst>
                                        <p:tav tm="0">
                                          <p:val>
                                            <p:fltVal val="0"/>
                                          </p:val>
                                        </p:tav>
                                        <p:tav tm="100000">
                                          <p:val>
                                            <p:strVal val="#ppt_h"/>
                                          </p:val>
                                        </p:tav>
                                      </p:tavLst>
                                    </p:anim>
                                    <p:animEffect transition="in" filter="fade">
                                      <p:cBhvr>
                                        <p:cTn id="291" dur="500"/>
                                        <p:tgtEl>
                                          <p:spTgt spid="185"/>
                                        </p:tgtEl>
                                      </p:cBhvr>
                                    </p:animEffect>
                                  </p:childTnLst>
                                </p:cTn>
                              </p:par>
                              <p:par>
                                <p:cTn id="292" presetID="53" presetClass="entr" presetSubtype="16" fill="hold" grpId="0" nodeType="withEffect">
                                  <p:stCondLst>
                                    <p:cond delay="0"/>
                                  </p:stCondLst>
                                  <p:childTnLst>
                                    <p:set>
                                      <p:cBhvr>
                                        <p:cTn id="293" dur="1" fill="hold">
                                          <p:stCondLst>
                                            <p:cond delay="0"/>
                                          </p:stCondLst>
                                        </p:cTn>
                                        <p:tgtEl>
                                          <p:spTgt spid="192"/>
                                        </p:tgtEl>
                                        <p:attrNameLst>
                                          <p:attrName>style.visibility</p:attrName>
                                        </p:attrNameLst>
                                      </p:cBhvr>
                                      <p:to>
                                        <p:strVal val="visible"/>
                                      </p:to>
                                    </p:set>
                                    <p:anim calcmode="lin" valueType="num">
                                      <p:cBhvr>
                                        <p:cTn id="294" dur="500" fill="hold"/>
                                        <p:tgtEl>
                                          <p:spTgt spid="192"/>
                                        </p:tgtEl>
                                        <p:attrNameLst>
                                          <p:attrName>ppt_w</p:attrName>
                                        </p:attrNameLst>
                                      </p:cBhvr>
                                      <p:tavLst>
                                        <p:tav tm="0">
                                          <p:val>
                                            <p:fltVal val="0"/>
                                          </p:val>
                                        </p:tav>
                                        <p:tav tm="100000">
                                          <p:val>
                                            <p:strVal val="#ppt_w"/>
                                          </p:val>
                                        </p:tav>
                                      </p:tavLst>
                                    </p:anim>
                                    <p:anim calcmode="lin" valueType="num">
                                      <p:cBhvr>
                                        <p:cTn id="295" dur="500" fill="hold"/>
                                        <p:tgtEl>
                                          <p:spTgt spid="192"/>
                                        </p:tgtEl>
                                        <p:attrNameLst>
                                          <p:attrName>ppt_h</p:attrName>
                                        </p:attrNameLst>
                                      </p:cBhvr>
                                      <p:tavLst>
                                        <p:tav tm="0">
                                          <p:val>
                                            <p:fltVal val="0"/>
                                          </p:val>
                                        </p:tav>
                                        <p:tav tm="100000">
                                          <p:val>
                                            <p:strVal val="#ppt_h"/>
                                          </p:val>
                                        </p:tav>
                                      </p:tavLst>
                                    </p:anim>
                                    <p:animEffect transition="in" filter="fade">
                                      <p:cBhvr>
                                        <p:cTn id="296" dur="500"/>
                                        <p:tgtEl>
                                          <p:spTgt spid="192"/>
                                        </p:tgtEl>
                                      </p:cBhvr>
                                    </p:animEffect>
                                  </p:childTnLst>
                                </p:cTn>
                              </p:par>
                              <p:par>
                                <p:cTn id="297" presetID="53" presetClass="entr" presetSubtype="16" fill="hold" grpId="0" nodeType="withEffect">
                                  <p:stCondLst>
                                    <p:cond delay="0"/>
                                  </p:stCondLst>
                                  <p:childTnLst>
                                    <p:set>
                                      <p:cBhvr>
                                        <p:cTn id="298" dur="1" fill="hold">
                                          <p:stCondLst>
                                            <p:cond delay="0"/>
                                          </p:stCondLst>
                                        </p:cTn>
                                        <p:tgtEl>
                                          <p:spTgt spid="193"/>
                                        </p:tgtEl>
                                        <p:attrNameLst>
                                          <p:attrName>style.visibility</p:attrName>
                                        </p:attrNameLst>
                                      </p:cBhvr>
                                      <p:to>
                                        <p:strVal val="visible"/>
                                      </p:to>
                                    </p:set>
                                    <p:anim calcmode="lin" valueType="num">
                                      <p:cBhvr>
                                        <p:cTn id="299" dur="500" fill="hold"/>
                                        <p:tgtEl>
                                          <p:spTgt spid="193"/>
                                        </p:tgtEl>
                                        <p:attrNameLst>
                                          <p:attrName>ppt_w</p:attrName>
                                        </p:attrNameLst>
                                      </p:cBhvr>
                                      <p:tavLst>
                                        <p:tav tm="0">
                                          <p:val>
                                            <p:fltVal val="0"/>
                                          </p:val>
                                        </p:tav>
                                        <p:tav tm="100000">
                                          <p:val>
                                            <p:strVal val="#ppt_w"/>
                                          </p:val>
                                        </p:tav>
                                      </p:tavLst>
                                    </p:anim>
                                    <p:anim calcmode="lin" valueType="num">
                                      <p:cBhvr>
                                        <p:cTn id="300" dur="500" fill="hold"/>
                                        <p:tgtEl>
                                          <p:spTgt spid="193"/>
                                        </p:tgtEl>
                                        <p:attrNameLst>
                                          <p:attrName>ppt_h</p:attrName>
                                        </p:attrNameLst>
                                      </p:cBhvr>
                                      <p:tavLst>
                                        <p:tav tm="0">
                                          <p:val>
                                            <p:fltVal val="0"/>
                                          </p:val>
                                        </p:tav>
                                        <p:tav tm="100000">
                                          <p:val>
                                            <p:strVal val="#ppt_h"/>
                                          </p:val>
                                        </p:tav>
                                      </p:tavLst>
                                    </p:anim>
                                    <p:animEffect transition="in" filter="fade">
                                      <p:cBhvr>
                                        <p:cTn id="301" dur="500"/>
                                        <p:tgtEl>
                                          <p:spTgt spid="193"/>
                                        </p:tgtEl>
                                      </p:cBhvr>
                                    </p:animEffect>
                                  </p:childTnLst>
                                </p:cTn>
                              </p:par>
                              <p:par>
                                <p:cTn id="302" presetID="53" presetClass="entr" presetSubtype="16" fill="hold" grpId="0" nodeType="withEffect">
                                  <p:stCondLst>
                                    <p:cond delay="0"/>
                                  </p:stCondLst>
                                  <p:childTnLst>
                                    <p:set>
                                      <p:cBhvr>
                                        <p:cTn id="303" dur="1" fill="hold">
                                          <p:stCondLst>
                                            <p:cond delay="0"/>
                                          </p:stCondLst>
                                        </p:cTn>
                                        <p:tgtEl>
                                          <p:spTgt spid="194"/>
                                        </p:tgtEl>
                                        <p:attrNameLst>
                                          <p:attrName>style.visibility</p:attrName>
                                        </p:attrNameLst>
                                      </p:cBhvr>
                                      <p:to>
                                        <p:strVal val="visible"/>
                                      </p:to>
                                    </p:set>
                                    <p:anim calcmode="lin" valueType="num">
                                      <p:cBhvr>
                                        <p:cTn id="304" dur="500" fill="hold"/>
                                        <p:tgtEl>
                                          <p:spTgt spid="194"/>
                                        </p:tgtEl>
                                        <p:attrNameLst>
                                          <p:attrName>ppt_w</p:attrName>
                                        </p:attrNameLst>
                                      </p:cBhvr>
                                      <p:tavLst>
                                        <p:tav tm="0">
                                          <p:val>
                                            <p:fltVal val="0"/>
                                          </p:val>
                                        </p:tav>
                                        <p:tav tm="100000">
                                          <p:val>
                                            <p:strVal val="#ppt_w"/>
                                          </p:val>
                                        </p:tav>
                                      </p:tavLst>
                                    </p:anim>
                                    <p:anim calcmode="lin" valueType="num">
                                      <p:cBhvr>
                                        <p:cTn id="305" dur="500" fill="hold"/>
                                        <p:tgtEl>
                                          <p:spTgt spid="194"/>
                                        </p:tgtEl>
                                        <p:attrNameLst>
                                          <p:attrName>ppt_h</p:attrName>
                                        </p:attrNameLst>
                                      </p:cBhvr>
                                      <p:tavLst>
                                        <p:tav tm="0">
                                          <p:val>
                                            <p:fltVal val="0"/>
                                          </p:val>
                                        </p:tav>
                                        <p:tav tm="100000">
                                          <p:val>
                                            <p:strVal val="#ppt_h"/>
                                          </p:val>
                                        </p:tav>
                                      </p:tavLst>
                                    </p:anim>
                                    <p:animEffect transition="in" filter="fade">
                                      <p:cBhvr>
                                        <p:cTn id="306" dur="500"/>
                                        <p:tgtEl>
                                          <p:spTgt spid="194"/>
                                        </p:tgtEl>
                                      </p:cBhvr>
                                    </p:animEffect>
                                  </p:childTnLst>
                                </p:cTn>
                              </p:par>
                            </p:childTnLst>
                          </p:cTn>
                        </p:par>
                      </p:childTnLst>
                    </p:cTn>
                  </p:par>
                </p:childTnLst>
              </p:cTn>
              <p:nextCondLst>
                <p:cond evt="onClick" delay="0">
                  <p:tgtEl>
                    <p:spTgt spid="179"/>
                  </p:tgtEl>
                </p:cond>
              </p:nextCondLst>
            </p:seq>
            <p:seq concurrent="1" nextAc="seek">
              <p:cTn id="307" restart="whenNotActive" fill="hold" evtFilter="cancelBubble" nodeType="interactiveSeq">
                <p:stCondLst>
                  <p:cond evt="onClick" delay="0">
                    <p:tgtEl>
                      <p:spTgt spid="195"/>
                    </p:tgtEl>
                  </p:cond>
                </p:stCondLst>
                <p:endSync evt="end" delay="0">
                  <p:rtn val="all"/>
                </p:endSync>
                <p:childTnLst>
                  <p:par>
                    <p:cTn id="308" fill="hold">
                      <p:stCondLst>
                        <p:cond delay="0"/>
                      </p:stCondLst>
                      <p:childTnLst>
                        <p:par>
                          <p:cTn id="309" fill="hold">
                            <p:stCondLst>
                              <p:cond delay="0"/>
                            </p:stCondLst>
                            <p:childTnLst>
                              <p:par>
                                <p:cTn id="310" presetID="53" presetClass="entr" presetSubtype="16" fill="hold" grpId="0" nodeType="clickEffect">
                                  <p:stCondLst>
                                    <p:cond delay="0"/>
                                  </p:stCondLst>
                                  <p:childTnLst>
                                    <p:set>
                                      <p:cBhvr>
                                        <p:cTn id="311" dur="1" fill="hold">
                                          <p:stCondLst>
                                            <p:cond delay="0"/>
                                          </p:stCondLst>
                                        </p:cTn>
                                        <p:tgtEl>
                                          <p:spTgt spid="199"/>
                                        </p:tgtEl>
                                        <p:attrNameLst>
                                          <p:attrName>style.visibility</p:attrName>
                                        </p:attrNameLst>
                                      </p:cBhvr>
                                      <p:to>
                                        <p:strVal val="visible"/>
                                      </p:to>
                                    </p:set>
                                    <p:anim calcmode="lin" valueType="num">
                                      <p:cBhvr>
                                        <p:cTn id="312" dur="500" fill="hold"/>
                                        <p:tgtEl>
                                          <p:spTgt spid="199"/>
                                        </p:tgtEl>
                                        <p:attrNameLst>
                                          <p:attrName>ppt_w</p:attrName>
                                        </p:attrNameLst>
                                      </p:cBhvr>
                                      <p:tavLst>
                                        <p:tav tm="0">
                                          <p:val>
                                            <p:fltVal val="0"/>
                                          </p:val>
                                        </p:tav>
                                        <p:tav tm="100000">
                                          <p:val>
                                            <p:strVal val="#ppt_w"/>
                                          </p:val>
                                        </p:tav>
                                      </p:tavLst>
                                    </p:anim>
                                    <p:anim calcmode="lin" valueType="num">
                                      <p:cBhvr>
                                        <p:cTn id="313" dur="500" fill="hold"/>
                                        <p:tgtEl>
                                          <p:spTgt spid="199"/>
                                        </p:tgtEl>
                                        <p:attrNameLst>
                                          <p:attrName>ppt_h</p:attrName>
                                        </p:attrNameLst>
                                      </p:cBhvr>
                                      <p:tavLst>
                                        <p:tav tm="0">
                                          <p:val>
                                            <p:fltVal val="0"/>
                                          </p:val>
                                        </p:tav>
                                        <p:tav tm="100000">
                                          <p:val>
                                            <p:strVal val="#ppt_h"/>
                                          </p:val>
                                        </p:tav>
                                      </p:tavLst>
                                    </p:anim>
                                    <p:animEffect transition="in" filter="fade">
                                      <p:cBhvr>
                                        <p:cTn id="314" dur="500"/>
                                        <p:tgtEl>
                                          <p:spTgt spid="199"/>
                                        </p:tgtEl>
                                      </p:cBhvr>
                                    </p:animEffect>
                                  </p:childTnLst>
                                </p:cTn>
                              </p:par>
                              <p:par>
                                <p:cTn id="315" presetID="53" presetClass="entr" presetSubtype="16" fill="hold" grpId="0" nodeType="withEffect">
                                  <p:stCondLst>
                                    <p:cond delay="0"/>
                                  </p:stCondLst>
                                  <p:childTnLst>
                                    <p:set>
                                      <p:cBhvr>
                                        <p:cTn id="316" dur="1" fill="hold">
                                          <p:stCondLst>
                                            <p:cond delay="0"/>
                                          </p:stCondLst>
                                        </p:cTn>
                                        <p:tgtEl>
                                          <p:spTgt spid="200"/>
                                        </p:tgtEl>
                                        <p:attrNameLst>
                                          <p:attrName>style.visibility</p:attrName>
                                        </p:attrNameLst>
                                      </p:cBhvr>
                                      <p:to>
                                        <p:strVal val="visible"/>
                                      </p:to>
                                    </p:set>
                                    <p:anim calcmode="lin" valueType="num">
                                      <p:cBhvr>
                                        <p:cTn id="317" dur="500" fill="hold"/>
                                        <p:tgtEl>
                                          <p:spTgt spid="200"/>
                                        </p:tgtEl>
                                        <p:attrNameLst>
                                          <p:attrName>ppt_w</p:attrName>
                                        </p:attrNameLst>
                                      </p:cBhvr>
                                      <p:tavLst>
                                        <p:tav tm="0">
                                          <p:val>
                                            <p:fltVal val="0"/>
                                          </p:val>
                                        </p:tav>
                                        <p:tav tm="100000">
                                          <p:val>
                                            <p:strVal val="#ppt_w"/>
                                          </p:val>
                                        </p:tav>
                                      </p:tavLst>
                                    </p:anim>
                                    <p:anim calcmode="lin" valueType="num">
                                      <p:cBhvr>
                                        <p:cTn id="318" dur="500" fill="hold"/>
                                        <p:tgtEl>
                                          <p:spTgt spid="200"/>
                                        </p:tgtEl>
                                        <p:attrNameLst>
                                          <p:attrName>ppt_h</p:attrName>
                                        </p:attrNameLst>
                                      </p:cBhvr>
                                      <p:tavLst>
                                        <p:tav tm="0">
                                          <p:val>
                                            <p:fltVal val="0"/>
                                          </p:val>
                                        </p:tav>
                                        <p:tav tm="100000">
                                          <p:val>
                                            <p:strVal val="#ppt_h"/>
                                          </p:val>
                                        </p:tav>
                                      </p:tavLst>
                                    </p:anim>
                                    <p:animEffect transition="in" filter="fade">
                                      <p:cBhvr>
                                        <p:cTn id="319" dur="500"/>
                                        <p:tgtEl>
                                          <p:spTgt spid="200"/>
                                        </p:tgtEl>
                                      </p:cBhvr>
                                    </p:animEffect>
                                  </p:childTnLst>
                                </p:cTn>
                              </p:par>
                              <p:par>
                                <p:cTn id="320" presetID="53" presetClass="entr" presetSubtype="16" fill="hold" grpId="0" nodeType="withEffect">
                                  <p:stCondLst>
                                    <p:cond delay="0"/>
                                  </p:stCondLst>
                                  <p:childTnLst>
                                    <p:set>
                                      <p:cBhvr>
                                        <p:cTn id="321" dur="1" fill="hold">
                                          <p:stCondLst>
                                            <p:cond delay="0"/>
                                          </p:stCondLst>
                                        </p:cTn>
                                        <p:tgtEl>
                                          <p:spTgt spid="201"/>
                                        </p:tgtEl>
                                        <p:attrNameLst>
                                          <p:attrName>style.visibility</p:attrName>
                                        </p:attrNameLst>
                                      </p:cBhvr>
                                      <p:to>
                                        <p:strVal val="visible"/>
                                      </p:to>
                                    </p:set>
                                    <p:anim calcmode="lin" valueType="num">
                                      <p:cBhvr>
                                        <p:cTn id="322" dur="500" fill="hold"/>
                                        <p:tgtEl>
                                          <p:spTgt spid="201"/>
                                        </p:tgtEl>
                                        <p:attrNameLst>
                                          <p:attrName>ppt_w</p:attrName>
                                        </p:attrNameLst>
                                      </p:cBhvr>
                                      <p:tavLst>
                                        <p:tav tm="0">
                                          <p:val>
                                            <p:fltVal val="0"/>
                                          </p:val>
                                        </p:tav>
                                        <p:tav tm="100000">
                                          <p:val>
                                            <p:strVal val="#ppt_w"/>
                                          </p:val>
                                        </p:tav>
                                      </p:tavLst>
                                    </p:anim>
                                    <p:anim calcmode="lin" valueType="num">
                                      <p:cBhvr>
                                        <p:cTn id="323" dur="500" fill="hold"/>
                                        <p:tgtEl>
                                          <p:spTgt spid="201"/>
                                        </p:tgtEl>
                                        <p:attrNameLst>
                                          <p:attrName>ppt_h</p:attrName>
                                        </p:attrNameLst>
                                      </p:cBhvr>
                                      <p:tavLst>
                                        <p:tav tm="0">
                                          <p:val>
                                            <p:fltVal val="0"/>
                                          </p:val>
                                        </p:tav>
                                        <p:tav tm="100000">
                                          <p:val>
                                            <p:strVal val="#ppt_h"/>
                                          </p:val>
                                        </p:tav>
                                      </p:tavLst>
                                    </p:anim>
                                    <p:animEffect transition="in" filter="fade">
                                      <p:cBhvr>
                                        <p:cTn id="324" dur="500"/>
                                        <p:tgtEl>
                                          <p:spTgt spid="201"/>
                                        </p:tgtEl>
                                      </p:cBhvr>
                                    </p:animEffect>
                                  </p:childTnLst>
                                </p:cTn>
                              </p:par>
                              <p:par>
                                <p:cTn id="325" presetID="53" presetClass="entr" presetSubtype="16" fill="hold" grpId="0" nodeType="withEffect">
                                  <p:stCondLst>
                                    <p:cond delay="0"/>
                                  </p:stCondLst>
                                  <p:childTnLst>
                                    <p:set>
                                      <p:cBhvr>
                                        <p:cTn id="326" dur="1" fill="hold">
                                          <p:stCondLst>
                                            <p:cond delay="0"/>
                                          </p:stCondLst>
                                        </p:cTn>
                                        <p:tgtEl>
                                          <p:spTgt spid="202"/>
                                        </p:tgtEl>
                                        <p:attrNameLst>
                                          <p:attrName>style.visibility</p:attrName>
                                        </p:attrNameLst>
                                      </p:cBhvr>
                                      <p:to>
                                        <p:strVal val="visible"/>
                                      </p:to>
                                    </p:set>
                                    <p:anim calcmode="lin" valueType="num">
                                      <p:cBhvr>
                                        <p:cTn id="327" dur="500" fill="hold"/>
                                        <p:tgtEl>
                                          <p:spTgt spid="202"/>
                                        </p:tgtEl>
                                        <p:attrNameLst>
                                          <p:attrName>ppt_w</p:attrName>
                                        </p:attrNameLst>
                                      </p:cBhvr>
                                      <p:tavLst>
                                        <p:tav tm="0">
                                          <p:val>
                                            <p:fltVal val="0"/>
                                          </p:val>
                                        </p:tav>
                                        <p:tav tm="100000">
                                          <p:val>
                                            <p:strVal val="#ppt_w"/>
                                          </p:val>
                                        </p:tav>
                                      </p:tavLst>
                                    </p:anim>
                                    <p:anim calcmode="lin" valueType="num">
                                      <p:cBhvr>
                                        <p:cTn id="328" dur="500" fill="hold"/>
                                        <p:tgtEl>
                                          <p:spTgt spid="202"/>
                                        </p:tgtEl>
                                        <p:attrNameLst>
                                          <p:attrName>ppt_h</p:attrName>
                                        </p:attrNameLst>
                                      </p:cBhvr>
                                      <p:tavLst>
                                        <p:tav tm="0">
                                          <p:val>
                                            <p:fltVal val="0"/>
                                          </p:val>
                                        </p:tav>
                                        <p:tav tm="100000">
                                          <p:val>
                                            <p:strVal val="#ppt_h"/>
                                          </p:val>
                                        </p:tav>
                                      </p:tavLst>
                                    </p:anim>
                                    <p:animEffect transition="in" filter="fade">
                                      <p:cBhvr>
                                        <p:cTn id="329" dur="500"/>
                                        <p:tgtEl>
                                          <p:spTgt spid="202"/>
                                        </p:tgtEl>
                                      </p:cBhvr>
                                    </p:animEffect>
                                  </p:childTnLst>
                                </p:cTn>
                              </p:par>
                              <p:par>
                                <p:cTn id="330" presetID="53" presetClass="entr" presetSubtype="16" fill="hold" grpId="0" nodeType="withEffect">
                                  <p:stCondLst>
                                    <p:cond delay="0"/>
                                  </p:stCondLst>
                                  <p:childTnLst>
                                    <p:set>
                                      <p:cBhvr>
                                        <p:cTn id="331" dur="1" fill="hold">
                                          <p:stCondLst>
                                            <p:cond delay="0"/>
                                          </p:stCondLst>
                                        </p:cTn>
                                        <p:tgtEl>
                                          <p:spTgt spid="212"/>
                                        </p:tgtEl>
                                        <p:attrNameLst>
                                          <p:attrName>style.visibility</p:attrName>
                                        </p:attrNameLst>
                                      </p:cBhvr>
                                      <p:to>
                                        <p:strVal val="visible"/>
                                      </p:to>
                                    </p:set>
                                    <p:anim calcmode="lin" valueType="num">
                                      <p:cBhvr>
                                        <p:cTn id="332" dur="500" fill="hold"/>
                                        <p:tgtEl>
                                          <p:spTgt spid="212"/>
                                        </p:tgtEl>
                                        <p:attrNameLst>
                                          <p:attrName>ppt_w</p:attrName>
                                        </p:attrNameLst>
                                      </p:cBhvr>
                                      <p:tavLst>
                                        <p:tav tm="0">
                                          <p:val>
                                            <p:fltVal val="0"/>
                                          </p:val>
                                        </p:tav>
                                        <p:tav tm="100000">
                                          <p:val>
                                            <p:strVal val="#ppt_w"/>
                                          </p:val>
                                        </p:tav>
                                      </p:tavLst>
                                    </p:anim>
                                    <p:anim calcmode="lin" valueType="num">
                                      <p:cBhvr>
                                        <p:cTn id="333" dur="500" fill="hold"/>
                                        <p:tgtEl>
                                          <p:spTgt spid="212"/>
                                        </p:tgtEl>
                                        <p:attrNameLst>
                                          <p:attrName>ppt_h</p:attrName>
                                        </p:attrNameLst>
                                      </p:cBhvr>
                                      <p:tavLst>
                                        <p:tav tm="0">
                                          <p:val>
                                            <p:fltVal val="0"/>
                                          </p:val>
                                        </p:tav>
                                        <p:tav tm="100000">
                                          <p:val>
                                            <p:strVal val="#ppt_h"/>
                                          </p:val>
                                        </p:tav>
                                      </p:tavLst>
                                    </p:anim>
                                    <p:animEffect transition="in" filter="fade">
                                      <p:cBhvr>
                                        <p:cTn id="334" dur="500"/>
                                        <p:tgtEl>
                                          <p:spTgt spid="212"/>
                                        </p:tgtEl>
                                      </p:cBhvr>
                                    </p:animEffect>
                                  </p:childTnLst>
                                </p:cTn>
                              </p:par>
                            </p:childTnLst>
                          </p:cTn>
                        </p:par>
                      </p:childTnLst>
                    </p:cTn>
                  </p:par>
                </p:childTnLst>
              </p:cTn>
              <p:nextCondLst>
                <p:cond evt="onClick" delay="0">
                  <p:tgtEl>
                    <p:spTgt spid="195"/>
                  </p:tgtEl>
                </p:cond>
              </p:nextCondLst>
            </p:seq>
            <p:seq concurrent="1" nextAc="seek">
              <p:cTn id="335" restart="whenNotActive" fill="hold" evtFilter="cancelBubble" nodeType="interactiveSeq">
                <p:stCondLst>
                  <p:cond evt="onClick" delay="0">
                    <p:tgtEl>
                      <p:spTgt spid="3"/>
                    </p:tgtEl>
                  </p:cond>
                </p:stCondLst>
                <p:endSync evt="end" delay="0">
                  <p:rtn val="all"/>
                </p:endSync>
                <p:childTnLst>
                  <p:par>
                    <p:cTn id="336" fill="hold">
                      <p:stCondLst>
                        <p:cond delay="0"/>
                      </p:stCondLst>
                      <p:childTnLst>
                        <p:par>
                          <p:cTn id="337" fill="hold">
                            <p:stCondLst>
                              <p:cond delay="0"/>
                            </p:stCondLst>
                            <p:childTnLst>
                              <p:par>
                                <p:cTn id="33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39" dur="500" fill="hold"/>
                                        <p:tgtEl>
                                          <p:spTgt spid="96"/>
                                        </p:tgtEl>
                                        <p:attrNameLst>
                                          <p:attrName>style.color</p:attrName>
                                        </p:attrNameLst>
                                      </p:cBhvr>
                                      <p:by>
                                        <p:hsl h="-7200000" s="0" l="0"/>
                                      </p:by>
                                    </p:animClr>
                                    <p:animClr clrSpc="hsl" dir="cw">
                                      <p:cBhvr>
                                        <p:cTn id="340" dur="500" fill="hold"/>
                                        <p:tgtEl>
                                          <p:spTgt spid="96"/>
                                        </p:tgtEl>
                                        <p:attrNameLst>
                                          <p:attrName>fillcolor</p:attrName>
                                        </p:attrNameLst>
                                      </p:cBhvr>
                                      <p:by>
                                        <p:hsl h="-7200000" s="0" l="0"/>
                                      </p:by>
                                    </p:animClr>
                                    <p:animClr clrSpc="hsl" dir="cw">
                                      <p:cBhvr>
                                        <p:cTn id="341" dur="500" fill="hold"/>
                                        <p:tgtEl>
                                          <p:spTgt spid="96"/>
                                        </p:tgtEl>
                                        <p:attrNameLst>
                                          <p:attrName>stroke.color</p:attrName>
                                        </p:attrNameLst>
                                      </p:cBhvr>
                                      <p:by>
                                        <p:hsl h="-7200000" s="0" l="0"/>
                                      </p:by>
                                    </p:animClr>
                                    <p:set>
                                      <p:cBhvr>
                                        <p:cTn id="342" dur="500" fill="hold"/>
                                        <p:tgtEl>
                                          <p:spTgt spid="96"/>
                                        </p:tgtEl>
                                        <p:attrNameLst>
                                          <p:attrName>fill.type</p:attrName>
                                        </p:attrNameLst>
                                      </p:cBhvr>
                                      <p:to>
                                        <p:strVal val="solid"/>
                                      </p:to>
                                    </p:set>
                                  </p:childTnLst>
                                </p:cTn>
                              </p:par>
                              <p:par>
                                <p:cTn id="343"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44" dur="500" fill="hold"/>
                                        <p:tgtEl>
                                          <p:spTgt spid="108"/>
                                        </p:tgtEl>
                                        <p:attrNameLst>
                                          <p:attrName>style.color</p:attrName>
                                        </p:attrNameLst>
                                      </p:cBhvr>
                                      <p:by>
                                        <p:hsl h="-7200000" s="0" l="0"/>
                                      </p:by>
                                    </p:animClr>
                                    <p:animClr clrSpc="hsl" dir="cw">
                                      <p:cBhvr>
                                        <p:cTn id="345" dur="500" fill="hold"/>
                                        <p:tgtEl>
                                          <p:spTgt spid="108"/>
                                        </p:tgtEl>
                                        <p:attrNameLst>
                                          <p:attrName>fillcolor</p:attrName>
                                        </p:attrNameLst>
                                      </p:cBhvr>
                                      <p:by>
                                        <p:hsl h="-7200000" s="0" l="0"/>
                                      </p:by>
                                    </p:animClr>
                                    <p:animClr clrSpc="hsl" dir="cw">
                                      <p:cBhvr>
                                        <p:cTn id="346" dur="500" fill="hold"/>
                                        <p:tgtEl>
                                          <p:spTgt spid="108"/>
                                        </p:tgtEl>
                                        <p:attrNameLst>
                                          <p:attrName>stroke.color</p:attrName>
                                        </p:attrNameLst>
                                      </p:cBhvr>
                                      <p:by>
                                        <p:hsl h="-7200000" s="0" l="0"/>
                                      </p:by>
                                    </p:animClr>
                                    <p:set>
                                      <p:cBhvr>
                                        <p:cTn id="347" dur="500" fill="hold"/>
                                        <p:tgtEl>
                                          <p:spTgt spid="108"/>
                                        </p:tgtEl>
                                        <p:attrNameLst>
                                          <p:attrName>fill.type</p:attrName>
                                        </p:attrNameLst>
                                      </p:cBhvr>
                                      <p:to>
                                        <p:strVal val="solid"/>
                                      </p:to>
                                    </p:set>
                                  </p:childTnLst>
                                </p:cTn>
                              </p:par>
                              <p:par>
                                <p:cTn id="34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49" dur="500" fill="hold"/>
                                        <p:tgtEl>
                                          <p:spTgt spid="118"/>
                                        </p:tgtEl>
                                        <p:attrNameLst>
                                          <p:attrName>style.color</p:attrName>
                                        </p:attrNameLst>
                                      </p:cBhvr>
                                      <p:by>
                                        <p:hsl h="-7200000" s="0" l="0"/>
                                      </p:by>
                                    </p:animClr>
                                    <p:animClr clrSpc="hsl" dir="cw">
                                      <p:cBhvr>
                                        <p:cTn id="350" dur="500" fill="hold"/>
                                        <p:tgtEl>
                                          <p:spTgt spid="118"/>
                                        </p:tgtEl>
                                        <p:attrNameLst>
                                          <p:attrName>fillcolor</p:attrName>
                                        </p:attrNameLst>
                                      </p:cBhvr>
                                      <p:by>
                                        <p:hsl h="-7200000" s="0" l="0"/>
                                      </p:by>
                                    </p:animClr>
                                    <p:animClr clrSpc="hsl" dir="cw">
                                      <p:cBhvr>
                                        <p:cTn id="351" dur="500" fill="hold"/>
                                        <p:tgtEl>
                                          <p:spTgt spid="118"/>
                                        </p:tgtEl>
                                        <p:attrNameLst>
                                          <p:attrName>stroke.color</p:attrName>
                                        </p:attrNameLst>
                                      </p:cBhvr>
                                      <p:by>
                                        <p:hsl h="-7200000" s="0" l="0"/>
                                      </p:by>
                                    </p:animClr>
                                    <p:set>
                                      <p:cBhvr>
                                        <p:cTn id="352" dur="500" fill="hold"/>
                                        <p:tgtEl>
                                          <p:spTgt spid="118"/>
                                        </p:tgtEl>
                                        <p:attrNameLst>
                                          <p:attrName>fill.type</p:attrName>
                                        </p:attrNameLst>
                                      </p:cBhvr>
                                      <p:to>
                                        <p:strVal val="solid"/>
                                      </p:to>
                                    </p:set>
                                  </p:childTnLst>
                                </p:cTn>
                              </p:par>
                              <p:par>
                                <p:cTn id="353"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54" dur="500" fill="hold"/>
                                        <p:tgtEl>
                                          <p:spTgt spid="137"/>
                                        </p:tgtEl>
                                        <p:attrNameLst>
                                          <p:attrName>style.color</p:attrName>
                                        </p:attrNameLst>
                                      </p:cBhvr>
                                      <p:by>
                                        <p:hsl h="-7200000" s="0" l="0"/>
                                      </p:by>
                                    </p:animClr>
                                    <p:animClr clrSpc="hsl" dir="cw">
                                      <p:cBhvr>
                                        <p:cTn id="355" dur="500" fill="hold"/>
                                        <p:tgtEl>
                                          <p:spTgt spid="137"/>
                                        </p:tgtEl>
                                        <p:attrNameLst>
                                          <p:attrName>fillcolor</p:attrName>
                                        </p:attrNameLst>
                                      </p:cBhvr>
                                      <p:by>
                                        <p:hsl h="-7200000" s="0" l="0"/>
                                      </p:by>
                                    </p:animClr>
                                    <p:animClr clrSpc="hsl" dir="cw">
                                      <p:cBhvr>
                                        <p:cTn id="356" dur="500" fill="hold"/>
                                        <p:tgtEl>
                                          <p:spTgt spid="137"/>
                                        </p:tgtEl>
                                        <p:attrNameLst>
                                          <p:attrName>stroke.color</p:attrName>
                                        </p:attrNameLst>
                                      </p:cBhvr>
                                      <p:by>
                                        <p:hsl h="-7200000" s="0" l="0"/>
                                      </p:by>
                                    </p:animClr>
                                    <p:set>
                                      <p:cBhvr>
                                        <p:cTn id="357" dur="500" fill="hold"/>
                                        <p:tgtEl>
                                          <p:spTgt spid="137"/>
                                        </p:tgtEl>
                                        <p:attrNameLst>
                                          <p:attrName>fill.type</p:attrName>
                                        </p:attrNameLst>
                                      </p:cBhvr>
                                      <p:to>
                                        <p:strVal val="solid"/>
                                      </p:to>
                                    </p:set>
                                  </p:childTnLst>
                                </p:cTn>
                              </p:par>
                              <p:par>
                                <p:cTn id="35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59" dur="500" fill="hold"/>
                                        <p:tgtEl>
                                          <p:spTgt spid="155"/>
                                        </p:tgtEl>
                                        <p:attrNameLst>
                                          <p:attrName>style.color</p:attrName>
                                        </p:attrNameLst>
                                      </p:cBhvr>
                                      <p:by>
                                        <p:hsl h="-7200000" s="0" l="0"/>
                                      </p:by>
                                    </p:animClr>
                                    <p:animClr clrSpc="hsl" dir="cw">
                                      <p:cBhvr>
                                        <p:cTn id="360" dur="500" fill="hold"/>
                                        <p:tgtEl>
                                          <p:spTgt spid="155"/>
                                        </p:tgtEl>
                                        <p:attrNameLst>
                                          <p:attrName>fillcolor</p:attrName>
                                        </p:attrNameLst>
                                      </p:cBhvr>
                                      <p:by>
                                        <p:hsl h="-7200000" s="0" l="0"/>
                                      </p:by>
                                    </p:animClr>
                                    <p:animClr clrSpc="hsl" dir="cw">
                                      <p:cBhvr>
                                        <p:cTn id="361" dur="500" fill="hold"/>
                                        <p:tgtEl>
                                          <p:spTgt spid="155"/>
                                        </p:tgtEl>
                                        <p:attrNameLst>
                                          <p:attrName>stroke.color</p:attrName>
                                        </p:attrNameLst>
                                      </p:cBhvr>
                                      <p:by>
                                        <p:hsl h="-7200000" s="0" l="0"/>
                                      </p:by>
                                    </p:animClr>
                                    <p:set>
                                      <p:cBhvr>
                                        <p:cTn id="362" dur="500" fill="hold"/>
                                        <p:tgtEl>
                                          <p:spTgt spid="155"/>
                                        </p:tgtEl>
                                        <p:attrNameLst>
                                          <p:attrName>fill.type</p:attrName>
                                        </p:attrNameLst>
                                      </p:cBhvr>
                                      <p:to>
                                        <p:strVal val="solid"/>
                                      </p:to>
                                    </p:set>
                                  </p:childTnLst>
                                </p:cTn>
                              </p:par>
                              <p:par>
                                <p:cTn id="363"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64" dur="500" fill="hold"/>
                                        <p:tgtEl>
                                          <p:spTgt spid="182"/>
                                        </p:tgtEl>
                                        <p:attrNameLst>
                                          <p:attrName>style.color</p:attrName>
                                        </p:attrNameLst>
                                      </p:cBhvr>
                                      <p:by>
                                        <p:hsl h="-7200000" s="0" l="0"/>
                                      </p:by>
                                    </p:animClr>
                                    <p:animClr clrSpc="hsl" dir="cw">
                                      <p:cBhvr>
                                        <p:cTn id="365" dur="500" fill="hold"/>
                                        <p:tgtEl>
                                          <p:spTgt spid="182"/>
                                        </p:tgtEl>
                                        <p:attrNameLst>
                                          <p:attrName>fillcolor</p:attrName>
                                        </p:attrNameLst>
                                      </p:cBhvr>
                                      <p:by>
                                        <p:hsl h="-7200000" s="0" l="0"/>
                                      </p:by>
                                    </p:animClr>
                                    <p:animClr clrSpc="hsl" dir="cw">
                                      <p:cBhvr>
                                        <p:cTn id="366" dur="500" fill="hold"/>
                                        <p:tgtEl>
                                          <p:spTgt spid="182"/>
                                        </p:tgtEl>
                                        <p:attrNameLst>
                                          <p:attrName>stroke.color</p:attrName>
                                        </p:attrNameLst>
                                      </p:cBhvr>
                                      <p:by>
                                        <p:hsl h="-7200000" s="0" l="0"/>
                                      </p:by>
                                    </p:animClr>
                                    <p:set>
                                      <p:cBhvr>
                                        <p:cTn id="367" dur="500" fill="hold"/>
                                        <p:tgtEl>
                                          <p:spTgt spid="182"/>
                                        </p:tgtEl>
                                        <p:attrNameLst>
                                          <p:attrName>fill.type</p:attrName>
                                        </p:attrNameLst>
                                      </p:cBhvr>
                                      <p:to>
                                        <p:strVal val="solid"/>
                                      </p:to>
                                    </p:set>
                                  </p:childTnLst>
                                </p:cTn>
                              </p:par>
                              <p:par>
                                <p:cTn id="36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69" dur="500" fill="hold"/>
                                        <p:tgtEl>
                                          <p:spTgt spid="200"/>
                                        </p:tgtEl>
                                        <p:attrNameLst>
                                          <p:attrName>style.color</p:attrName>
                                        </p:attrNameLst>
                                      </p:cBhvr>
                                      <p:by>
                                        <p:hsl h="-7200000" s="0" l="0"/>
                                      </p:by>
                                    </p:animClr>
                                    <p:animClr clrSpc="hsl" dir="cw">
                                      <p:cBhvr>
                                        <p:cTn id="370" dur="500" fill="hold"/>
                                        <p:tgtEl>
                                          <p:spTgt spid="200"/>
                                        </p:tgtEl>
                                        <p:attrNameLst>
                                          <p:attrName>fillcolor</p:attrName>
                                        </p:attrNameLst>
                                      </p:cBhvr>
                                      <p:by>
                                        <p:hsl h="-7200000" s="0" l="0"/>
                                      </p:by>
                                    </p:animClr>
                                    <p:animClr clrSpc="hsl" dir="cw">
                                      <p:cBhvr>
                                        <p:cTn id="371" dur="500" fill="hold"/>
                                        <p:tgtEl>
                                          <p:spTgt spid="200"/>
                                        </p:tgtEl>
                                        <p:attrNameLst>
                                          <p:attrName>stroke.color</p:attrName>
                                        </p:attrNameLst>
                                      </p:cBhvr>
                                      <p:by>
                                        <p:hsl h="-7200000" s="0" l="0"/>
                                      </p:by>
                                    </p:animClr>
                                    <p:set>
                                      <p:cBhvr>
                                        <p:cTn id="372" dur="500" fill="hold"/>
                                        <p:tgtEl>
                                          <p:spTgt spid="200"/>
                                        </p:tgtEl>
                                        <p:attrNameLst>
                                          <p:attrName>fill.type</p:attrName>
                                        </p:attrNameLst>
                                      </p:cBhvr>
                                      <p:to>
                                        <p:strVal val="solid"/>
                                      </p:to>
                                    </p:set>
                                  </p:childTnLst>
                                </p:cTn>
                              </p:par>
                            </p:childTnLst>
                          </p:cTn>
                        </p:par>
                      </p:childTnLst>
                    </p:cTn>
                  </p:par>
                </p:childTnLst>
              </p:cTn>
              <p:nextCondLst>
                <p:cond evt="onClick" delay="0">
                  <p:tgtEl>
                    <p:spTgt spid="3"/>
                  </p:tgtEl>
                </p:cond>
              </p:nextCondLst>
            </p:seq>
          </p:childTnLst>
        </p:cTn>
      </p:par>
    </p:tnLst>
    <p:bldLst>
      <p:bldP spid="92" grpId="0"/>
      <p:bldP spid="92" grpId="1"/>
      <p:bldP spid="93" grpId="0"/>
      <p:bldP spid="93" grpId="1"/>
      <p:bldP spid="94" grpId="0"/>
      <p:bldP spid="95" grpId="0"/>
      <p:bldP spid="96" grpId="0"/>
      <p:bldP spid="96" grpId="1"/>
      <p:bldP spid="97" grpId="0"/>
      <p:bldP spid="98" grpId="0"/>
      <p:bldP spid="99" grpId="0"/>
      <p:bldP spid="101" grpId="0"/>
      <p:bldP spid="101" grpId="1"/>
      <p:bldP spid="102" grpId="0"/>
      <p:bldP spid="103" grpId="0"/>
      <p:bldP spid="104" grpId="0"/>
      <p:bldP spid="105" grpId="0"/>
      <p:bldP spid="106" grpId="0"/>
      <p:bldP spid="107" grpId="0"/>
      <p:bldP spid="108" grpId="0"/>
      <p:bldP spid="108" grpId="1"/>
      <p:bldP spid="109" grpId="0"/>
      <p:bldP spid="111" grpId="0"/>
      <p:bldP spid="111" grpId="1"/>
      <p:bldP spid="112" grpId="0"/>
      <p:bldP spid="113" grpId="0"/>
      <p:bldP spid="114" grpId="0"/>
      <p:bldP spid="115" grpId="0"/>
      <p:bldP spid="116" grpId="0"/>
      <p:bldP spid="117" grpId="0"/>
      <p:bldP spid="118" grpId="0"/>
      <p:bldP spid="118" grpId="1"/>
      <p:bldP spid="119" grpId="0"/>
      <p:bldP spid="120" grpId="0"/>
      <p:bldP spid="128" grpId="0"/>
      <p:bldP spid="129" grpId="0"/>
      <p:bldP spid="131" grpId="0"/>
      <p:bldP spid="131" grpId="1"/>
      <p:bldP spid="132" grpId="0"/>
      <p:bldP spid="133" grpId="0"/>
      <p:bldP spid="134" grpId="0"/>
      <p:bldP spid="135" grpId="0"/>
      <p:bldP spid="136" grpId="0"/>
      <p:bldP spid="137" grpId="0"/>
      <p:bldP spid="137" grpId="1"/>
      <p:bldP spid="138" grpId="0"/>
      <p:bldP spid="139" grpId="0"/>
      <p:bldP spid="149" grpId="0"/>
      <p:bldP spid="150" grpId="0"/>
      <p:bldP spid="152" grpId="0"/>
      <p:bldP spid="152" grpId="1"/>
      <p:bldP spid="153" grpId="0"/>
      <p:bldP spid="154" grpId="0"/>
      <p:bldP spid="155" grpId="0"/>
      <p:bldP spid="155" grpId="1"/>
      <p:bldP spid="156" grpId="0"/>
      <p:bldP spid="178" grpId="0"/>
      <p:bldP spid="180" grpId="0"/>
      <p:bldP spid="180" grpId="1"/>
      <p:bldP spid="181" grpId="0"/>
      <p:bldP spid="182" grpId="0"/>
      <p:bldP spid="182" grpId="1"/>
      <p:bldP spid="183" grpId="0"/>
      <p:bldP spid="184" grpId="0"/>
      <p:bldP spid="185" grpId="0"/>
      <p:bldP spid="192" grpId="0"/>
      <p:bldP spid="193" grpId="0"/>
      <p:bldP spid="194" grpId="0"/>
      <p:bldP spid="199" grpId="0"/>
      <p:bldP spid="200" grpId="0"/>
      <p:bldP spid="200" grpId="1"/>
      <p:bldP spid="201" grpId="0"/>
      <p:bldP spid="202" grpId="0"/>
      <p:bldP spid="2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605</Words>
  <Application>Microsoft Office PowerPoint</Application>
  <PresentationFormat>Widescreen</PresentationFormat>
  <Paragraphs>169</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Tahoma</vt:lpstr>
      <vt:lpstr>Times New Roman</vt:lpstr>
      <vt:lpstr>VNI-Thufap3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2024-10-28T08:07:22Z</dcterms:created>
  <dcterms:modified xsi:type="dcterms:W3CDTF">2024-11-01T03:23:13Z</dcterms:modified>
</cp:coreProperties>
</file>