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352" r:id="rId4"/>
    <p:sldId id="353" r:id="rId5"/>
    <p:sldId id="355" r:id="rId6"/>
    <p:sldId id="354" r:id="rId7"/>
    <p:sldId id="356" r:id="rId8"/>
    <p:sldId id="357" r:id="rId9"/>
    <p:sldId id="365" r:id="rId10"/>
    <p:sldId id="293" r:id="rId11"/>
    <p:sldId id="294" r:id="rId12"/>
    <p:sldId id="327" r:id="rId13"/>
    <p:sldId id="260" r:id="rId14"/>
    <p:sldId id="308" r:id="rId15"/>
    <p:sldId id="360" r:id="rId16"/>
    <p:sldId id="361" r:id="rId17"/>
    <p:sldId id="362" r:id="rId18"/>
    <p:sldId id="296" r:id="rId1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BC34"/>
    <a:srgbClr val="2663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1718" y="11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AED59-D8FB-4054-B85B-C1E43F498A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FC2AE90C-3579-4C42-BF24-EEAA9475DD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080083C6-F766-4B1A-849C-F8973BA7B5D2}"/>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5" name="Footer Placeholder 4">
            <a:extLst>
              <a:ext uri="{FF2B5EF4-FFF2-40B4-BE49-F238E27FC236}">
                <a16:creationId xmlns:a16="http://schemas.microsoft.com/office/drawing/2014/main" id="{A2901353-CBBE-4D0C-B0FB-89AFE2B7E8E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D34071D-4DE5-4E86-9660-5766686AA2E0}"/>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3265369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1F848-9F40-4B85-8B46-9717219EB779}"/>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4CB66B69-12FE-4F1F-85B5-C8A62C3063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3DC34D1-ABDF-469B-9CD5-9DCBBA77B512}"/>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5" name="Footer Placeholder 4">
            <a:extLst>
              <a:ext uri="{FF2B5EF4-FFF2-40B4-BE49-F238E27FC236}">
                <a16:creationId xmlns:a16="http://schemas.microsoft.com/office/drawing/2014/main" id="{437C2DFE-CC35-4148-AFBE-A9D8CDEA4F9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CE88132-5191-4254-AB67-7E07DEA5695B}"/>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945317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C8F136-B632-49FB-ACEA-C37F79AB4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83B48EEF-BA39-4D86-A0ED-C3037C5191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1DC94FDE-9E08-4848-A6A0-5E9FD7DD54DB}"/>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5" name="Footer Placeholder 4">
            <a:extLst>
              <a:ext uri="{FF2B5EF4-FFF2-40B4-BE49-F238E27FC236}">
                <a16:creationId xmlns:a16="http://schemas.microsoft.com/office/drawing/2014/main" id="{4DA11A48-C62F-46B9-AEB5-D8C01B2C335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7499F38-3325-479F-BB43-FA0B4849CAF2}"/>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324903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A36E-D9BC-4A12-8E13-5E37F3154B2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3D400AC5-9E15-459C-A47F-A0F463F74B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C8E715B-EA33-42CD-8625-8D45FA13D4BF}"/>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5" name="Footer Placeholder 4">
            <a:extLst>
              <a:ext uri="{FF2B5EF4-FFF2-40B4-BE49-F238E27FC236}">
                <a16:creationId xmlns:a16="http://schemas.microsoft.com/office/drawing/2014/main" id="{8C943AC1-04FE-4CAC-90F5-9618CCF5C19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9905D08-80EC-4A94-95CE-F4C9A88C5D77}"/>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3856668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F90DB-6CD8-4B30-9D84-E719ECDAD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D28D24F-AB47-47B2-B3D5-ED3BF94E54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ADCA97-D1CB-47C2-B121-55A854E23377}"/>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5" name="Footer Placeholder 4">
            <a:extLst>
              <a:ext uri="{FF2B5EF4-FFF2-40B4-BE49-F238E27FC236}">
                <a16:creationId xmlns:a16="http://schemas.microsoft.com/office/drawing/2014/main" id="{2837B2AB-8850-4FE5-ABD9-1A058677268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E58074F-EE7F-445C-9C86-4FDE324238F0}"/>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205029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71D22-DDB5-4958-B731-8060E7E06822}"/>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C569CB4-AA11-4B6D-B17D-09DCCA23D6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A6D41462-E252-4003-AED8-1F6A967FC4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7B9155C5-6F3C-4FF4-AE66-B2A0E156B79C}"/>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6" name="Footer Placeholder 5">
            <a:extLst>
              <a:ext uri="{FF2B5EF4-FFF2-40B4-BE49-F238E27FC236}">
                <a16:creationId xmlns:a16="http://schemas.microsoft.com/office/drawing/2014/main" id="{AEDC8309-0984-4D57-9BF5-F4F1A94A5C5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484055-7D32-4EAB-9404-450A5005F1F4}"/>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194223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3A2D5-ABDA-453F-B594-FF821ACFE890}"/>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57C08044-5FC7-41CE-A689-2EA06F644E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318995-DB73-4759-B35D-8014E80ACA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4A71A778-E9B6-424E-A0E7-44BC6F10C1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2F3F9D-9DAC-434B-BC85-30DC1336CA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4D514545-7A7B-43BC-BA3F-7FA8766D5B45}"/>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8" name="Footer Placeholder 7">
            <a:extLst>
              <a:ext uri="{FF2B5EF4-FFF2-40B4-BE49-F238E27FC236}">
                <a16:creationId xmlns:a16="http://schemas.microsoft.com/office/drawing/2014/main" id="{65D43025-A758-4E7E-9C39-50ADD45FC058}"/>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DFF52BAA-AB7B-42D5-A32A-D16F455F20E9}"/>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272921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25BE-F5E2-43D3-8286-CAE188A3E98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B469EB8C-04E0-4356-A024-8B0140F6C2A5}"/>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4" name="Footer Placeholder 3">
            <a:extLst>
              <a:ext uri="{FF2B5EF4-FFF2-40B4-BE49-F238E27FC236}">
                <a16:creationId xmlns:a16="http://schemas.microsoft.com/office/drawing/2014/main" id="{93351332-E3F2-43BD-B1F5-DF7B514838EA}"/>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601FB6F3-E1BB-4B39-8A23-D3B8C2EFE634}"/>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1196820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C05CE7-89CA-4E89-BFB4-1E1CF1C2EF83}"/>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3" name="Footer Placeholder 2">
            <a:extLst>
              <a:ext uri="{FF2B5EF4-FFF2-40B4-BE49-F238E27FC236}">
                <a16:creationId xmlns:a16="http://schemas.microsoft.com/office/drawing/2014/main" id="{370D5911-32B1-4B25-B9EB-9D1A38D67EA5}"/>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DE961688-F3EB-493E-8C1C-CDF2AC6A3962}"/>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2381273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85102-FAE8-40C4-B96E-B2A9D2C2AA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29C2B1BE-DF3F-488F-A86A-C32D02AE5B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BBFB2D85-C4DA-4AB9-A855-C69A716608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959E73-8A5F-4825-9AD4-22591EE6D155}"/>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6" name="Footer Placeholder 5">
            <a:extLst>
              <a:ext uri="{FF2B5EF4-FFF2-40B4-BE49-F238E27FC236}">
                <a16:creationId xmlns:a16="http://schemas.microsoft.com/office/drawing/2014/main" id="{3D110107-FD15-45BD-8270-6C89E9D89F4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8B9D952B-BC89-4E29-B0C8-3F6C086FC64F}"/>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197807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5C815-8D86-4AD7-A295-BF97AF1AD1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23CD5761-23DC-4F18-8046-C50D024118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B1280E6C-9C9C-4415-BB15-E71644334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F6AA1C-C801-4E94-A7A1-42B47F38726E}"/>
              </a:ext>
            </a:extLst>
          </p:cNvPr>
          <p:cNvSpPr>
            <a:spLocks noGrp="1"/>
          </p:cNvSpPr>
          <p:nvPr>
            <p:ph type="dt" sz="half" idx="10"/>
          </p:nvPr>
        </p:nvSpPr>
        <p:spPr/>
        <p:txBody>
          <a:bodyPr/>
          <a:lstStyle/>
          <a:p>
            <a:fld id="{FFD547C1-A6E6-445D-9AD1-52B1A5A11D4C}" type="datetimeFigureOut">
              <a:rPr lang="vi-VN" smtClean="0"/>
              <a:t>25/10/2024</a:t>
            </a:fld>
            <a:endParaRPr lang="vi-VN"/>
          </a:p>
        </p:txBody>
      </p:sp>
      <p:sp>
        <p:nvSpPr>
          <p:cNvPr id="6" name="Footer Placeholder 5">
            <a:extLst>
              <a:ext uri="{FF2B5EF4-FFF2-40B4-BE49-F238E27FC236}">
                <a16:creationId xmlns:a16="http://schemas.microsoft.com/office/drawing/2014/main" id="{D33E71EE-2384-4BFA-BE7B-C5C81449BC8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1DDDD64D-6DBB-4295-BA90-8F353256AA99}"/>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2722949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7996AF-5592-4E93-9C83-3D49B883B5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C3F4F00-C509-40D5-84D8-4FE22B6CFA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DC8346DD-E817-473B-9940-045207B6B3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D547C1-A6E6-445D-9AD1-52B1A5A11D4C}" type="datetimeFigureOut">
              <a:rPr lang="vi-VN" smtClean="0"/>
              <a:t>25/10/2024</a:t>
            </a:fld>
            <a:endParaRPr lang="vi-VN"/>
          </a:p>
        </p:txBody>
      </p:sp>
      <p:sp>
        <p:nvSpPr>
          <p:cNvPr id="5" name="Footer Placeholder 4">
            <a:extLst>
              <a:ext uri="{FF2B5EF4-FFF2-40B4-BE49-F238E27FC236}">
                <a16:creationId xmlns:a16="http://schemas.microsoft.com/office/drawing/2014/main" id="{4BCD7570-4042-441F-9F4B-C4DB660DDD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6A6D91C3-0ED4-4E94-A527-BC7BD3A1D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A10FF-E8D5-4371-8099-86CA52901FC7}" type="slidenum">
              <a:rPr lang="vi-VN" smtClean="0"/>
              <a:t>‹#›</a:t>
            </a:fld>
            <a:endParaRPr lang="vi-VN"/>
          </a:p>
        </p:txBody>
      </p:sp>
    </p:spTree>
    <p:extLst>
      <p:ext uri="{BB962C8B-B14F-4D97-AF65-F5344CB8AC3E}">
        <p14:creationId xmlns:p14="http://schemas.microsoft.com/office/powerpoint/2010/main" val="2394479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68480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0" cap="none" spc="0" normalizeH="0" baseline="0" noProof="0">
                <a:ln w="9525">
                  <a:noFill/>
                  <a:prstDash val="solid"/>
                </a:ln>
                <a:solidFill>
                  <a:srgbClr val="00B05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CHÚA NHẬT XXX THƯỜNG</a:t>
            </a:r>
            <a:r>
              <a:rPr kumimoji="0" lang="en-US" sz="4000" b="1" i="0" u="none" strike="noStrike" kern="10" cap="none" spc="0" normalizeH="0" noProof="0">
                <a:ln w="9525">
                  <a:noFill/>
                  <a:prstDash val="solid"/>
                </a:ln>
                <a:solidFill>
                  <a:srgbClr val="00B05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 NIÊN </a:t>
            </a:r>
            <a:r>
              <a:rPr kumimoji="0" lang="en-US" sz="4000" b="1" i="0" u="none" strike="noStrike" kern="10" cap="none" spc="0" normalizeH="0" baseline="0" noProof="0">
                <a:ln w="9525">
                  <a:noFill/>
                  <a:prstDash val="solid"/>
                </a:ln>
                <a:solidFill>
                  <a:srgbClr val="00B05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NĂM B</a:t>
            </a:r>
            <a:endParaRPr kumimoji="0" lang="en-US" sz="4000" b="1" i="0" u="none" strike="noStrike" kern="10" cap="none" spc="0" normalizeH="0" baseline="0" noProof="0" dirty="0">
              <a:ln w="9525">
                <a:noFill/>
                <a:prstDash val="solid"/>
              </a:ln>
              <a:solidFill>
                <a:srgbClr val="00B05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380370" y="4483000"/>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rPr>
              <a:t>TIẾNG</a:t>
            </a:r>
            <a:r>
              <a:rPr kumimoji="0" lang="en-US" sz="4000" b="1" i="0" u="none" strike="noStrike" kern="1200" cap="none" spc="0" normalizeH="0" noProof="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rPr>
              <a:t> CHÚA</a:t>
            </a:r>
            <a:endParaRPr kumimoji="0" lang="en-US" sz="40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761897" y="4483000"/>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a:solidFill>
                  <a:srgbClr val="00B0F0"/>
                </a:solidFill>
                <a:latin typeface="Verdana" panose="020B0604030504040204" pitchFamily="34" charset="0"/>
                <a:ea typeface="Verdana" panose="020B0604030504040204" pitchFamily="34" charset="0"/>
                <a:cs typeface="Tahoma" panose="020B0604030504040204" pitchFamily="34" charset="0"/>
              </a:rPr>
              <a:t>ĐI THEO</a:t>
            </a:r>
            <a:endParaRPr kumimoji="0" lang="en-US" sz="40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pic>
        <p:nvPicPr>
          <p:cNvPr id="8" name="Picture 7" descr="A person and kids walking up a stone path&#10;&#10;Description automatically generated">
            <a:extLst>
              <a:ext uri="{FF2B5EF4-FFF2-40B4-BE49-F238E27FC236}">
                <a16:creationId xmlns:a16="http://schemas.microsoft.com/office/drawing/2014/main" id="{E64D8E9C-E103-42DF-AF04-6A52594485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9545" y="0"/>
            <a:ext cx="7218010" cy="5842202"/>
          </a:xfrm>
          <a:prstGeom prst="rect">
            <a:avLst/>
          </a:prstGeom>
        </p:spPr>
      </p:pic>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ar: 10 Points 18">
            <a:extLst>
              <a:ext uri="{FF2B5EF4-FFF2-40B4-BE49-F238E27FC236}">
                <a16:creationId xmlns:a16="http://schemas.microsoft.com/office/drawing/2014/main" id="{7DDA5614-72C5-4089-8576-05FAC9405CCA}"/>
              </a:ext>
            </a:extLst>
          </p:cNvPr>
          <p:cNvSpPr/>
          <p:nvPr/>
        </p:nvSpPr>
        <p:spPr>
          <a:xfrm>
            <a:off x="358521" y="74391"/>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1" y="677730"/>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21" y="1281751"/>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1879742"/>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1" y="2477733"/>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1" y="3075724"/>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7A1FBFD6-3BA0-4CD9-9C85-496259AA56E6}"/>
              </a:ext>
            </a:extLst>
          </p:cNvPr>
          <p:cNvSpPr/>
          <p:nvPr/>
        </p:nvSpPr>
        <p:spPr>
          <a:xfrm>
            <a:off x="358521" y="3673715"/>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7</a:t>
            </a:r>
          </a:p>
        </p:txBody>
      </p:sp>
      <p:sp>
        <p:nvSpPr>
          <p:cNvPr id="2" name="Star: 10 Points 1">
            <a:extLst>
              <a:ext uri="{FF2B5EF4-FFF2-40B4-BE49-F238E27FC236}">
                <a16:creationId xmlns:a16="http://schemas.microsoft.com/office/drawing/2014/main" id="{D4CE04EF-555B-4247-B766-0C9FAB634862}"/>
              </a:ext>
            </a:extLst>
          </p:cNvPr>
          <p:cNvSpPr/>
          <p:nvPr/>
        </p:nvSpPr>
        <p:spPr>
          <a:xfrm>
            <a:off x="358521" y="427170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sp>
        <p:nvSpPr>
          <p:cNvPr id="77" name="Rectangle 76">
            <a:extLst>
              <a:ext uri="{FF2B5EF4-FFF2-40B4-BE49-F238E27FC236}">
                <a16:creationId xmlns:a16="http://schemas.microsoft.com/office/drawing/2014/main" id="{CFA938BE-A865-452B-A81A-AC6DD1FAE13B}"/>
              </a:ext>
            </a:extLst>
          </p:cNvPr>
          <p:cNvSpPr/>
          <p:nvPr/>
        </p:nvSpPr>
        <p:spPr>
          <a:xfrm>
            <a:off x="0" y="4979078"/>
            <a:ext cx="12192000" cy="188908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200" b="1">
                <a:solidFill>
                  <a:srgbClr val="FF0000"/>
                </a:solidFill>
                <a:latin typeface="Tahoma" panose="020B0604030504040204" pitchFamily="34" charset="0"/>
                <a:ea typeface="Tahoma" panose="020B0604030504040204" pitchFamily="34" charset="0"/>
                <a:cs typeface="Tahoma" panose="020B0604030504040204" pitchFamily="34" charset="0"/>
              </a:rPr>
              <a:t>1.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KHI ĐỨC GIÊ-SU CÙNG VỚI CÁC MÔN ĐỆ VÀ MỘT ĐÁM</a:t>
            </a:r>
            <a:r>
              <a:rPr lang="en-US" sz="42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NGƯỜI KHÁ ĐÔNG RA KHỎI THÀNH GIÊ-RI-KHÔ,</a:t>
            </a:r>
            <a:r>
              <a:rPr lang="en-US" sz="42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THÌ GẶP AI ?</a:t>
            </a:r>
          </a:p>
        </p:txBody>
      </p:sp>
      <p:graphicFrame>
        <p:nvGraphicFramePr>
          <p:cNvPr id="5" name="Table 4">
            <a:extLst>
              <a:ext uri="{FF2B5EF4-FFF2-40B4-BE49-F238E27FC236}">
                <a16:creationId xmlns:a16="http://schemas.microsoft.com/office/drawing/2014/main" id="{10C6D24E-4899-43E4-897B-C3D8C091327B}"/>
              </a:ext>
            </a:extLst>
          </p:cNvPr>
          <p:cNvGraphicFramePr>
            <a:graphicFrameLocks noGrp="1"/>
          </p:cNvGraphicFramePr>
          <p:nvPr>
            <p:extLst>
              <p:ext uri="{D42A27DB-BD31-4B8C-83A1-F6EECF244321}">
                <p14:modId xmlns:p14="http://schemas.microsoft.com/office/powerpoint/2010/main" val="1943002269"/>
              </p:ext>
            </p:extLst>
          </p:nvPr>
        </p:nvGraphicFramePr>
        <p:xfrm>
          <a:off x="1500809" y="70948"/>
          <a:ext cx="9217989" cy="4875280"/>
        </p:xfrm>
        <a:graphic>
          <a:graphicData uri="http://schemas.openxmlformats.org/drawingml/2006/table">
            <a:tbl>
              <a:tblPr firstRow="1" firstCol="1" bandRow="1"/>
              <a:tblGrid>
                <a:gridCol w="837999">
                  <a:extLst>
                    <a:ext uri="{9D8B030D-6E8A-4147-A177-3AD203B41FA5}">
                      <a16:colId xmlns:a16="http://schemas.microsoft.com/office/drawing/2014/main" val="495832258"/>
                    </a:ext>
                  </a:extLst>
                </a:gridCol>
                <a:gridCol w="837999">
                  <a:extLst>
                    <a:ext uri="{9D8B030D-6E8A-4147-A177-3AD203B41FA5}">
                      <a16:colId xmlns:a16="http://schemas.microsoft.com/office/drawing/2014/main" val="4282520122"/>
                    </a:ext>
                  </a:extLst>
                </a:gridCol>
                <a:gridCol w="837999">
                  <a:extLst>
                    <a:ext uri="{9D8B030D-6E8A-4147-A177-3AD203B41FA5}">
                      <a16:colId xmlns:a16="http://schemas.microsoft.com/office/drawing/2014/main" val="1576227864"/>
                    </a:ext>
                  </a:extLst>
                </a:gridCol>
                <a:gridCol w="837999">
                  <a:extLst>
                    <a:ext uri="{9D8B030D-6E8A-4147-A177-3AD203B41FA5}">
                      <a16:colId xmlns:a16="http://schemas.microsoft.com/office/drawing/2014/main" val="3974417362"/>
                    </a:ext>
                  </a:extLst>
                </a:gridCol>
                <a:gridCol w="837999">
                  <a:extLst>
                    <a:ext uri="{9D8B030D-6E8A-4147-A177-3AD203B41FA5}">
                      <a16:colId xmlns:a16="http://schemas.microsoft.com/office/drawing/2014/main" val="3130681968"/>
                    </a:ext>
                  </a:extLst>
                </a:gridCol>
                <a:gridCol w="837999">
                  <a:extLst>
                    <a:ext uri="{9D8B030D-6E8A-4147-A177-3AD203B41FA5}">
                      <a16:colId xmlns:a16="http://schemas.microsoft.com/office/drawing/2014/main" val="2513435168"/>
                    </a:ext>
                  </a:extLst>
                </a:gridCol>
                <a:gridCol w="837999">
                  <a:extLst>
                    <a:ext uri="{9D8B030D-6E8A-4147-A177-3AD203B41FA5}">
                      <a16:colId xmlns:a16="http://schemas.microsoft.com/office/drawing/2014/main" val="3082418187"/>
                    </a:ext>
                  </a:extLst>
                </a:gridCol>
                <a:gridCol w="837999">
                  <a:extLst>
                    <a:ext uri="{9D8B030D-6E8A-4147-A177-3AD203B41FA5}">
                      <a16:colId xmlns:a16="http://schemas.microsoft.com/office/drawing/2014/main" val="2677873600"/>
                    </a:ext>
                  </a:extLst>
                </a:gridCol>
                <a:gridCol w="837999">
                  <a:extLst>
                    <a:ext uri="{9D8B030D-6E8A-4147-A177-3AD203B41FA5}">
                      <a16:colId xmlns:a16="http://schemas.microsoft.com/office/drawing/2014/main" val="1718043741"/>
                    </a:ext>
                  </a:extLst>
                </a:gridCol>
                <a:gridCol w="837999">
                  <a:extLst>
                    <a:ext uri="{9D8B030D-6E8A-4147-A177-3AD203B41FA5}">
                      <a16:colId xmlns:a16="http://schemas.microsoft.com/office/drawing/2014/main" val="3279034815"/>
                    </a:ext>
                  </a:extLst>
                </a:gridCol>
                <a:gridCol w="837999">
                  <a:extLst>
                    <a:ext uri="{9D8B030D-6E8A-4147-A177-3AD203B41FA5}">
                      <a16:colId xmlns:a16="http://schemas.microsoft.com/office/drawing/2014/main" val="116590341"/>
                    </a:ext>
                  </a:extLst>
                </a:gridCol>
              </a:tblGrid>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Ư</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Ờ</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I</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M</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Ù</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47093"/>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C</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À</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K</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Ê</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U</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L</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Ớ</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7353293"/>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C</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Á</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C</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M</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Ô</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Đ</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Ệ</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3111651"/>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B</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Ê</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V</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Ệ</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Đ</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Ư</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Ờ</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554967574"/>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M</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Ắ</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T</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Đ</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Ứ</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C</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T</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I</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42310785"/>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C</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Ứ</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Y</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Ê</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T</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Â</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M</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3210024"/>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V</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U</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A</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Đ</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A</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V</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Í</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T</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059887"/>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Á</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O</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C</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H</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O</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À</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6688085"/>
                  </a:ext>
                </a:extLst>
              </a:tr>
            </a:tbl>
          </a:graphicData>
        </a:graphic>
      </p:graphicFrame>
      <p:sp>
        <p:nvSpPr>
          <p:cNvPr id="87" name="Rectangle 86">
            <a:extLst>
              <a:ext uri="{FF2B5EF4-FFF2-40B4-BE49-F238E27FC236}">
                <a16:creationId xmlns:a16="http://schemas.microsoft.com/office/drawing/2014/main" id="{E565F1B3-0A3D-42E4-BB8A-96D1E7CA6833}"/>
              </a:ext>
            </a:extLst>
          </p:cNvPr>
          <p:cNvSpPr/>
          <p:nvPr/>
        </p:nvSpPr>
        <p:spPr>
          <a:xfrm>
            <a:off x="3178132" y="7866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8" name="Rectangle 87">
            <a:extLst>
              <a:ext uri="{FF2B5EF4-FFF2-40B4-BE49-F238E27FC236}">
                <a16:creationId xmlns:a16="http://schemas.microsoft.com/office/drawing/2014/main" id="{99EB8EA7-ED23-44C1-9291-6AC6C42DEE98}"/>
              </a:ext>
            </a:extLst>
          </p:cNvPr>
          <p:cNvSpPr/>
          <p:nvPr/>
        </p:nvSpPr>
        <p:spPr>
          <a:xfrm>
            <a:off x="4016232" y="78173"/>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9" name="Rectangle 88">
            <a:extLst>
              <a:ext uri="{FF2B5EF4-FFF2-40B4-BE49-F238E27FC236}">
                <a16:creationId xmlns:a16="http://schemas.microsoft.com/office/drawing/2014/main" id="{71B7E7CF-BEFC-48D7-9840-B7F97CA1FB33}"/>
              </a:ext>
            </a:extLst>
          </p:cNvPr>
          <p:cNvSpPr/>
          <p:nvPr/>
        </p:nvSpPr>
        <p:spPr>
          <a:xfrm>
            <a:off x="4854332" y="78173"/>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0" name="Rectangle 89">
            <a:extLst>
              <a:ext uri="{FF2B5EF4-FFF2-40B4-BE49-F238E27FC236}">
                <a16:creationId xmlns:a16="http://schemas.microsoft.com/office/drawing/2014/main" id="{EBFC2495-44E9-434A-9A43-0E5661DBF51B}"/>
              </a:ext>
            </a:extLst>
          </p:cNvPr>
          <p:cNvSpPr/>
          <p:nvPr/>
        </p:nvSpPr>
        <p:spPr>
          <a:xfrm>
            <a:off x="5692432" y="77677"/>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1" name="Rectangle 90">
            <a:extLst>
              <a:ext uri="{FF2B5EF4-FFF2-40B4-BE49-F238E27FC236}">
                <a16:creationId xmlns:a16="http://schemas.microsoft.com/office/drawing/2014/main" id="{99CFE6F9-84E3-4D64-9D2D-C94BF139887D}"/>
              </a:ext>
            </a:extLst>
          </p:cNvPr>
          <p:cNvSpPr/>
          <p:nvPr/>
        </p:nvSpPr>
        <p:spPr>
          <a:xfrm>
            <a:off x="6527253" y="7866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2" name="Rectangle 91">
            <a:extLst>
              <a:ext uri="{FF2B5EF4-FFF2-40B4-BE49-F238E27FC236}">
                <a16:creationId xmlns:a16="http://schemas.microsoft.com/office/drawing/2014/main" id="{B27AF56D-34BC-4673-BFBD-D7FCBBDA10DB}"/>
              </a:ext>
            </a:extLst>
          </p:cNvPr>
          <p:cNvSpPr/>
          <p:nvPr/>
        </p:nvSpPr>
        <p:spPr>
          <a:xfrm>
            <a:off x="7365353" y="78173"/>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3" name="Rectangle 92">
            <a:extLst>
              <a:ext uri="{FF2B5EF4-FFF2-40B4-BE49-F238E27FC236}">
                <a16:creationId xmlns:a16="http://schemas.microsoft.com/office/drawing/2014/main" id="{64D47E15-385A-47CC-B53B-854CAB64B21E}"/>
              </a:ext>
            </a:extLst>
          </p:cNvPr>
          <p:cNvSpPr/>
          <p:nvPr/>
        </p:nvSpPr>
        <p:spPr>
          <a:xfrm>
            <a:off x="8203453" y="78173"/>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4" name="Rectangle 93">
            <a:extLst>
              <a:ext uri="{FF2B5EF4-FFF2-40B4-BE49-F238E27FC236}">
                <a16:creationId xmlns:a16="http://schemas.microsoft.com/office/drawing/2014/main" id="{D81B49AC-7CFB-4121-8241-96F169D4495C}"/>
              </a:ext>
            </a:extLst>
          </p:cNvPr>
          <p:cNvSpPr/>
          <p:nvPr/>
        </p:nvSpPr>
        <p:spPr>
          <a:xfrm>
            <a:off x="4011512" y="69212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2" name="Rectangle 111">
            <a:extLst>
              <a:ext uri="{FF2B5EF4-FFF2-40B4-BE49-F238E27FC236}">
                <a16:creationId xmlns:a16="http://schemas.microsoft.com/office/drawing/2014/main" id="{0E314316-E856-481F-9FCD-D9C91A876633}"/>
              </a:ext>
            </a:extLst>
          </p:cNvPr>
          <p:cNvSpPr/>
          <p:nvPr/>
        </p:nvSpPr>
        <p:spPr>
          <a:xfrm>
            <a:off x="4849612" y="69162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3" name="Rectangle 112">
            <a:extLst>
              <a:ext uri="{FF2B5EF4-FFF2-40B4-BE49-F238E27FC236}">
                <a16:creationId xmlns:a16="http://schemas.microsoft.com/office/drawing/2014/main" id="{9CECBB02-3387-4F58-848C-7CC60071F9E9}"/>
              </a:ext>
            </a:extLst>
          </p:cNvPr>
          <p:cNvSpPr/>
          <p:nvPr/>
        </p:nvSpPr>
        <p:spPr>
          <a:xfrm>
            <a:off x="5687712" y="69162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4" name="Rectangle 113">
            <a:extLst>
              <a:ext uri="{FF2B5EF4-FFF2-40B4-BE49-F238E27FC236}">
                <a16:creationId xmlns:a16="http://schemas.microsoft.com/office/drawing/2014/main" id="{6ACC9136-DFC4-442B-BF2C-7FC58AC8CC68}"/>
              </a:ext>
            </a:extLst>
          </p:cNvPr>
          <p:cNvSpPr/>
          <p:nvPr/>
        </p:nvSpPr>
        <p:spPr>
          <a:xfrm>
            <a:off x="6525812" y="69112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5" name="Rectangle 114">
            <a:extLst>
              <a:ext uri="{FF2B5EF4-FFF2-40B4-BE49-F238E27FC236}">
                <a16:creationId xmlns:a16="http://schemas.microsoft.com/office/drawing/2014/main" id="{34C7BD9C-2268-4F6E-AE25-08D0ADBC3077}"/>
              </a:ext>
            </a:extLst>
          </p:cNvPr>
          <p:cNvSpPr/>
          <p:nvPr/>
        </p:nvSpPr>
        <p:spPr>
          <a:xfrm>
            <a:off x="7360633" y="69212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6" name="Rectangle 115">
            <a:extLst>
              <a:ext uri="{FF2B5EF4-FFF2-40B4-BE49-F238E27FC236}">
                <a16:creationId xmlns:a16="http://schemas.microsoft.com/office/drawing/2014/main" id="{F6912BAC-F368-4C17-AA12-D6A50F5372BE}"/>
              </a:ext>
            </a:extLst>
          </p:cNvPr>
          <p:cNvSpPr/>
          <p:nvPr/>
        </p:nvSpPr>
        <p:spPr>
          <a:xfrm>
            <a:off x="8198733" y="69162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7" name="Rectangle 116">
            <a:extLst>
              <a:ext uri="{FF2B5EF4-FFF2-40B4-BE49-F238E27FC236}">
                <a16:creationId xmlns:a16="http://schemas.microsoft.com/office/drawing/2014/main" id="{338E3887-47FB-4635-9080-B826CD7B95D9}"/>
              </a:ext>
            </a:extLst>
          </p:cNvPr>
          <p:cNvSpPr/>
          <p:nvPr/>
        </p:nvSpPr>
        <p:spPr>
          <a:xfrm>
            <a:off x="9036833" y="69162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8" name="Rectangle 117">
            <a:extLst>
              <a:ext uri="{FF2B5EF4-FFF2-40B4-BE49-F238E27FC236}">
                <a16:creationId xmlns:a16="http://schemas.microsoft.com/office/drawing/2014/main" id="{EB1FE939-1C44-4C4F-84AD-83FF5EFC755C}"/>
              </a:ext>
            </a:extLst>
          </p:cNvPr>
          <p:cNvSpPr/>
          <p:nvPr/>
        </p:nvSpPr>
        <p:spPr>
          <a:xfrm>
            <a:off x="9874933" y="69112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9" name="Rectangle 118">
            <a:extLst>
              <a:ext uri="{FF2B5EF4-FFF2-40B4-BE49-F238E27FC236}">
                <a16:creationId xmlns:a16="http://schemas.microsoft.com/office/drawing/2014/main" id="{DA31118A-1AF7-43F9-BBD5-3AC1490F0D1B}"/>
              </a:ext>
            </a:extLst>
          </p:cNvPr>
          <p:cNvSpPr/>
          <p:nvPr/>
        </p:nvSpPr>
        <p:spPr>
          <a:xfrm>
            <a:off x="2335112" y="69212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0" name="Rectangle 119">
            <a:extLst>
              <a:ext uri="{FF2B5EF4-FFF2-40B4-BE49-F238E27FC236}">
                <a16:creationId xmlns:a16="http://schemas.microsoft.com/office/drawing/2014/main" id="{206C5085-3ABC-42F8-8087-F542EB440D79}"/>
              </a:ext>
            </a:extLst>
          </p:cNvPr>
          <p:cNvSpPr/>
          <p:nvPr/>
        </p:nvSpPr>
        <p:spPr>
          <a:xfrm>
            <a:off x="3173212" y="69162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1" name="Rectangle 120">
            <a:extLst>
              <a:ext uri="{FF2B5EF4-FFF2-40B4-BE49-F238E27FC236}">
                <a16:creationId xmlns:a16="http://schemas.microsoft.com/office/drawing/2014/main" id="{D97B6286-6A07-4910-AF44-A392EFB044C3}"/>
              </a:ext>
            </a:extLst>
          </p:cNvPr>
          <p:cNvSpPr/>
          <p:nvPr/>
        </p:nvSpPr>
        <p:spPr>
          <a:xfrm>
            <a:off x="3178130" y="129400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2" name="Rectangle 121">
            <a:extLst>
              <a:ext uri="{FF2B5EF4-FFF2-40B4-BE49-F238E27FC236}">
                <a16:creationId xmlns:a16="http://schemas.microsoft.com/office/drawing/2014/main" id="{FA116E84-52E6-4A2D-86E0-F5014B59122B}"/>
              </a:ext>
            </a:extLst>
          </p:cNvPr>
          <p:cNvSpPr/>
          <p:nvPr/>
        </p:nvSpPr>
        <p:spPr>
          <a:xfrm>
            <a:off x="4016230" y="1293513"/>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6" name="Rectangle 125">
            <a:extLst>
              <a:ext uri="{FF2B5EF4-FFF2-40B4-BE49-F238E27FC236}">
                <a16:creationId xmlns:a16="http://schemas.microsoft.com/office/drawing/2014/main" id="{7C3083A6-D641-46E8-A06E-646285D8BF79}"/>
              </a:ext>
            </a:extLst>
          </p:cNvPr>
          <p:cNvSpPr/>
          <p:nvPr/>
        </p:nvSpPr>
        <p:spPr>
          <a:xfrm>
            <a:off x="4854330" y="1293513"/>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7" name="Rectangle 126">
            <a:extLst>
              <a:ext uri="{FF2B5EF4-FFF2-40B4-BE49-F238E27FC236}">
                <a16:creationId xmlns:a16="http://schemas.microsoft.com/office/drawing/2014/main" id="{3CC886E4-7BB1-42DB-89B9-CAF5FF7B1383}"/>
              </a:ext>
            </a:extLst>
          </p:cNvPr>
          <p:cNvSpPr/>
          <p:nvPr/>
        </p:nvSpPr>
        <p:spPr>
          <a:xfrm>
            <a:off x="5692430" y="1293017"/>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8" name="Rectangle 127">
            <a:extLst>
              <a:ext uri="{FF2B5EF4-FFF2-40B4-BE49-F238E27FC236}">
                <a16:creationId xmlns:a16="http://schemas.microsoft.com/office/drawing/2014/main" id="{7A589C2F-2266-45B3-9581-DE03ED0D3F1D}"/>
              </a:ext>
            </a:extLst>
          </p:cNvPr>
          <p:cNvSpPr/>
          <p:nvPr/>
        </p:nvSpPr>
        <p:spPr>
          <a:xfrm>
            <a:off x="6527251" y="129400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6" name="Rectangle 145">
            <a:extLst>
              <a:ext uri="{FF2B5EF4-FFF2-40B4-BE49-F238E27FC236}">
                <a16:creationId xmlns:a16="http://schemas.microsoft.com/office/drawing/2014/main" id="{0EAD5A43-7831-4A96-9707-3761075D3E64}"/>
              </a:ext>
            </a:extLst>
          </p:cNvPr>
          <p:cNvSpPr/>
          <p:nvPr/>
        </p:nvSpPr>
        <p:spPr>
          <a:xfrm>
            <a:off x="7365351" y="1293513"/>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3" name="Rectangle 152">
            <a:extLst>
              <a:ext uri="{FF2B5EF4-FFF2-40B4-BE49-F238E27FC236}">
                <a16:creationId xmlns:a16="http://schemas.microsoft.com/office/drawing/2014/main" id="{BD97029D-A9C1-42D1-86A9-C39F09347539}"/>
              </a:ext>
            </a:extLst>
          </p:cNvPr>
          <p:cNvSpPr/>
          <p:nvPr/>
        </p:nvSpPr>
        <p:spPr>
          <a:xfrm>
            <a:off x="8203451" y="1293513"/>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4" name="Rectangle 153">
            <a:extLst>
              <a:ext uri="{FF2B5EF4-FFF2-40B4-BE49-F238E27FC236}">
                <a16:creationId xmlns:a16="http://schemas.microsoft.com/office/drawing/2014/main" id="{062842D3-B14E-4428-994C-49B35D9375C5}"/>
              </a:ext>
            </a:extLst>
          </p:cNvPr>
          <p:cNvSpPr/>
          <p:nvPr/>
        </p:nvSpPr>
        <p:spPr>
          <a:xfrm>
            <a:off x="2339830" y="1293513"/>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5" name="Rectangle 154">
            <a:extLst>
              <a:ext uri="{FF2B5EF4-FFF2-40B4-BE49-F238E27FC236}">
                <a16:creationId xmlns:a16="http://schemas.microsoft.com/office/drawing/2014/main" id="{F39FF91E-75CF-429E-BF91-10E8466579DD}"/>
              </a:ext>
            </a:extLst>
          </p:cNvPr>
          <p:cNvSpPr/>
          <p:nvPr/>
        </p:nvSpPr>
        <p:spPr>
          <a:xfrm>
            <a:off x="4009324" y="18970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2" name="Rectangle 161">
            <a:extLst>
              <a:ext uri="{FF2B5EF4-FFF2-40B4-BE49-F238E27FC236}">
                <a16:creationId xmlns:a16="http://schemas.microsoft.com/office/drawing/2014/main" id="{966A50E6-2987-45DC-850C-0B2CD09C5BFD}"/>
              </a:ext>
            </a:extLst>
          </p:cNvPr>
          <p:cNvSpPr/>
          <p:nvPr/>
        </p:nvSpPr>
        <p:spPr>
          <a:xfrm>
            <a:off x="4847424" y="18965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3" name="Rectangle 162">
            <a:extLst>
              <a:ext uri="{FF2B5EF4-FFF2-40B4-BE49-F238E27FC236}">
                <a16:creationId xmlns:a16="http://schemas.microsoft.com/office/drawing/2014/main" id="{828658C5-07CF-4E58-9C8F-131C620B0871}"/>
              </a:ext>
            </a:extLst>
          </p:cNvPr>
          <p:cNvSpPr/>
          <p:nvPr/>
        </p:nvSpPr>
        <p:spPr>
          <a:xfrm>
            <a:off x="5685524" y="18965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7" name="Rectangle 166">
            <a:extLst>
              <a:ext uri="{FF2B5EF4-FFF2-40B4-BE49-F238E27FC236}">
                <a16:creationId xmlns:a16="http://schemas.microsoft.com/office/drawing/2014/main" id="{E6F50018-0CB9-40C6-BFA4-E5518AD1FA5C}"/>
              </a:ext>
            </a:extLst>
          </p:cNvPr>
          <p:cNvSpPr/>
          <p:nvPr/>
        </p:nvSpPr>
        <p:spPr>
          <a:xfrm>
            <a:off x="6523624" y="189605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8" name="Rectangle 167">
            <a:extLst>
              <a:ext uri="{FF2B5EF4-FFF2-40B4-BE49-F238E27FC236}">
                <a16:creationId xmlns:a16="http://schemas.microsoft.com/office/drawing/2014/main" id="{0F235425-18A0-4014-B54B-5E44F1D48F8C}"/>
              </a:ext>
            </a:extLst>
          </p:cNvPr>
          <p:cNvSpPr/>
          <p:nvPr/>
        </p:nvSpPr>
        <p:spPr>
          <a:xfrm>
            <a:off x="7358445" y="18970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9" name="Rectangle 168">
            <a:extLst>
              <a:ext uri="{FF2B5EF4-FFF2-40B4-BE49-F238E27FC236}">
                <a16:creationId xmlns:a16="http://schemas.microsoft.com/office/drawing/2014/main" id="{607CF387-12BC-4F36-8A33-EC0A2F88A41C}"/>
              </a:ext>
            </a:extLst>
          </p:cNvPr>
          <p:cNvSpPr/>
          <p:nvPr/>
        </p:nvSpPr>
        <p:spPr>
          <a:xfrm>
            <a:off x="8196545" y="18965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0" name="Rectangle 169">
            <a:extLst>
              <a:ext uri="{FF2B5EF4-FFF2-40B4-BE49-F238E27FC236}">
                <a16:creationId xmlns:a16="http://schemas.microsoft.com/office/drawing/2014/main" id="{9BE66F90-DEF8-400E-8A1A-DAC6835AF78C}"/>
              </a:ext>
            </a:extLst>
          </p:cNvPr>
          <p:cNvSpPr/>
          <p:nvPr/>
        </p:nvSpPr>
        <p:spPr>
          <a:xfrm>
            <a:off x="9034645" y="18965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1" name="Rectangle 170">
            <a:extLst>
              <a:ext uri="{FF2B5EF4-FFF2-40B4-BE49-F238E27FC236}">
                <a16:creationId xmlns:a16="http://schemas.microsoft.com/office/drawing/2014/main" id="{10F65106-BCBA-4C0F-8659-EEE939CE308F}"/>
              </a:ext>
            </a:extLst>
          </p:cNvPr>
          <p:cNvSpPr/>
          <p:nvPr/>
        </p:nvSpPr>
        <p:spPr>
          <a:xfrm>
            <a:off x="9872745" y="189605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2" name="Rectangle 171">
            <a:extLst>
              <a:ext uri="{FF2B5EF4-FFF2-40B4-BE49-F238E27FC236}">
                <a16:creationId xmlns:a16="http://schemas.microsoft.com/office/drawing/2014/main" id="{C18A84DD-3FF3-449E-BDAC-6AC85C0F6C9B}"/>
              </a:ext>
            </a:extLst>
          </p:cNvPr>
          <p:cNvSpPr/>
          <p:nvPr/>
        </p:nvSpPr>
        <p:spPr>
          <a:xfrm>
            <a:off x="2332924" y="18970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6" name="Rectangle 175">
            <a:extLst>
              <a:ext uri="{FF2B5EF4-FFF2-40B4-BE49-F238E27FC236}">
                <a16:creationId xmlns:a16="http://schemas.microsoft.com/office/drawing/2014/main" id="{B296D686-CE20-4D15-966B-C1527EBA7551}"/>
              </a:ext>
            </a:extLst>
          </p:cNvPr>
          <p:cNvSpPr/>
          <p:nvPr/>
        </p:nvSpPr>
        <p:spPr>
          <a:xfrm>
            <a:off x="3171024" y="18965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7" name="Rectangle 176">
            <a:extLst>
              <a:ext uri="{FF2B5EF4-FFF2-40B4-BE49-F238E27FC236}">
                <a16:creationId xmlns:a16="http://schemas.microsoft.com/office/drawing/2014/main" id="{E5F88635-887F-4242-A878-BA37813A2956}"/>
              </a:ext>
            </a:extLst>
          </p:cNvPr>
          <p:cNvSpPr/>
          <p:nvPr/>
        </p:nvSpPr>
        <p:spPr>
          <a:xfrm>
            <a:off x="4019484" y="25066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8" name="Rectangle 177">
            <a:extLst>
              <a:ext uri="{FF2B5EF4-FFF2-40B4-BE49-F238E27FC236}">
                <a16:creationId xmlns:a16="http://schemas.microsoft.com/office/drawing/2014/main" id="{DCFE67C6-06D1-4850-A62D-356E50CFC83D}"/>
              </a:ext>
            </a:extLst>
          </p:cNvPr>
          <p:cNvSpPr/>
          <p:nvPr/>
        </p:nvSpPr>
        <p:spPr>
          <a:xfrm>
            <a:off x="4857584" y="25061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9" name="Rectangle 178">
            <a:extLst>
              <a:ext uri="{FF2B5EF4-FFF2-40B4-BE49-F238E27FC236}">
                <a16:creationId xmlns:a16="http://schemas.microsoft.com/office/drawing/2014/main" id="{4E71B3C8-549F-4068-BF47-273E86FF6D68}"/>
              </a:ext>
            </a:extLst>
          </p:cNvPr>
          <p:cNvSpPr/>
          <p:nvPr/>
        </p:nvSpPr>
        <p:spPr>
          <a:xfrm>
            <a:off x="5695684" y="25061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0" name="Rectangle 179">
            <a:extLst>
              <a:ext uri="{FF2B5EF4-FFF2-40B4-BE49-F238E27FC236}">
                <a16:creationId xmlns:a16="http://schemas.microsoft.com/office/drawing/2014/main" id="{19C8F09F-B4EF-40AC-8A31-3F7674DF7032}"/>
              </a:ext>
            </a:extLst>
          </p:cNvPr>
          <p:cNvSpPr/>
          <p:nvPr/>
        </p:nvSpPr>
        <p:spPr>
          <a:xfrm>
            <a:off x="6533784" y="250565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1" name="Rectangle 180">
            <a:extLst>
              <a:ext uri="{FF2B5EF4-FFF2-40B4-BE49-F238E27FC236}">
                <a16:creationId xmlns:a16="http://schemas.microsoft.com/office/drawing/2014/main" id="{C77BE4E0-5FC6-428A-B523-098EC3180E78}"/>
              </a:ext>
            </a:extLst>
          </p:cNvPr>
          <p:cNvSpPr/>
          <p:nvPr/>
        </p:nvSpPr>
        <p:spPr>
          <a:xfrm>
            <a:off x="7368605" y="25066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2" name="Rectangle 181">
            <a:extLst>
              <a:ext uri="{FF2B5EF4-FFF2-40B4-BE49-F238E27FC236}">
                <a16:creationId xmlns:a16="http://schemas.microsoft.com/office/drawing/2014/main" id="{5414A0E1-A146-40F7-AE03-194F8CE27B6D}"/>
              </a:ext>
            </a:extLst>
          </p:cNvPr>
          <p:cNvSpPr/>
          <p:nvPr/>
        </p:nvSpPr>
        <p:spPr>
          <a:xfrm>
            <a:off x="8206705" y="25061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3" name="Rectangle 182">
            <a:extLst>
              <a:ext uri="{FF2B5EF4-FFF2-40B4-BE49-F238E27FC236}">
                <a16:creationId xmlns:a16="http://schemas.microsoft.com/office/drawing/2014/main" id="{CB1203C7-805C-4F1D-A82E-CB6CF632F9A5}"/>
              </a:ext>
            </a:extLst>
          </p:cNvPr>
          <p:cNvSpPr/>
          <p:nvPr/>
        </p:nvSpPr>
        <p:spPr>
          <a:xfrm>
            <a:off x="9044805" y="25061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4" name="Rectangle 183">
            <a:extLst>
              <a:ext uri="{FF2B5EF4-FFF2-40B4-BE49-F238E27FC236}">
                <a16:creationId xmlns:a16="http://schemas.microsoft.com/office/drawing/2014/main" id="{4543CA43-1EDB-4398-AE16-F59781C3C671}"/>
              </a:ext>
            </a:extLst>
          </p:cNvPr>
          <p:cNvSpPr/>
          <p:nvPr/>
        </p:nvSpPr>
        <p:spPr>
          <a:xfrm>
            <a:off x="9882905" y="250565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5" name="Rectangle 184">
            <a:extLst>
              <a:ext uri="{FF2B5EF4-FFF2-40B4-BE49-F238E27FC236}">
                <a16:creationId xmlns:a16="http://schemas.microsoft.com/office/drawing/2014/main" id="{B950F16F-A418-4E0B-AC1F-C1FC50BAB2B8}"/>
              </a:ext>
            </a:extLst>
          </p:cNvPr>
          <p:cNvSpPr/>
          <p:nvPr/>
        </p:nvSpPr>
        <p:spPr>
          <a:xfrm>
            <a:off x="3181184" y="25061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6" name="Rectangle 185">
            <a:extLst>
              <a:ext uri="{FF2B5EF4-FFF2-40B4-BE49-F238E27FC236}">
                <a16:creationId xmlns:a16="http://schemas.microsoft.com/office/drawing/2014/main" id="{C50BD13A-DE5C-48E9-840F-88F2B47FFC39}"/>
              </a:ext>
            </a:extLst>
          </p:cNvPr>
          <p:cNvSpPr/>
          <p:nvPr/>
        </p:nvSpPr>
        <p:spPr>
          <a:xfrm>
            <a:off x="3176204" y="31162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7" name="Rectangle 186">
            <a:extLst>
              <a:ext uri="{FF2B5EF4-FFF2-40B4-BE49-F238E27FC236}">
                <a16:creationId xmlns:a16="http://schemas.microsoft.com/office/drawing/2014/main" id="{A0609CDF-04E0-4683-8431-01D9624FA6DC}"/>
              </a:ext>
            </a:extLst>
          </p:cNvPr>
          <p:cNvSpPr/>
          <p:nvPr/>
        </p:nvSpPr>
        <p:spPr>
          <a:xfrm>
            <a:off x="4014304" y="31157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8" name="Rectangle 187">
            <a:extLst>
              <a:ext uri="{FF2B5EF4-FFF2-40B4-BE49-F238E27FC236}">
                <a16:creationId xmlns:a16="http://schemas.microsoft.com/office/drawing/2014/main" id="{3C7BDBC4-AF60-47A6-B05D-4A42D2500D92}"/>
              </a:ext>
            </a:extLst>
          </p:cNvPr>
          <p:cNvSpPr/>
          <p:nvPr/>
        </p:nvSpPr>
        <p:spPr>
          <a:xfrm>
            <a:off x="4852404" y="31157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9" name="Rectangle 188">
            <a:extLst>
              <a:ext uri="{FF2B5EF4-FFF2-40B4-BE49-F238E27FC236}">
                <a16:creationId xmlns:a16="http://schemas.microsoft.com/office/drawing/2014/main" id="{F0F184F8-8F5E-4F12-AB27-7C02C8752352}"/>
              </a:ext>
            </a:extLst>
          </p:cNvPr>
          <p:cNvSpPr/>
          <p:nvPr/>
        </p:nvSpPr>
        <p:spPr>
          <a:xfrm>
            <a:off x="5690504" y="311525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0" name="Rectangle 189">
            <a:extLst>
              <a:ext uri="{FF2B5EF4-FFF2-40B4-BE49-F238E27FC236}">
                <a16:creationId xmlns:a16="http://schemas.microsoft.com/office/drawing/2014/main" id="{DD543F70-CD70-48DF-9B77-6067965D215A}"/>
              </a:ext>
            </a:extLst>
          </p:cNvPr>
          <p:cNvSpPr/>
          <p:nvPr/>
        </p:nvSpPr>
        <p:spPr>
          <a:xfrm>
            <a:off x="6525325" y="31162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1" name="Rectangle 190">
            <a:extLst>
              <a:ext uri="{FF2B5EF4-FFF2-40B4-BE49-F238E27FC236}">
                <a16:creationId xmlns:a16="http://schemas.microsoft.com/office/drawing/2014/main" id="{E4E672AC-244F-4330-B1A4-74F1F25BC36F}"/>
              </a:ext>
            </a:extLst>
          </p:cNvPr>
          <p:cNvSpPr/>
          <p:nvPr/>
        </p:nvSpPr>
        <p:spPr>
          <a:xfrm>
            <a:off x="7363425" y="31157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4" name="Rectangle 193">
            <a:extLst>
              <a:ext uri="{FF2B5EF4-FFF2-40B4-BE49-F238E27FC236}">
                <a16:creationId xmlns:a16="http://schemas.microsoft.com/office/drawing/2014/main" id="{C02CE17C-9AA2-48E9-B616-B3313E646C28}"/>
              </a:ext>
            </a:extLst>
          </p:cNvPr>
          <p:cNvSpPr/>
          <p:nvPr/>
        </p:nvSpPr>
        <p:spPr>
          <a:xfrm>
            <a:off x="8201525" y="31157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5" name="Rectangle 194">
            <a:extLst>
              <a:ext uri="{FF2B5EF4-FFF2-40B4-BE49-F238E27FC236}">
                <a16:creationId xmlns:a16="http://schemas.microsoft.com/office/drawing/2014/main" id="{84FBF065-3C9A-4F51-9E55-49606F5CCE1B}"/>
              </a:ext>
            </a:extLst>
          </p:cNvPr>
          <p:cNvSpPr/>
          <p:nvPr/>
        </p:nvSpPr>
        <p:spPr>
          <a:xfrm>
            <a:off x="9039625" y="311525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6" name="Rectangle 195">
            <a:extLst>
              <a:ext uri="{FF2B5EF4-FFF2-40B4-BE49-F238E27FC236}">
                <a16:creationId xmlns:a16="http://schemas.microsoft.com/office/drawing/2014/main" id="{E9F31EEA-86F1-46E4-BF43-D03B5BE9D3C4}"/>
              </a:ext>
            </a:extLst>
          </p:cNvPr>
          <p:cNvSpPr/>
          <p:nvPr/>
        </p:nvSpPr>
        <p:spPr>
          <a:xfrm>
            <a:off x="3186364" y="37258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7" name="Rectangle 196">
            <a:extLst>
              <a:ext uri="{FF2B5EF4-FFF2-40B4-BE49-F238E27FC236}">
                <a16:creationId xmlns:a16="http://schemas.microsoft.com/office/drawing/2014/main" id="{DB1EB054-7FE6-4F27-B632-65404393211B}"/>
              </a:ext>
            </a:extLst>
          </p:cNvPr>
          <p:cNvSpPr/>
          <p:nvPr/>
        </p:nvSpPr>
        <p:spPr>
          <a:xfrm>
            <a:off x="4024464" y="37253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8" name="Rectangle 197">
            <a:extLst>
              <a:ext uri="{FF2B5EF4-FFF2-40B4-BE49-F238E27FC236}">
                <a16:creationId xmlns:a16="http://schemas.microsoft.com/office/drawing/2014/main" id="{3573AA7F-BC71-456E-BD16-7893565D061D}"/>
              </a:ext>
            </a:extLst>
          </p:cNvPr>
          <p:cNvSpPr/>
          <p:nvPr/>
        </p:nvSpPr>
        <p:spPr>
          <a:xfrm>
            <a:off x="4862564" y="37253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9" name="Rectangle 198">
            <a:extLst>
              <a:ext uri="{FF2B5EF4-FFF2-40B4-BE49-F238E27FC236}">
                <a16:creationId xmlns:a16="http://schemas.microsoft.com/office/drawing/2014/main" id="{BA15E142-8C45-4BC3-9353-FF5AB0A9F450}"/>
              </a:ext>
            </a:extLst>
          </p:cNvPr>
          <p:cNvSpPr/>
          <p:nvPr/>
        </p:nvSpPr>
        <p:spPr>
          <a:xfrm>
            <a:off x="5700664" y="372485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0" name="Rectangle 199">
            <a:extLst>
              <a:ext uri="{FF2B5EF4-FFF2-40B4-BE49-F238E27FC236}">
                <a16:creationId xmlns:a16="http://schemas.microsoft.com/office/drawing/2014/main" id="{7CE93CF0-8C7F-41D0-844B-AE694F1853D6}"/>
              </a:ext>
            </a:extLst>
          </p:cNvPr>
          <p:cNvSpPr/>
          <p:nvPr/>
        </p:nvSpPr>
        <p:spPr>
          <a:xfrm>
            <a:off x="6535485" y="37258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1" name="Rectangle 200">
            <a:extLst>
              <a:ext uri="{FF2B5EF4-FFF2-40B4-BE49-F238E27FC236}">
                <a16:creationId xmlns:a16="http://schemas.microsoft.com/office/drawing/2014/main" id="{1FB3E4B5-754E-4890-BE8C-2846E8CE5058}"/>
              </a:ext>
            </a:extLst>
          </p:cNvPr>
          <p:cNvSpPr/>
          <p:nvPr/>
        </p:nvSpPr>
        <p:spPr>
          <a:xfrm>
            <a:off x="7373585" y="37253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2" name="Rectangle 201">
            <a:extLst>
              <a:ext uri="{FF2B5EF4-FFF2-40B4-BE49-F238E27FC236}">
                <a16:creationId xmlns:a16="http://schemas.microsoft.com/office/drawing/2014/main" id="{12392147-C231-43B8-BC37-C64CEE407D63}"/>
              </a:ext>
            </a:extLst>
          </p:cNvPr>
          <p:cNvSpPr/>
          <p:nvPr/>
        </p:nvSpPr>
        <p:spPr>
          <a:xfrm>
            <a:off x="8211685" y="37253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3" name="Rectangle 202">
            <a:extLst>
              <a:ext uri="{FF2B5EF4-FFF2-40B4-BE49-F238E27FC236}">
                <a16:creationId xmlns:a16="http://schemas.microsoft.com/office/drawing/2014/main" id="{4FB84A81-F56B-48FC-A84E-85511DDDC240}"/>
              </a:ext>
            </a:extLst>
          </p:cNvPr>
          <p:cNvSpPr/>
          <p:nvPr/>
        </p:nvSpPr>
        <p:spPr>
          <a:xfrm>
            <a:off x="2348064" y="37253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4" name="Rectangle 203">
            <a:extLst>
              <a:ext uri="{FF2B5EF4-FFF2-40B4-BE49-F238E27FC236}">
                <a16:creationId xmlns:a16="http://schemas.microsoft.com/office/drawing/2014/main" id="{8792EC5C-147E-4355-9521-156BFFF0CB8A}"/>
              </a:ext>
            </a:extLst>
          </p:cNvPr>
          <p:cNvSpPr/>
          <p:nvPr/>
        </p:nvSpPr>
        <p:spPr>
          <a:xfrm>
            <a:off x="3186364" y="43354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5" name="Rectangle 204">
            <a:extLst>
              <a:ext uri="{FF2B5EF4-FFF2-40B4-BE49-F238E27FC236}">
                <a16:creationId xmlns:a16="http://schemas.microsoft.com/office/drawing/2014/main" id="{137103DA-DC69-486B-AF1B-C79B6992575C}"/>
              </a:ext>
            </a:extLst>
          </p:cNvPr>
          <p:cNvSpPr/>
          <p:nvPr/>
        </p:nvSpPr>
        <p:spPr>
          <a:xfrm>
            <a:off x="4024464" y="43349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6" name="Rectangle 205">
            <a:extLst>
              <a:ext uri="{FF2B5EF4-FFF2-40B4-BE49-F238E27FC236}">
                <a16:creationId xmlns:a16="http://schemas.microsoft.com/office/drawing/2014/main" id="{076B4E1E-551C-4734-A62F-28F03930DCB6}"/>
              </a:ext>
            </a:extLst>
          </p:cNvPr>
          <p:cNvSpPr/>
          <p:nvPr/>
        </p:nvSpPr>
        <p:spPr>
          <a:xfrm>
            <a:off x="4862564" y="43349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7" name="Rectangle 206">
            <a:extLst>
              <a:ext uri="{FF2B5EF4-FFF2-40B4-BE49-F238E27FC236}">
                <a16:creationId xmlns:a16="http://schemas.microsoft.com/office/drawing/2014/main" id="{89583D0D-F655-46B9-9B79-ABF918AB75F2}"/>
              </a:ext>
            </a:extLst>
          </p:cNvPr>
          <p:cNvSpPr/>
          <p:nvPr/>
        </p:nvSpPr>
        <p:spPr>
          <a:xfrm>
            <a:off x="5700664" y="4334459"/>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0" name="Rectangle 209">
            <a:extLst>
              <a:ext uri="{FF2B5EF4-FFF2-40B4-BE49-F238E27FC236}">
                <a16:creationId xmlns:a16="http://schemas.microsoft.com/office/drawing/2014/main" id="{EC36D98E-F1F1-4A74-8855-C80D9B134412}"/>
              </a:ext>
            </a:extLst>
          </p:cNvPr>
          <p:cNvSpPr/>
          <p:nvPr/>
        </p:nvSpPr>
        <p:spPr>
          <a:xfrm>
            <a:off x="6535485" y="4335451"/>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1" name="Rectangle 210">
            <a:extLst>
              <a:ext uri="{FF2B5EF4-FFF2-40B4-BE49-F238E27FC236}">
                <a16:creationId xmlns:a16="http://schemas.microsoft.com/office/drawing/2014/main" id="{98C9ECEC-71F5-407C-B6A6-7C5B7245C12C}"/>
              </a:ext>
            </a:extLst>
          </p:cNvPr>
          <p:cNvSpPr/>
          <p:nvPr/>
        </p:nvSpPr>
        <p:spPr>
          <a:xfrm>
            <a:off x="7373585" y="43349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2" name="Rectangle 211">
            <a:extLst>
              <a:ext uri="{FF2B5EF4-FFF2-40B4-BE49-F238E27FC236}">
                <a16:creationId xmlns:a16="http://schemas.microsoft.com/office/drawing/2014/main" id="{F4F9AA46-058C-413A-8612-6BCF9DA677B9}"/>
              </a:ext>
            </a:extLst>
          </p:cNvPr>
          <p:cNvSpPr/>
          <p:nvPr/>
        </p:nvSpPr>
        <p:spPr>
          <a:xfrm>
            <a:off x="8211685" y="43349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3" name="Rectangle 212">
            <a:extLst>
              <a:ext uri="{FF2B5EF4-FFF2-40B4-BE49-F238E27FC236}">
                <a16:creationId xmlns:a16="http://schemas.microsoft.com/office/drawing/2014/main" id="{D0D4C344-3F2E-41B5-9CC9-0B9D3749AC76}"/>
              </a:ext>
            </a:extLst>
          </p:cNvPr>
          <p:cNvSpPr/>
          <p:nvPr/>
        </p:nvSpPr>
        <p:spPr>
          <a:xfrm>
            <a:off x="2348064" y="4334955"/>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4" name="Rectangle 213">
            <a:extLst>
              <a:ext uri="{FF2B5EF4-FFF2-40B4-BE49-F238E27FC236}">
                <a16:creationId xmlns:a16="http://schemas.microsoft.com/office/drawing/2014/main" id="{C1C55B05-0000-4018-A015-16406289F111}"/>
              </a:ext>
            </a:extLst>
          </p:cNvPr>
          <p:cNvSpPr/>
          <p:nvPr/>
        </p:nvSpPr>
        <p:spPr>
          <a:xfrm>
            <a:off x="0" y="4958758"/>
            <a:ext cx="12192000" cy="188908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200" b="1">
                <a:solidFill>
                  <a:srgbClr val="FF0000"/>
                </a:solidFill>
                <a:latin typeface="Tahoma" panose="020B0604030504040204" pitchFamily="34" charset="0"/>
                <a:ea typeface="Tahoma" panose="020B0604030504040204" pitchFamily="34" charset="0"/>
                <a:cs typeface="Tahoma" panose="020B0604030504040204" pitchFamily="34" charset="0"/>
              </a:rPr>
              <a:t>2</a:t>
            </a:r>
            <a:r>
              <a:rPr lang="vi-VN" sz="42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SAU KHI KÊU LẦN THỨ NHẤT, ANH MÙ BỊ NHIỀU NGƯỜI</a:t>
            </a:r>
            <a:r>
              <a:rPr lang="en-US" sz="42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QUÁT NẠT IM ĐI, NHƯNG ANH TA LÀM SAO ?</a:t>
            </a:r>
          </a:p>
        </p:txBody>
      </p:sp>
      <p:sp>
        <p:nvSpPr>
          <p:cNvPr id="215" name="Rectangle 214">
            <a:extLst>
              <a:ext uri="{FF2B5EF4-FFF2-40B4-BE49-F238E27FC236}">
                <a16:creationId xmlns:a16="http://schemas.microsoft.com/office/drawing/2014/main" id="{DF6BA15F-4939-4BDF-959C-DB72FDDD5A94}"/>
              </a:ext>
            </a:extLst>
          </p:cNvPr>
          <p:cNvSpPr/>
          <p:nvPr/>
        </p:nvSpPr>
        <p:spPr>
          <a:xfrm>
            <a:off x="0" y="4968918"/>
            <a:ext cx="12192000" cy="188908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200" b="1">
                <a:solidFill>
                  <a:srgbClr val="FF0000"/>
                </a:solidFill>
                <a:latin typeface="Tahoma" panose="020B0604030504040204" pitchFamily="34" charset="0"/>
                <a:ea typeface="Tahoma" panose="020B0604030504040204" pitchFamily="34" charset="0"/>
                <a:cs typeface="Tahoma" panose="020B0604030504040204" pitchFamily="34" charset="0"/>
              </a:rPr>
              <a:t>3</a:t>
            </a:r>
            <a:r>
              <a:rPr lang="vi-VN" sz="42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ĐỨC GIÊ-SU CÙNG VỚI AI ĐẾN THÀNH GIÊ-RI-KHÔ ?</a:t>
            </a:r>
          </a:p>
        </p:txBody>
      </p:sp>
      <p:sp>
        <p:nvSpPr>
          <p:cNvPr id="216" name="Rectangle 215">
            <a:extLst>
              <a:ext uri="{FF2B5EF4-FFF2-40B4-BE49-F238E27FC236}">
                <a16:creationId xmlns:a16="http://schemas.microsoft.com/office/drawing/2014/main" id="{83F0A7BB-87D2-44DE-8629-E57F53271635}"/>
              </a:ext>
            </a:extLst>
          </p:cNvPr>
          <p:cNvSpPr/>
          <p:nvPr/>
        </p:nvSpPr>
        <p:spPr>
          <a:xfrm>
            <a:off x="0" y="4968918"/>
            <a:ext cx="12192000" cy="188908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200" b="1">
                <a:solidFill>
                  <a:srgbClr val="FF0000"/>
                </a:solidFill>
                <a:latin typeface="Tahoma" panose="020B0604030504040204" pitchFamily="34" charset="0"/>
                <a:ea typeface="Tahoma" panose="020B0604030504040204" pitchFamily="34" charset="0"/>
                <a:cs typeface="Tahoma" panose="020B0604030504040204" pitchFamily="34" charset="0"/>
              </a:rPr>
              <a:t>4</a:t>
            </a:r>
            <a:r>
              <a:rPr lang="vi-VN" sz="42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RA KHỎI THÀNH GIÊ-RI-KHÔ THÌ ĐỨC GIÊ-SU GẶP MỘT NGƯỜI MÙ ĐANG NGỒI ĂN XIN </a:t>
            </a:r>
            <a:r>
              <a:rPr lang="en-US" sz="42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Ở ĐÂU ?</a:t>
            </a:r>
          </a:p>
        </p:txBody>
      </p:sp>
      <p:sp>
        <p:nvSpPr>
          <p:cNvPr id="217" name="Rectangle 216">
            <a:extLst>
              <a:ext uri="{FF2B5EF4-FFF2-40B4-BE49-F238E27FC236}">
                <a16:creationId xmlns:a16="http://schemas.microsoft.com/office/drawing/2014/main" id="{39AF85CE-E59C-4DD1-8B00-DA8220F98675}"/>
              </a:ext>
            </a:extLst>
          </p:cNvPr>
          <p:cNvSpPr/>
          <p:nvPr/>
        </p:nvSpPr>
        <p:spPr>
          <a:xfrm>
            <a:off x="0" y="4948598"/>
            <a:ext cx="12192000" cy="188908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200" b="1">
                <a:solidFill>
                  <a:srgbClr val="FF0000"/>
                </a:solidFill>
                <a:latin typeface="Tahoma" panose="020B0604030504040204" pitchFamily="34" charset="0"/>
                <a:ea typeface="Tahoma" panose="020B0604030504040204" pitchFamily="34" charset="0"/>
                <a:cs typeface="Tahoma" panose="020B0604030504040204" pitchFamily="34" charset="0"/>
              </a:rPr>
              <a:t>5</a:t>
            </a:r>
            <a:r>
              <a:rPr lang="vi-VN" sz="42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ANH MÙ TRONG TIN MỪNG ĐÃ BỊ MÙ MẮT THỂ XÁC, NHƯNG LẠI KHÔNG BỊ MÙ CÁI GÌ ?</a:t>
            </a:r>
          </a:p>
        </p:txBody>
      </p:sp>
      <p:sp>
        <p:nvSpPr>
          <p:cNvPr id="218" name="Rectangle 217">
            <a:extLst>
              <a:ext uri="{FF2B5EF4-FFF2-40B4-BE49-F238E27FC236}">
                <a16:creationId xmlns:a16="http://schemas.microsoft.com/office/drawing/2014/main" id="{AF1DFCAB-1705-4692-B6AA-31165C73ECA1}"/>
              </a:ext>
            </a:extLst>
          </p:cNvPr>
          <p:cNvSpPr/>
          <p:nvPr/>
        </p:nvSpPr>
        <p:spPr>
          <a:xfrm>
            <a:off x="0" y="4968918"/>
            <a:ext cx="12192000" cy="188908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200" b="1">
                <a:solidFill>
                  <a:srgbClr val="FF0000"/>
                </a:solidFill>
                <a:latin typeface="Tahoma" panose="020B0604030504040204" pitchFamily="34" charset="0"/>
                <a:ea typeface="Tahoma" panose="020B0604030504040204" pitchFamily="34" charset="0"/>
                <a:cs typeface="Tahoma" panose="020B0604030504040204" pitchFamily="34" charset="0"/>
              </a:rPr>
              <a:t>6</a:t>
            </a:r>
            <a:r>
              <a:rPr lang="vi-VN" sz="42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NGƯỜI TA GỌI ANH MÙ VÀ KHÍCH LỆ GÌ?</a:t>
            </a:r>
          </a:p>
        </p:txBody>
      </p:sp>
      <p:sp>
        <p:nvSpPr>
          <p:cNvPr id="235" name="Rectangle 234">
            <a:extLst>
              <a:ext uri="{FF2B5EF4-FFF2-40B4-BE49-F238E27FC236}">
                <a16:creationId xmlns:a16="http://schemas.microsoft.com/office/drawing/2014/main" id="{909FD224-4BF6-4BED-A04D-ECA4E019D27E}"/>
              </a:ext>
            </a:extLst>
          </p:cNvPr>
          <p:cNvSpPr/>
          <p:nvPr/>
        </p:nvSpPr>
        <p:spPr>
          <a:xfrm>
            <a:off x="0" y="4958758"/>
            <a:ext cx="12192000" cy="188908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200" b="1">
                <a:solidFill>
                  <a:srgbClr val="FF0000"/>
                </a:solidFill>
                <a:latin typeface="Tahoma" panose="020B0604030504040204" pitchFamily="34" charset="0"/>
                <a:ea typeface="Tahoma" panose="020B0604030504040204" pitchFamily="34" charset="0"/>
                <a:cs typeface="Tahoma" panose="020B0604030504040204" pitchFamily="34" charset="0"/>
              </a:rPr>
              <a:t>7</a:t>
            </a:r>
            <a:r>
              <a:rPr lang="vi-VN" sz="42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ANH MÙ ĐÃ KÊU LỚN TIẾNG GỌI ĐỨC GIÊ-SU LÀ CON AI</a:t>
            </a:r>
            <a:r>
              <a:rPr lang="en-US" sz="4200" b="1">
                <a:solidFill>
                  <a:schemeClr val="tx1"/>
                </a:solidFill>
                <a:latin typeface="Tahoma" panose="020B0604030504040204" pitchFamily="34" charset="0"/>
                <a:ea typeface="Tahoma" panose="020B0604030504040204" pitchFamily="34" charset="0"/>
                <a:cs typeface="Tahoma" panose="020B0604030504040204" pitchFamily="34" charset="0"/>
              </a:rPr>
              <a:t>?</a:t>
            </a:r>
            <a:endParaRPr lang="vi-VN" sz="4200" b="1">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36" name="Rectangle 235">
            <a:extLst>
              <a:ext uri="{FF2B5EF4-FFF2-40B4-BE49-F238E27FC236}">
                <a16:creationId xmlns:a16="http://schemas.microsoft.com/office/drawing/2014/main" id="{770772F3-B36F-41E5-9BAE-5857B9536BBC}"/>
              </a:ext>
            </a:extLst>
          </p:cNvPr>
          <p:cNvSpPr/>
          <p:nvPr/>
        </p:nvSpPr>
        <p:spPr>
          <a:xfrm>
            <a:off x="0" y="4958758"/>
            <a:ext cx="12192000" cy="188908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200" b="1">
                <a:solidFill>
                  <a:srgbClr val="FF0000"/>
                </a:solidFill>
                <a:latin typeface="Tahoma" panose="020B0604030504040204" pitchFamily="34" charset="0"/>
                <a:ea typeface="Tahoma" panose="020B0604030504040204" pitchFamily="34" charset="0"/>
                <a:cs typeface="Tahoma" panose="020B0604030504040204" pitchFamily="34" charset="0"/>
              </a:rPr>
              <a:t>8</a:t>
            </a:r>
            <a:r>
              <a:rPr lang="vi-VN" sz="42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KHI ĐỨC GIÊ-SU GỌI, ANH MÙ LIỀN VẤT CÁI GÌ LẠI,</a:t>
            </a:r>
            <a:r>
              <a:rPr lang="en-US" sz="42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200" b="1">
                <a:solidFill>
                  <a:schemeClr val="tx1"/>
                </a:solidFill>
                <a:latin typeface="Tahoma" panose="020B0604030504040204" pitchFamily="34" charset="0"/>
                <a:ea typeface="Tahoma" panose="020B0604030504040204" pitchFamily="34" charset="0"/>
                <a:cs typeface="Tahoma" panose="020B0604030504040204" pitchFamily="34" charset="0"/>
              </a:rPr>
              <a:t>ĐỨNG PHẮT DẬY ĐẾN VỚI NGÀI?</a:t>
            </a:r>
          </a:p>
        </p:txBody>
      </p:sp>
    </p:spTree>
    <p:extLst>
      <p:ext uri="{BB962C8B-B14F-4D97-AF65-F5344CB8AC3E}">
        <p14:creationId xmlns:p14="http://schemas.microsoft.com/office/powerpoint/2010/main" val="958564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circle(in)">
                                      <p:cBhvr>
                                        <p:cTn id="7" dur="2000"/>
                                        <p:tgtEl>
                                          <p:spTgt spid="77"/>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87"/>
                                        </p:tgtEl>
                                        <p:attrNameLst>
                                          <p:attrName>style.color</p:attrName>
                                        </p:attrNameLst>
                                      </p:cBhvr>
                                      <p:to>
                                        <a:schemeClr val="accent2"/>
                                      </p:to>
                                    </p:animClr>
                                    <p:animClr clrSpc="rgb" dir="cw">
                                      <p:cBhvr>
                                        <p:cTn id="10" dur="500" fill="hold"/>
                                        <p:tgtEl>
                                          <p:spTgt spid="87"/>
                                        </p:tgtEl>
                                        <p:attrNameLst>
                                          <p:attrName>fillcolor</p:attrName>
                                        </p:attrNameLst>
                                      </p:cBhvr>
                                      <p:to>
                                        <a:schemeClr val="accent2"/>
                                      </p:to>
                                    </p:animClr>
                                    <p:set>
                                      <p:cBhvr>
                                        <p:cTn id="11" dur="500" fill="hold"/>
                                        <p:tgtEl>
                                          <p:spTgt spid="87"/>
                                        </p:tgtEl>
                                        <p:attrNameLst>
                                          <p:attrName>fill.type</p:attrName>
                                        </p:attrNameLst>
                                      </p:cBhvr>
                                      <p:to>
                                        <p:strVal val="solid"/>
                                      </p:to>
                                    </p:set>
                                    <p:set>
                                      <p:cBhvr>
                                        <p:cTn id="12" dur="500" fill="hold"/>
                                        <p:tgtEl>
                                          <p:spTgt spid="87"/>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88"/>
                                        </p:tgtEl>
                                        <p:attrNameLst>
                                          <p:attrName>style.color</p:attrName>
                                        </p:attrNameLst>
                                      </p:cBhvr>
                                      <p:to>
                                        <a:schemeClr val="accent2"/>
                                      </p:to>
                                    </p:animClr>
                                    <p:animClr clrSpc="rgb" dir="cw">
                                      <p:cBhvr>
                                        <p:cTn id="15" dur="500" fill="hold"/>
                                        <p:tgtEl>
                                          <p:spTgt spid="88"/>
                                        </p:tgtEl>
                                        <p:attrNameLst>
                                          <p:attrName>fillcolor</p:attrName>
                                        </p:attrNameLst>
                                      </p:cBhvr>
                                      <p:to>
                                        <a:schemeClr val="accent2"/>
                                      </p:to>
                                    </p:animClr>
                                    <p:set>
                                      <p:cBhvr>
                                        <p:cTn id="16" dur="500" fill="hold"/>
                                        <p:tgtEl>
                                          <p:spTgt spid="88"/>
                                        </p:tgtEl>
                                        <p:attrNameLst>
                                          <p:attrName>fill.type</p:attrName>
                                        </p:attrNameLst>
                                      </p:cBhvr>
                                      <p:to>
                                        <p:strVal val="solid"/>
                                      </p:to>
                                    </p:set>
                                    <p:set>
                                      <p:cBhvr>
                                        <p:cTn id="17" dur="500" fill="hold"/>
                                        <p:tgtEl>
                                          <p:spTgt spid="88"/>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9"/>
                                        </p:tgtEl>
                                        <p:attrNameLst>
                                          <p:attrName>style.color</p:attrName>
                                        </p:attrNameLst>
                                      </p:cBhvr>
                                      <p:to>
                                        <a:schemeClr val="accent2"/>
                                      </p:to>
                                    </p:animClr>
                                    <p:animClr clrSpc="rgb" dir="cw">
                                      <p:cBhvr>
                                        <p:cTn id="20" dur="500" fill="hold"/>
                                        <p:tgtEl>
                                          <p:spTgt spid="89"/>
                                        </p:tgtEl>
                                        <p:attrNameLst>
                                          <p:attrName>fillcolor</p:attrName>
                                        </p:attrNameLst>
                                      </p:cBhvr>
                                      <p:to>
                                        <a:schemeClr val="accent2"/>
                                      </p:to>
                                    </p:animClr>
                                    <p:set>
                                      <p:cBhvr>
                                        <p:cTn id="21" dur="500" fill="hold"/>
                                        <p:tgtEl>
                                          <p:spTgt spid="89"/>
                                        </p:tgtEl>
                                        <p:attrNameLst>
                                          <p:attrName>fill.type</p:attrName>
                                        </p:attrNameLst>
                                      </p:cBhvr>
                                      <p:to>
                                        <p:strVal val="solid"/>
                                      </p:to>
                                    </p:set>
                                    <p:set>
                                      <p:cBhvr>
                                        <p:cTn id="22" dur="500" fill="hold"/>
                                        <p:tgtEl>
                                          <p:spTgt spid="89"/>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90"/>
                                        </p:tgtEl>
                                        <p:attrNameLst>
                                          <p:attrName>style.color</p:attrName>
                                        </p:attrNameLst>
                                      </p:cBhvr>
                                      <p:to>
                                        <a:schemeClr val="accent2"/>
                                      </p:to>
                                    </p:animClr>
                                    <p:animClr clrSpc="rgb" dir="cw">
                                      <p:cBhvr>
                                        <p:cTn id="25" dur="500" fill="hold"/>
                                        <p:tgtEl>
                                          <p:spTgt spid="90"/>
                                        </p:tgtEl>
                                        <p:attrNameLst>
                                          <p:attrName>fillcolor</p:attrName>
                                        </p:attrNameLst>
                                      </p:cBhvr>
                                      <p:to>
                                        <a:schemeClr val="accent2"/>
                                      </p:to>
                                    </p:animClr>
                                    <p:set>
                                      <p:cBhvr>
                                        <p:cTn id="26" dur="500" fill="hold"/>
                                        <p:tgtEl>
                                          <p:spTgt spid="90"/>
                                        </p:tgtEl>
                                        <p:attrNameLst>
                                          <p:attrName>fill.type</p:attrName>
                                        </p:attrNameLst>
                                      </p:cBhvr>
                                      <p:to>
                                        <p:strVal val="solid"/>
                                      </p:to>
                                    </p:set>
                                    <p:set>
                                      <p:cBhvr>
                                        <p:cTn id="27" dur="500" fill="hold"/>
                                        <p:tgtEl>
                                          <p:spTgt spid="90"/>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91"/>
                                        </p:tgtEl>
                                        <p:attrNameLst>
                                          <p:attrName>style.color</p:attrName>
                                        </p:attrNameLst>
                                      </p:cBhvr>
                                      <p:to>
                                        <a:schemeClr val="accent2"/>
                                      </p:to>
                                    </p:animClr>
                                    <p:animClr clrSpc="rgb" dir="cw">
                                      <p:cBhvr>
                                        <p:cTn id="30" dur="500" fill="hold"/>
                                        <p:tgtEl>
                                          <p:spTgt spid="91"/>
                                        </p:tgtEl>
                                        <p:attrNameLst>
                                          <p:attrName>fillcolor</p:attrName>
                                        </p:attrNameLst>
                                      </p:cBhvr>
                                      <p:to>
                                        <a:schemeClr val="accent2"/>
                                      </p:to>
                                    </p:animClr>
                                    <p:set>
                                      <p:cBhvr>
                                        <p:cTn id="31" dur="500" fill="hold"/>
                                        <p:tgtEl>
                                          <p:spTgt spid="91"/>
                                        </p:tgtEl>
                                        <p:attrNameLst>
                                          <p:attrName>fill.type</p:attrName>
                                        </p:attrNameLst>
                                      </p:cBhvr>
                                      <p:to>
                                        <p:strVal val="solid"/>
                                      </p:to>
                                    </p:set>
                                    <p:set>
                                      <p:cBhvr>
                                        <p:cTn id="32" dur="500" fill="hold"/>
                                        <p:tgtEl>
                                          <p:spTgt spid="91"/>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92"/>
                                        </p:tgtEl>
                                        <p:attrNameLst>
                                          <p:attrName>style.color</p:attrName>
                                        </p:attrNameLst>
                                      </p:cBhvr>
                                      <p:to>
                                        <a:schemeClr val="accent2"/>
                                      </p:to>
                                    </p:animClr>
                                    <p:animClr clrSpc="rgb" dir="cw">
                                      <p:cBhvr>
                                        <p:cTn id="35" dur="500" fill="hold"/>
                                        <p:tgtEl>
                                          <p:spTgt spid="92"/>
                                        </p:tgtEl>
                                        <p:attrNameLst>
                                          <p:attrName>fillcolor</p:attrName>
                                        </p:attrNameLst>
                                      </p:cBhvr>
                                      <p:to>
                                        <a:schemeClr val="accent2"/>
                                      </p:to>
                                    </p:animClr>
                                    <p:set>
                                      <p:cBhvr>
                                        <p:cTn id="36" dur="500" fill="hold"/>
                                        <p:tgtEl>
                                          <p:spTgt spid="92"/>
                                        </p:tgtEl>
                                        <p:attrNameLst>
                                          <p:attrName>fill.type</p:attrName>
                                        </p:attrNameLst>
                                      </p:cBhvr>
                                      <p:to>
                                        <p:strVal val="solid"/>
                                      </p:to>
                                    </p:set>
                                    <p:set>
                                      <p:cBhvr>
                                        <p:cTn id="37" dur="500" fill="hold"/>
                                        <p:tgtEl>
                                          <p:spTgt spid="92"/>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93"/>
                                        </p:tgtEl>
                                        <p:attrNameLst>
                                          <p:attrName>style.color</p:attrName>
                                        </p:attrNameLst>
                                      </p:cBhvr>
                                      <p:to>
                                        <a:schemeClr val="accent2"/>
                                      </p:to>
                                    </p:animClr>
                                    <p:animClr clrSpc="rgb" dir="cw">
                                      <p:cBhvr>
                                        <p:cTn id="40" dur="500" fill="hold"/>
                                        <p:tgtEl>
                                          <p:spTgt spid="93"/>
                                        </p:tgtEl>
                                        <p:attrNameLst>
                                          <p:attrName>fillcolor</p:attrName>
                                        </p:attrNameLst>
                                      </p:cBhvr>
                                      <p:to>
                                        <a:schemeClr val="accent2"/>
                                      </p:to>
                                    </p:animClr>
                                    <p:set>
                                      <p:cBhvr>
                                        <p:cTn id="41" dur="500" fill="hold"/>
                                        <p:tgtEl>
                                          <p:spTgt spid="93"/>
                                        </p:tgtEl>
                                        <p:attrNameLst>
                                          <p:attrName>fill.type</p:attrName>
                                        </p:attrNameLst>
                                      </p:cBhvr>
                                      <p:to>
                                        <p:strVal val="solid"/>
                                      </p:to>
                                    </p:set>
                                    <p:set>
                                      <p:cBhvr>
                                        <p:cTn id="42" dur="500" fill="hold"/>
                                        <p:tgtEl>
                                          <p:spTgt spid="93"/>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6" presetClass="exit" presetSubtype="32" fill="hold" grpId="1" nodeType="clickEffect">
                                  <p:stCondLst>
                                    <p:cond delay="0"/>
                                  </p:stCondLst>
                                  <p:childTnLst>
                                    <p:animEffect transition="out" filter="circle(out)">
                                      <p:cBhvr>
                                        <p:cTn id="46" dur="2000"/>
                                        <p:tgtEl>
                                          <p:spTgt spid="87"/>
                                        </p:tgtEl>
                                      </p:cBhvr>
                                    </p:animEffect>
                                    <p:set>
                                      <p:cBhvr>
                                        <p:cTn id="47" dur="1" fill="hold">
                                          <p:stCondLst>
                                            <p:cond delay="1999"/>
                                          </p:stCondLst>
                                        </p:cTn>
                                        <p:tgtEl>
                                          <p:spTgt spid="87"/>
                                        </p:tgtEl>
                                        <p:attrNameLst>
                                          <p:attrName>style.visibility</p:attrName>
                                        </p:attrNameLst>
                                      </p:cBhvr>
                                      <p:to>
                                        <p:strVal val="hidden"/>
                                      </p:to>
                                    </p:set>
                                  </p:childTnLst>
                                </p:cTn>
                              </p:par>
                              <p:par>
                                <p:cTn id="48" presetID="6" presetClass="exit" presetSubtype="32" fill="hold" grpId="1" nodeType="withEffect">
                                  <p:stCondLst>
                                    <p:cond delay="0"/>
                                  </p:stCondLst>
                                  <p:childTnLst>
                                    <p:animEffect transition="out" filter="circle(out)">
                                      <p:cBhvr>
                                        <p:cTn id="49" dur="2000"/>
                                        <p:tgtEl>
                                          <p:spTgt spid="88"/>
                                        </p:tgtEl>
                                      </p:cBhvr>
                                    </p:animEffect>
                                    <p:set>
                                      <p:cBhvr>
                                        <p:cTn id="50" dur="1" fill="hold">
                                          <p:stCondLst>
                                            <p:cond delay="1999"/>
                                          </p:stCondLst>
                                        </p:cTn>
                                        <p:tgtEl>
                                          <p:spTgt spid="88"/>
                                        </p:tgtEl>
                                        <p:attrNameLst>
                                          <p:attrName>style.visibility</p:attrName>
                                        </p:attrNameLst>
                                      </p:cBhvr>
                                      <p:to>
                                        <p:strVal val="hidden"/>
                                      </p:to>
                                    </p:set>
                                  </p:childTnLst>
                                </p:cTn>
                              </p:par>
                              <p:par>
                                <p:cTn id="51" presetID="6" presetClass="exit" presetSubtype="32" fill="hold" grpId="1" nodeType="withEffect">
                                  <p:stCondLst>
                                    <p:cond delay="0"/>
                                  </p:stCondLst>
                                  <p:childTnLst>
                                    <p:animEffect transition="out" filter="circle(out)">
                                      <p:cBhvr>
                                        <p:cTn id="52" dur="2000"/>
                                        <p:tgtEl>
                                          <p:spTgt spid="89"/>
                                        </p:tgtEl>
                                      </p:cBhvr>
                                    </p:animEffect>
                                    <p:set>
                                      <p:cBhvr>
                                        <p:cTn id="53" dur="1" fill="hold">
                                          <p:stCondLst>
                                            <p:cond delay="1999"/>
                                          </p:stCondLst>
                                        </p:cTn>
                                        <p:tgtEl>
                                          <p:spTgt spid="89"/>
                                        </p:tgtEl>
                                        <p:attrNameLst>
                                          <p:attrName>style.visibility</p:attrName>
                                        </p:attrNameLst>
                                      </p:cBhvr>
                                      <p:to>
                                        <p:strVal val="hidden"/>
                                      </p:to>
                                    </p:set>
                                  </p:childTnLst>
                                </p:cTn>
                              </p:par>
                              <p:par>
                                <p:cTn id="54" presetID="6" presetClass="exit" presetSubtype="32" fill="hold" grpId="1" nodeType="withEffect">
                                  <p:stCondLst>
                                    <p:cond delay="0"/>
                                  </p:stCondLst>
                                  <p:childTnLst>
                                    <p:animEffect transition="out" filter="circle(out)">
                                      <p:cBhvr>
                                        <p:cTn id="55" dur="2000"/>
                                        <p:tgtEl>
                                          <p:spTgt spid="90"/>
                                        </p:tgtEl>
                                      </p:cBhvr>
                                    </p:animEffect>
                                    <p:set>
                                      <p:cBhvr>
                                        <p:cTn id="56" dur="1" fill="hold">
                                          <p:stCondLst>
                                            <p:cond delay="1999"/>
                                          </p:stCondLst>
                                        </p:cTn>
                                        <p:tgtEl>
                                          <p:spTgt spid="90"/>
                                        </p:tgtEl>
                                        <p:attrNameLst>
                                          <p:attrName>style.visibility</p:attrName>
                                        </p:attrNameLst>
                                      </p:cBhvr>
                                      <p:to>
                                        <p:strVal val="hidden"/>
                                      </p:to>
                                    </p:set>
                                  </p:childTnLst>
                                </p:cTn>
                              </p:par>
                              <p:par>
                                <p:cTn id="57" presetID="6" presetClass="exit" presetSubtype="32" fill="hold" grpId="1" nodeType="withEffect">
                                  <p:stCondLst>
                                    <p:cond delay="0"/>
                                  </p:stCondLst>
                                  <p:childTnLst>
                                    <p:animEffect transition="out" filter="circle(out)">
                                      <p:cBhvr>
                                        <p:cTn id="58" dur="2000"/>
                                        <p:tgtEl>
                                          <p:spTgt spid="91"/>
                                        </p:tgtEl>
                                      </p:cBhvr>
                                    </p:animEffect>
                                    <p:set>
                                      <p:cBhvr>
                                        <p:cTn id="59" dur="1" fill="hold">
                                          <p:stCondLst>
                                            <p:cond delay="1999"/>
                                          </p:stCondLst>
                                        </p:cTn>
                                        <p:tgtEl>
                                          <p:spTgt spid="91"/>
                                        </p:tgtEl>
                                        <p:attrNameLst>
                                          <p:attrName>style.visibility</p:attrName>
                                        </p:attrNameLst>
                                      </p:cBhvr>
                                      <p:to>
                                        <p:strVal val="hidden"/>
                                      </p:to>
                                    </p:set>
                                  </p:childTnLst>
                                </p:cTn>
                              </p:par>
                              <p:par>
                                <p:cTn id="60" presetID="6" presetClass="exit" presetSubtype="32" fill="hold" grpId="1" nodeType="withEffect">
                                  <p:stCondLst>
                                    <p:cond delay="0"/>
                                  </p:stCondLst>
                                  <p:childTnLst>
                                    <p:animEffect transition="out" filter="circle(out)">
                                      <p:cBhvr>
                                        <p:cTn id="61" dur="2000"/>
                                        <p:tgtEl>
                                          <p:spTgt spid="92"/>
                                        </p:tgtEl>
                                      </p:cBhvr>
                                    </p:animEffect>
                                    <p:set>
                                      <p:cBhvr>
                                        <p:cTn id="62" dur="1" fill="hold">
                                          <p:stCondLst>
                                            <p:cond delay="1999"/>
                                          </p:stCondLst>
                                        </p:cTn>
                                        <p:tgtEl>
                                          <p:spTgt spid="92"/>
                                        </p:tgtEl>
                                        <p:attrNameLst>
                                          <p:attrName>style.visibility</p:attrName>
                                        </p:attrNameLst>
                                      </p:cBhvr>
                                      <p:to>
                                        <p:strVal val="hidden"/>
                                      </p:to>
                                    </p:set>
                                  </p:childTnLst>
                                </p:cTn>
                              </p:par>
                              <p:par>
                                <p:cTn id="63" presetID="6" presetClass="exit" presetSubtype="32" fill="hold" grpId="1" nodeType="withEffect">
                                  <p:stCondLst>
                                    <p:cond delay="0"/>
                                  </p:stCondLst>
                                  <p:childTnLst>
                                    <p:animEffect transition="out" filter="circle(out)">
                                      <p:cBhvr>
                                        <p:cTn id="64" dur="2000"/>
                                        <p:tgtEl>
                                          <p:spTgt spid="93"/>
                                        </p:tgtEl>
                                      </p:cBhvr>
                                    </p:animEffect>
                                    <p:set>
                                      <p:cBhvr>
                                        <p:cTn id="65" dur="1" fill="hold">
                                          <p:stCondLst>
                                            <p:cond delay="1999"/>
                                          </p:stCondLst>
                                        </p:cTn>
                                        <p:tgtEl>
                                          <p:spTgt spid="93"/>
                                        </p:tgtEl>
                                        <p:attrNameLst>
                                          <p:attrName>style.visibility</p:attrName>
                                        </p:attrNameLst>
                                      </p:cBhvr>
                                      <p:to>
                                        <p:strVal val="hidden"/>
                                      </p:to>
                                    </p:set>
                                  </p:childTnLst>
                                </p:cTn>
                              </p:par>
                              <p:par>
                                <p:cTn id="66" presetID="6" presetClass="exit" presetSubtype="32" fill="hold" grpId="1" nodeType="withEffect">
                                  <p:stCondLst>
                                    <p:cond delay="0"/>
                                  </p:stCondLst>
                                  <p:childTnLst>
                                    <p:animEffect transition="out" filter="circle(out)">
                                      <p:cBhvr>
                                        <p:cTn id="67" dur="2000"/>
                                        <p:tgtEl>
                                          <p:spTgt spid="77"/>
                                        </p:tgtEl>
                                      </p:cBhvr>
                                    </p:animEffect>
                                    <p:set>
                                      <p:cBhvr>
                                        <p:cTn id="68" dur="1" fill="hold">
                                          <p:stCondLst>
                                            <p:cond delay="1999"/>
                                          </p:stCondLst>
                                        </p:cTn>
                                        <p:tgtEl>
                                          <p:spTgt spid="77"/>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9" restart="whenNotActive" fill="hold" evtFilter="cancelBubble" nodeType="interactiveSeq">
                <p:stCondLst>
                  <p:cond evt="onClick" delay="0">
                    <p:tgtEl>
                      <p:spTgt spid="20"/>
                    </p:tgtEl>
                  </p:cond>
                </p:stCondLst>
                <p:endSync evt="end" delay="0">
                  <p:rtn val="all"/>
                </p:endSync>
                <p:childTnLst>
                  <p:par>
                    <p:cTn id="70" fill="hold">
                      <p:stCondLst>
                        <p:cond delay="0"/>
                      </p:stCondLst>
                      <p:childTnLst>
                        <p:par>
                          <p:cTn id="71" fill="hold">
                            <p:stCondLst>
                              <p:cond delay="0"/>
                            </p:stCondLst>
                            <p:childTnLst>
                              <p:par>
                                <p:cTn id="72" presetID="6" presetClass="entr" presetSubtype="16" fill="hold" grpId="0" nodeType="withEffect">
                                  <p:stCondLst>
                                    <p:cond delay="0"/>
                                  </p:stCondLst>
                                  <p:childTnLst>
                                    <p:set>
                                      <p:cBhvr>
                                        <p:cTn id="73" dur="1" fill="hold">
                                          <p:stCondLst>
                                            <p:cond delay="0"/>
                                          </p:stCondLst>
                                        </p:cTn>
                                        <p:tgtEl>
                                          <p:spTgt spid="214"/>
                                        </p:tgtEl>
                                        <p:attrNameLst>
                                          <p:attrName>style.visibility</p:attrName>
                                        </p:attrNameLst>
                                      </p:cBhvr>
                                      <p:to>
                                        <p:strVal val="visible"/>
                                      </p:to>
                                    </p:set>
                                    <p:animEffect transition="in" filter="circle(in)">
                                      <p:cBhvr>
                                        <p:cTn id="74" dur="2000"/>
                                        <p:tgtEl>
                                          <p:spTgt spid="214"/>
                                        </p:tgtEl>
                                      </p:cBhvr>
                                    </p:animEffect>
                                  </p:childTnLst>
                                </p:cTn>
                              </p:par>
                              <p:par>
                                <p:cTn id="75" presetID="19" presetClass="emph" presetSubtype="0" fill="hold" grpId="0" nodeType="withEffect">
                                  <p:stCondLst>
                                    <p:cond delay="0"/>
                                  </p:stCondLst>
                                  <p:childTnLst>
                                    <p:animClr clrSpc="rgb" dir="cw">
                                      <p:cBhvr override="childStyle">
                                        <p:cTn id="76" dur="500" fill="hold"/>
                                        <p:tgtEl>
                                          <p:spTgt spid="94"/>
                                        </p:tgtEl>
                                        <p:attrNameLst>
                                          <p:attrName>style.color</p:attrName>
                                        </p:attrNameLst>
                                      </p:cBhvr>
                                      <p:to>
                                        <a:schemeClr val="accent2"/>
                                      </p:to>
                                    </p:animClr>
                                    <p:animClr clrSpc="rgb" dir="cw">
                                      <p:cBhvr>
                                        <p:cTn id="77" dur="500" fill="hold"/>
                                        <p:tgtEl>
                                          <p:spTgt spid="94"/>
                                        </p:tgtEl>
                                        <p:attrNameLst>
                                          <p:attrName>fillcolor</p:attrName>
                                        </p:attrNameLst>
                                      </p:cBhvr>
                                      <p:to>
                                        <a:schemeClr val="accent2"/>
                                      </p:to>
                                    </p:animClr>
                                    <p:set>
                                      <p:cBhvr>
                                        <p:cTn id="78" dur="500" fill="hold"/>
                                        <p:tgtEl>
                                          <p:spTgt spid="94"/>
                                        </p:tgtEl>
                                        <p:attrNameLst>
                                          <p:attrName>fill.type</p:attrName>
                                        </p:attrNameLst>
                                      </p:cBhvr>
                                      <p:to>
                                        <p:strVal val="solid"/>
                                      </p:to>
                                    </p:set>
                                    <p:set>
                                      <p:cBhvr>
                                        <p:cTn id="79" dur="500" fill="hold"/>
                                        <p:tgtEl>
                                          <p:spTgt spid="94"/>
                                        </p:tgtEl>
                                        <p:attrNameLst>
                                          <p:attrName>fill.on</p:attrName>
                                        </p:attrNameLst>
                                      </p:cBhvr>
                                      <p:to>
                                        <p:strVal val="true"/>
                                      </p:to>
                                    </p:set>
                                  </p:childTnLst>
                                </p:cTn>
                              </p:par>
                              <p:par>
                                <p:cTn id="80" presetID="19" presetClass="emph" presetSubtype="0" fill="hold" grpId="0" nodeType="withEffect">
                                  <p:stCondLst>
                                    <p:cond delay="0"/>
                                  </p:stCondLst>
                                  <p:childTnLst>
                                    <p:animClr clrSpc="rgb" dir="cw">
                                      <p:cBhvr override="childStyle">
                                        <p:cTn id="81" dur="500" fill="hold"/>
                                        <p:tgtEl>
                                          <p:spTgt spid="112"/>
                                        </p:tgtEl>
                                        <p:attrNameLst>
                                          <p:attrName>style.color</p:attrName>
                                        </p:attrNameLst>
                                      </p:cBhvr>
                                      <p:to>
                                        <a:schemeClr val="accent2"/>
                                      </p:to>
                                    </p:animClr>
                                    <p:animClr clrSpc="rgb" dir="cw">
                                      <p:cBhvr>
                                        <p:cTn id="82" dur="500" fill="hold"/>
                                        <p:tgtEl>
                                          <p:spTgt spid="112"/>
                                        </p:tgtEl>
                                        <p:attrNameLst>
                                          <p:attrName>fillcolor</p:attrName>
                                        </p:attrNameLst>
                                      </p:cBhvr>
                                      <p:to>
                                        <a:schemeClr val="accent2"/>
                                      </p:to>
                                    </p:animClr>
                                    <p:set>
                                      <p:cBhvr>
                                        <p:cTn id="83" dur="500" fill="hold"/>
                                        <p:tgtEl>
                                          <p:spTgt spid="112"/>
                                        </p:tgtEl>
                                        <p:attrNameLst>
                                          <p:attrName>fill.type</p:attrName>
                                        </p:attrNameLst>
                                      </p:cBhvr>
                                      <p:to>
                                        <p:strVal val="solid"/>
                                      </p:to>
                                    </p:set>
                                    <p:set>
                                      <p:cBhvr>
                                        <p:cTn id="84" dur="500" fill="hold"/>
                                        <p:tgtEl>
                                          <p:spTgt spid="112"/>
                                        </p:tgtEl>
                                        <p:attrNameLst>
                                          <p:attrName>fill.on</p:attrName>
                                        </p:attrNameLst>
                                      </p:cBhvr>
                                      <p:to>
                                        <p:strVal val="true"/>
                                      </p:to>
                                    </p:set>
                                  </p:childTnLst>
                                </p:cTn>
                              </p:par>
                              <p:par>
                                <p:cTn id="85" presetID="19" presetClass="emph" presetSubtype="0" fill="hold" grpId="0" nodeType="withEffect">
                                  <p:stCondLst>
                                    <p:cond delay="0"/>
                                  </p:stCondLst>
                                  <p:childTnLst>
                                    <p:animClr clrSpc="rgb" dir="cw">
                                      <p:cBhvr override="childStyle">
                                        <p:cTn id="86" dur="500" fill="hold"/>
                                        <p:tgtEl>
                                          <p:spTgt spid="113"/>
                                        </p:tgtEl>
                                        <p:attrNameLst>
                                          <p:attrName>style.color</p:attrName>
                                        </p:attrNameLst>
                                      </p:cBhvr>
                                      <p:to>
                                        <a:schemeClr val="accent2"/>
                                      </p:to>
                                    </p:animClr>
                                    <p:animClr clrSpc="rgb" dir="cw">
                                      <p:cBhvr>
                                        <p:cTn id="87" dur="500" fill="hold"/>
                                        <p:tgtEl>
                                          <p:spTgt spid="113"/>
                                        </p:tgtEl>
                                        <p:attrNameLst>
                                          <p:attrName>fillcolor</p:attrName>
                                        </p:attrNameLst>
                                      </p:cBhvr>
                                      <p:to>
                                        <a:schemeClr val="accent2"/>
                                      </p:to>
                                    </p:animClr>
                                    <p:set>
                                      <p:cBhvr>
                                        <p:cTn id="88" dur="500" fill="hold"/>
                                        <p:tgtEl>
                                          <p:spTgt spid="113"/>
                                        </p:tgtEl>
                                        <p:attrNameLst>
                                          <p:attrName>fill.type</p:attrName>
                                        </p:attrNameLst>
                                      </p:cBhvr>
                                      <p:to>
                                        <p:strVal val="solid"/>
                                      </p:to>
                                    </p:set>
                                    <p:set>
                                      <p:cBhvr>
                                        <p:cTn id="89" dur="500" fill="hold"/>
                                        <p:tgtEl>
                                          <p:spTgt spid="113"/>
                                        </p:tgtEl>
                                        <p:attrNameLst>
                                          <p:attrName>fill.on</p:attrName>
                                        </p:attrNameLst>
                                      </p:cBhvr>
                                      <p:to>
                                        <p:strVal val="true"/>
                                      </p:to>
                                    </p:set>
                                  </p:childTnLst>
                                </p:cTn>
                              </p:par>
                              <p:par>
                                <p:cTn id="90" presetID="19" presetClass="emph" presetSubtype="0" fill="hold" grpId="0" nodeType="withEffect">
                                  <p:stCondLst>
                                    <p:cond delay="0"/>
                                  </p:stCondLst>
                                  <p:childTnLst>
                                    <p:animClr clrSpc="rgb" dir="cw">
                                      <p:cBhvr override="childStyle">
                                        <p:cTn id="91" dur="500" fill="hold"/>
                                        <p:tgtEl>
                                          <p:spTgt spid="114"/>
                                        </p:tgtEl>
                                        <p:attrNameLst>
                                          <p:attrName>style.color</p:attrName>
                                        </p:attrNameLst>
                                      </p:cBhvr>
                                      <p:to>
                                        <a:schemeClr val="accent2"/>
                                      </p:to>
                                    </p:animClr>
                                    <p:animClr clrSpc="rgb" dir="cw">
                                      <p:cBhvr>
                                        <p:cTn id="92" dur="500" fill="hold"/>
                                        <p:tgtEl>
                                          <p:spTgt spid="114"/>
                                        </p:tgtEl>
                                        <p:attrNameLst>
                                          <p:attrName>fillcolor</p:attrName>
                                        </p:attrNameLst>
                                      </p:cBhvr>
                                      <p:to>
                                        <a:schemeClr val="accent2"/>
                                      </p:to>
                                    </p:animClr>
                                    <p:set>
                                      <p:cBhvr>
                                        <p:cTn id="93" dur="500" fill="hold"/>
                                        <p:tgtEl>
                                          <p:spTgt spid="114"/>
                                        </p:tgtEl>
                                        <p:attrNameLst>
                                          <p:attrName>fill.type</p:attrName>
                                        </p:attrNameLst>
                                      </p:cBhvr>
                                      <p:to>
                                        <p:strVal val="solid"/>
                                      </p:to>
                                    </p:set>
                                    <p:set>
                                      <p:cBhvr>
                                        <p:cTn id="94" dur="500" fill="hold"/>
                                        <p:tgtEl>
                                          <p:spTgt spid="114"/>
                                        </p:tgtEl>
                                        <p:attrNameLst>
                                          <p:attrName>fill.on</p:attrName>
                                        </p:attrNameLst>
                                      </p:cBhvr>
                                      <p:to>
                                        <p:strVal val="true"/>
                                      </p:to>
                                    </p:set>
                                  </p:childTnLst>
                                </p:cTn>
                              </p:par>
                              <p:par>
                                <p:cTn id="95" presetID="19" presetClass="emph" presetSubtype="0" fill="hold" grpId="0" nodeType="withEffect">
                                  <p:stCondLst>
                                    <p:cond delay="0"/>
                                  </p:stCondLst>
                                  <p:childTnLst>
                                    <p:animClr clrSpc="rgb" dir="cw">
                                      <p:cBhvr override="childStyle">
                                        <p:cTn id="96" dur="500" fill="hold"/>
                                        <p:tgtEl>
                                          <p:spTgt spid="115"/>
                                        </p:tgtEl>
                                        <p:attrNameLst>
                                          <p:attrName>style.color</p:attrName>
                                        </p:attrNameLst>
                                      </p:cBhvr>
                                      <p:to>
                                        <a:schemeClr val="accent2"/>
                                      </p:to>
                                    </p:animClr>
                                    <p:animClr clrSpc="rgb" dir="cw">
                                      <p:cBhvr>
                                        <p:cTn id="97" dur="500" fill="hold"/>
                                        <p:tgtEl>
                                          <p:spTgt spid="115"/>
                                        </p:tgtEl>
                                        <p:attrNameLst>
                                          <p:attrName>fillcolor</p:attrName>
                                        </p:attrNameLst>
                                      </p:cBhvr>
                                      <p:to>
                                        <a:schemeClr val="accent2"/>
                                      </p:to>
                                    </p:animClr>
                                    <p:set>
                                      <p:cBhvr>
                                        <p:cTn id="98" dur="500" fill="hold"/>
                                        <p:tgtEl>
                                          <p:spTgt spid="115"/>
                                        </p:tgtEl>
                                        <p:attrNameLst>
                                          <p:attrName>fill.type</p:attrName>
                                        </p:attrNameLst>
                                      </p:cBhvr>
                                      <p:to>
                                        <p:strVal val="solid"/>
                                      </p:to>
                                    </p:set>
                                    <p:set>
                                      <p:cBhvr>
                                        <p:cTn id="99" dur="500" fill="hold"/>
                                        <p:tgtEl>
                                          <p:spTgt spid="115"/>
                                        </p:tgtEl>
                                        <p:attrNameLst>
                                          <p:attrName>fill.on</p:attrName>
                                        </p:attrNameLst>
                                      </p:cBhvr>
                                      <p:to>
                                        <p:strVal val="true"/>
                                      </p:to>
                                    </p:set>
                                  </p:childTnLst>
                                </p:cTn>
                              </p:par>
                              <p:par>
                                <p:cTn id="100" presetID="19" presetClass="emph" presetSubtype="0" fill="hold" grpId="0" nodeType="withEffect">
                                  <p:stCondLst>
                                    <p:cond delay="0"/>
                                  </p:stCondLst>
                                  <p:childTnLst>
                                    <p:animClr clrSpc="rgb" dir="cw">
                                      <p:cBhvr override="childStyle">
                                        <p:cTn id="101" dur="500" fill="hold"/>
                                        <p:tgtEl>
                                          <p:spTgt spid="116"/>
                                        </p:tgtEl>
                                        <p:attrNameLst>
                                          <p:attrName>style.color</p:attrName>
                                        </p:attrNameLst>
                                      </p:cBhvr>
                                      <p:to>
                                        <a:schemeClr val="accent2"/>
                                      </p:to>
                                    </p:animClr>
                                    <p:animClr clrSpc="rgb" dir="cw">
                                      <p:cBhvr>
                                        <p:cTn id="102" dur="500" fill="hold"/>
                                        <p:tgtEl>
                                          <p:spTgt spid="116"/>
                                        </p:tgtEl>
                                        <p:attrNameLst>
                                          <p:attrName>fillcolor</p:attrName>
                                        </p:attrNameLst>
                                      </p:cBhvr>
                                      <p:to>
                                        <a:schemeClr val="accent2"/>
                                      </p:to>
                                    </p:animClr>
                                    <p:set>
                                      <p:cBhvr>
                                        <p:cTn id="103" dur="500" fill="hold"/>
                                        <p:tgtEl>
                                          <p:spTgt spid="116"/>
                                        </p:tgtEl>
                                        <p:attrNameLst>
                                          <p:attrName>fill.type</p:attrName>
                                        </p:attrNameLst>
                                      </p:cBhvr>
                                      <p:to>
                                        <p:strVal val="solid"/>
                                      </p:to>
                                    </p:set>
                                    <p:set>
                                      <p:cBhvr>
                                        <p:cTn id="104" dur="500" fill="hold"/>
                                        <p:tgtEl>
                                          <p:spTgt spid="116"/>
                                        </p:tgtEl>
                                        <p:attrNameLst>
                                          <p:attrName>fill.on</p:attrName>
                                        </p:attrNameLst>
                                      </p:cBhvr>
                                      <p:to>
                                        <p:strVal val="true"/>
                                      </p:to>
                                    </p:set>
                                  </p:childTnLst>
                                </p:cTn>
                              </p:par>
                              <p:par>
                                <p:cTn id="105" presetID="19" presetClass="emph" presetSubtype="0" fill="hold" grpId="0" nodeType="withEffect">
                                  <p:stCondLst>
                                    <p:cond delay="0"/>
                                  </p:stCondLst>
                                  <p:childTnLst>
                                    <p:animClr clrSpc="rgb" dir="cw">
                                      <p:cBhvr override="childStyle">
                                        <p:cTn id="106" dur="500" fill="hold"/>
                                        <p:tgtEl>
                                          <p:spTgt spid="117"/>
                                        </p:tgtEl>
                                        <p:attrNameLst>
                                          <p:attrName>style.color</p:attrName>
                                        </p:attrNameLst>
                                      </p:cBhvr>
                                      <p:to>
                                        <a:schemeClr val="accent2"/>
                                      </p:to>
                                    </p:animClr>
                                    <p:animClr clrSpc="rgb" dir="cw">
                                      <p:cBhvr>
                                        <p:cTn id="107" dur="500" fill="hold"/>
                                        <p:tgtEl>
                                          <p:spTgt spid="117"/>
                                        </p:tgtEl>
                                        <p:attrNameLst>
                                          <p:attrName>fillcolor</p:attrName>
                                        </p:attrNameLst>
                                      </p:cBhvr>
                                      <p:to>
                                        <a:schemeClr val="accent2"/>
                                      </p:to>
                                    </p:animClr>
                                    <p:set>
                                      <p:cBhvr>
                                        <p:cTn id="108" dur="500" fill="hold"/>
                                        <p:tgtEl>
                                          <p:spTgt spid="117"/>
                                        </p:tgtEl>
                                        <p:attrNameLst>
                                          <p:attrName>fill.type</p:attrName>
                                        </p:attrNameLst>
                                      </p:cBhvr>
                                      <p:to>
                                        <p:strVal val="solid"/>
                                      </p:to>
                                    </p:set>
                                    <p:set>
                                      <p:cBhvr>
                                        <p:cTn id="109" dur="500" fill="hold"/>
                                        <p:tgtEl>
                                          <p:spTgt spid="117"/>
                                        </p:tgtEl>
                                        <p:attrNameLst>
                                          <p:attrName>fill.on</p:attrName>
                                        </p:attrNameLst>
                                      </p:cBhvr>
                                      <p:to>
                                        <p:strVal val="true"/>
                                      </p:to>
                                    </p:set>
                                  </p:childTnLst>
                                </p:cTn>
                              </p:par>
                              <p:par>
                                <p:cTn id="110" presetID="19" presetClass="emph" presetSubtype="0" fill="hold" grpId="0" nodeType="withEffect">
                                  <p:stCondLst>
                                    <p:cond delay="0"/>
                                  </p:stCondLst>
                                  <p:childTnLst>
                                    <p:animClr clrSpc="rgb" dir="cw">
                                      <p:cBhvr override="childStyle">
                                        <p:cTn id="111" dur="500" fill="hold"/>
                                        <p:tgtEl>
                                          <p:spTgt spid="118"/>
                                        </p:tgtEl>
                                        <p:attrNameLst>
                                          <p:attrName>style.color</p:attrName>
                                        </p:attrNameLst>
                                      </p:cBhvr>
                                      <p:to>
                                        <a:schemeClr val="accent2"/>
                                      </p:to>
                                    </p:animClr>
                                    <p:animClr clrSpc="rgb" dir="cw">
                                      <p:cBhvr>
                                        <p:cTn id="112" dur="500" fill="hold"/>
                                        <p:tgtEl>
                                          <p:spTgt spid="118"/>
                                        </p:tgtEl>
                                        <p:attrNameLst>
                                          <p:attrName>fillcolor</p:attrName>
                                        </p:attrNameLst>
                                      </p:cBhvr>
                                      <p:to>
                                        <a:schemeClr val="accent2"/>
                                      </p:to>
                                    </p:animClr>
                                    <p:set>
                                      <p:cBhvr>
                                        <p:cTn id="113" dur="500" fill="hold"/>
                                        <p:tgtEl>
                                          <p:spTgt spid="118"/>
                                        </p:tgtEl>
                                        <p:attrNameLst>
                                          <p:attrName>fill.type</p:attrName>
                                        </p:attrNameLst>
                                      </p:cBhvr>
                                      <p:to>
                                        <p:strVal val="solid"/>
                                      </p:to>
                                    </p:set>
                                    <p:set>
                                      <p:cBhvr>
                                        <p:cTn id="114" dur="500" fill="hold"/>
                                        <p:tgtEl>
                                          <p:spTgt spid="118"/>
                                        </p:tgtEl>
                                        <p:attrNameLst>
                                          <p:attrName>fill.on</p:attrName>
                                        </p:attrNameLst>
                                      </p:cBhvr>
                                      <p:to>
                                        <p:strVal val="true"/>
                                      </p:to>
                                    </p:set>
                                  </p:childTnLst>
                                </p:cTn>
                              </p:par>
                              <p:par>
                                <p:cTn id="115" presetID="19" presetClass="emph" presetSubtype="0" fill="hold" grpId="0" nodeType="withEffect">
                                  <p:stCondLst>
                                    <p:cond delay="0"/>
                                  </p:stCondLst>
                                  <p:childTnLst>
                                    <p:animClr clrSpc="rgb" dir="cw">
                                      <p:cBhvr override="childStyle">
                                        <p:cTn id="116" dur="500" fill="hold"/>
                                        <p:tgtEl>
                                          <p:spTgt spid="119"/>
                                        </p:tgtEl>
                                        <p:attrNameLst>
                                          <p:attrName>style.color</p:attrName>
                                        </p:attrNameLst>
                                      </p:cBhvr>
                                      <p:to>
                                        <a:schemeClr val="accent2"/>
                                      </p:to>
                                    </p:animClr>
                                    <p:animClr clrSpc="rgb" dir="cw">
                                      <p:cBhvr>
                                        <p:cTn id="117" dur="500" fill="hold"/>
                                        <p:tgtEl>
                                          <p:spTgt spid="119"/>
                                        </p:tgtEl>
                                        <p:attrNameLst>
                                          <p:attrName>fillcolor</p:attrName>
                                        </p:attrNameLst>
                                      </p:cBhvr>
                                      <p:to>
                                        <a:schemeClr val="accent2"/>
                                      </p:to>
                                    </p:animClr>
                                    <p:set>
                                      <p:cBhvr>
                                        <p:cTn id="118" dur="500" fill="hold"/>
                                        <p:tgtEl>
                                          <p:spTgt spid="119"/>
                                        </p:tgtEl>
                                        <p:attrNameLst>
                                          <p:attrName>fill.type</p:attrName>
                                        </p:attrNameLst>
                                      </p:cBhvr>
                                      <p:to>
                                        <p:strVal val="solid"/>
                                      </p:to>
                                    </p:set>
                                    <p:set>
                                      <p:cBhvr>
                                        <p:cTn id="119" dur="500" fill="hold"/>
                                        <p:tgtEl>
                                          <p:spTgt spid="119"/>
                                        </p:tgtEl>
                                        <p:attrNameLst>
                                          <p:attrName>fill.on</p:attrName>
                                        </p:attrNameLst>
                                      </p:cBhvr>
                                      <p:to>
                                        <p:strVal val="true"/>
                                      </p:to>
                                    </p:set>
                                  </p:childTnLst>
                                </p:cTn>
                              </p:par>
                              <p:par>
                                <p:cTn id="120" presetID="19" presetClass="emph" presetSubtype="0" fill="hold" grpId="0" nodeType="withEffect">
                                  <p:stCondLst>
                                    <p:cond delay="0"/>
                                  </p:stCondLst>
                                  <p:childTnLst>
                                    <p:animClr clrSpc="rgb" dir="cw">
                                      <p:cBhvr override="childStyle">
                                        <p:cTn id="121" dur="500" fill="hold"/>
                                        <p:tgtEl>
                                          <p:spTgt spid="120"/>
                                        </p:tgtEl>
                                        <p:attrNameLst>
                                          <p:attrName>style.color</p:attrName>
                                        </p:attrNameLst>
                                      </p:cBhvr>
                                      <p:to>
                                        <a:schemeClr val="accent2"/>
                                      </p:to>
                                    </p:animClr>
                                    <p:animClr clrSpc="rgb" dir="cw">
                                      <p:cBhvr>
                                        <p:cTn id="122" dur="500" fill="hold"/>
                                        <p:tgtEl>
                                          <p:spTgt spid="120"/>
                                        </p:tgtEl>
                                        <p:attrNameLst>
                                          <p:attrName>fillcolor</p:attrName>
                                        </p:attrNameLst>
                                      </p:cBhvr>
                                      <p:to>
                                        <a:schemeClr val="accent2"/>
                                      </p:to>
                                    </p:animClr>
                                    <p:set>
                                      <p:cBhvr>
                                        <p:cTn id="123" dur="500" fill="hold"/>
                                        <p:tgtEl>
                                          <p:spTgt spid="120"/>
                                        </p:tgtEl>
                                        <p:attrNameLst>
                                          <p:attrName>fill.type</p:attrName>
                                        </p:attrNameLst>
                                      </p:cBhvr>
                                      <p:to>
                                        <p:strVal val="solid"/>
                                      </p:to>
                                    </p:set>
                                    <p:set>
                                      <p:cBhvr>
                                        <p:cTn id="124" dur="500" fill="hold"/>
                                        <p:tgtEl>
                                          <p:spTgt spid="120"/>
                                        </p:tgtEl>
                                        <p:attrNameLst>
                                          <p:attrName>fill.on</p:attrName>
                                        </p:attrNameLst>
                                      </p:cBhvr>
                                      <p:to>
                                        <p:strVal val="true"/>
                                      </p:to>
                                    </p:set>
                                  </p:childTnLst>
                                </p:cTn>
                              </p:par>
                            </p:childTnLst>
                          </p:cTn>
                        </p:par>
                      </p:childTnLst>
                    </p:cTn>
                  </p:par>
                  <p:par>
                    <p:cTn id="125" fill="hold">
                      <p:stCondLst>
                        <p:cond delay="indefinite"/>
                      </p:stCondLst>
                      <p:childTnLst>
                        <p:par>
                          <p:cTn id="126" fill="hold">
                            <p:stCondLst>
                              <p:cond delay="0"/>
                            </p:stCondLst>
                            <p:childTnLst>
                              <p:par>
                                <p:cTn id="127" presetID="6" presetClass="exit" presetSubtype="32" fill="hold" grpId="1" nodeType="clickEffect">
                                  <p:stCondLst>
                                    <p:cond delay="0"/>
                                  </p:stCondLst>
                                  <p:childTnLst>
                                    <p:animEffect transition="out" filter="circle(out)">
                                      <p:cBhvr>
                                        <p:cTn id="128" dur="2000"/>
                                        <p:tgtEl>
                                          <p:spTgt spid="94"/>
                                        </p:tgtEl>
                                      </p:cBhvr>
                                    </p:animEffect>
                                    <p:set>
                                      <p:cBhvr>
                                        <p:cTn id="129" dur="1" fill="hold">
                                          <p:stCondLst>
                                            <p:cond delay="1999"/>
                                          </p:stCondLst>
                                        </p:cTn>
                                        <p:tgtEl>
                                          <p:spTgt spid="94"/>
                                        </p:tgtEl>
                                        <p:attrNameLst>
                                          <p:attrName>style.visibility</p:attrName>
                                        </p:attrNameLst>
                                      </p:cBhvr>
                                      <p:to>
                                        <p:strVal val="hidden"/>
                                      </p:to>
                                    </p:set>
                                  </p:childTnLst>
                                </p:cTn>
                              </p:par>
                              <p:par>
                                <p:cTn id="130" presetID="6" presetClass="exit" presetSubtype="32" fill="hold" grpId="1" nodeType="withEffect">
                                  <p:stCondLst>
                                    <p:cond delay="0"/>
                                  </p:stCondLst>
                                  <p:childTnLst>
                                    <p:animEffect transition="out" filter="circle(out)">
                                      <p:cBhvr>
                                        <p:cTn id="131" dur="2000"/>
                                        <p:tgtEl>
                                          <p:spTgt spid="112"/>
                                        </p:tgtEl>
                                      </p:cBhvr>
                                    </p:animEffect>
                                    <p:set>
                                      <p:cBhvr>
                                        <p:cTn id="132" dur="1" fill="hold">
                                          <p:stCondLst>
                                            <p:cond delay="1999"/>
                                          </p:stCondLst>
                                        </p:cTn>
                                        <p:tgtEl>
                                          <p:spTgt spid="112"/>
                                        </p:tgtEl>
                                        <p:attrNameLst>
                                          <p:attrName>style.visibility</p:attrName>
                                        </p:attrNameLst>
                                      </p:cBhvr>
                                      <p:to>
                                        <p:strVal val="hidden"/>
                                      </p:to>
                                    </p:set>
                                  </p:childTnLst>
                                </p:cTn>
                              </p:par>
                              <p:par>
                                <p:cTn id="133" presetID="6" presetClass="exit" presetSubtype="32" fill="hold" grpId="1" nodeType="withEffect">
                                  <p:stCondLst>
                                    <p:cond delay="0"/>
                                  </p:stCondLst>
                                  <p:childTnLst>
                                    <p:animEffect transition="out" filter="circle(out)">
                                      <p:cBhvr>
                                        <p:cTn id="134" dur="2000"/>
                                        <p:tgtEl>
                                          <p:spTgt spid="113"/>
                                        </p:tgtEl>
                                      </p:cBhvr>
                                    </p:animEffect>
                                    <p:set>
                                      <p:cBhvr>
                                        <p:cTn id="135" dur="1" fill="hold">
                                          <p:stCondLst>
                                            <p:cond delay="1999"/>
                                          </p:stCondLst>
                                        </p:cTn>
                                        <p:tgtEl>
                                          <p:spTgt spid="113"/>
                                        </p:tgtEl>
                                        <p:attrNameLst>
                                          <p:attrName>style.visibility</p:attrName>
                                        </p:attrNameLst>
                                      </p:cBhvr>
                                      <p:to>
                                        <p:strVal val="hidden"/>
                                      </p:to>
                                    </p:set>
                                  </p:childTnLst>
                                </p:cTn>
                              </p:par>
                              <p:par>
                                <p:cTn id="136" presetID="6" presetClass="exit" presetSubtype="32" fill="hold" grpId="1" nodeType="withEffect">
                                  <p:stCondLst>
                                    <p:cond delay="0"/>
                                  </p:stCondLst>
                                  <p:childTnLst>
                                    <p:animEffect transition="out" filter="circle(out)">
                                      <p:cBhvr>
                                        <p:cTn id="137" dur="2000"/>
                                        <p:tgtEl>
                                          <p:spTgt spid="114"/>
                                        </p:tgtEl>
                                      </p:cBhvr>
                                    </p:animEffect>
                                    <p:set>
                                      <p:cBhvr>
                                        <p:cTn id="138" dur="1" fill="hold">
                                          <p:stCondLst>
                                            <p:cond delay="1999"/>
                                          </p:stCondLst>
                                        </p:cTn>
                                        <p:tgtEl>
                                          <p:spTgt spid="114"/>
                                        </p:tgtEl>
                                        <p:attrNameLst>
                                          <p:attrName>style.visibility</p:attrName>
                                        </p:attrNameLst>
                                      </p:cBhvr>
                                      <p:to>
                                        <p:strVal val="hidden"/>
                                      </p:to>
                                    </p:set>
                                  </p:childTnLst>
                                </p:cTn>
                              </p:par>
                              <p:par>
                                <p:cTn id="139" presetID="6" presetClass="exit" presetSubtype="32" fill="hold" grpId="1" nodeType="withEffect">
                                  <p:stCondLst>
                                    <p:cond delay="0"/>
                                  </p:stCondLst>
                                  <p:childTnLst>
                                    <p:animEffect transition="out" filter="circle(out)">
                                      <p:cBhvr>
                                        <p:cTn id="140" dur="2000"/>
                                        <p:tgtEl>
                                          <p:spTgt spid="115"/>
                                        </p:tgtEl>
                                      </p:cBhvr>
                                    </p:animEffect>
                                    <p:set>
                                      <p:cBhvr>
                                        <p:cTn id="141" dur="1" fill="hold">
                                          <p:stCondLst>
                                            <p:cond delay="1999"/>
                                          </p:stCondLst>
                                        </p:cTn>
                                        <p:tgtEl>
                                          <p:spTgt spid="115"/>
                                        </p:tgtEl>
                                        <p:attrNameLst>
                                          <p:attrName>style.visibility</p:attrName>
                                        </p:attrNameLst>
                                      </p:cBhvr>
                                      <p:to>
                                        <p:strVal val="hidden"/>
                                      </p:to>
                                    </p:set>
                                  </p:childTnLst>
                                </p:cTn>
                              </p:par>
                              <p:par>
                                <p:cTn id="142" presetID="6" presetClass="exit" presetSubtype="32" fill="hold" grpId="1" nodeType="withEffect">
                                  <p:stCondLst>
                                    <p:cond delay="0"/>
                                  </p:stCondLst>
                                  <p:childTnLst>
                                    <p:animEffect transition="out" filter="circle(out)">
                                      <p:cBhvr>
                                        <p:cTn id="143" dur="2000"/>
                                        <p:tgtEl>
                                          <p:spTgt spid="116"/>
                                        </p:tgtEl>
                                      </p:cBhvr>
                                    </p:animEffect>
                                    <p:set>
                                      <p:cBhvr>
                                        <p:cTn id="144" dur="1" fill="hold">
                                          <p:stCondLst>
                                            <p:cond delay="1999"/>
                                          </p:stCondLst>
                                        </p:cTn>
                                        <p:tgtEl>
                                          <p:spTgt spid="116"/>
                                        </p:tgtEl>
                                        <p:attrNameLst>
                                          <p:attrName>style.visibility</p:attrName>
                                        </p:attrNameLst>
                                      </p:cBhvr>
                                      <p:to>
                                        <p:strVal val="hidden"/>
                                      </p:to>
                                    </p:set>
                                  </p:childTnLst>
                                </p:cTn>
                              </p:par>
                              <p:par>
                                <p:cTn id="145" presetID="6" presetClass="exit" presetSubtype="32" fill="hold" grpId="1" nodeType="withEffect">
                                  <p:stCondLst>
                                    <p:cond delay="0"/>
                                  </p:stCondLst>
                                  <p:childTnLst>
                                    <p:animEffect transition="out" filter="circle(out)">
                                      <p:cBhvr>
                                        <p:cTn id="146" dur="2000"/>
                                        <p:tgtEl>
                                          <p:spTgt spid="117"/>
                                        </p:tgtEl>
                                      </p:cBhvr>
                                    </p:animEffect>
                                    <p:set>
                                      <p:cBhvr>
                                        <p:cTn id="147" dur="1" fill="hold">
                                          <p:stCondLst>
                                            <p:cond delay="1999"/>
                                          </p:stCondLst>
                                        </p:cTn>
                                        <p:tgtEl>
                                          <p:spTgt spid="117"/>
                                        </p:tgtEl>
                                        <p:attrNameLst>
                                          <p:attrName>style.visibility</p:attrName>
                                        </p:attrNameLst>
                                      </p:cBhvr>
                                      <p:to>
                                        <p:strVal val="hidden"/>
                                      </p:to>
                                    </p:set>
                                  </p:childTnLst>
                                </p:cTn>
                              </p:par>
                              <p:par>
                                <p:cTn id="148" presetID="6" presetClass="exit" presetSubtype="32" fill="hold" grpId="1" nodeType="withEffect">
                                  <p:stCondLst>
                                    <p:cond delay="0"/>
                                  </p:stCondLst>
                                  <p:childTnLst>
                                    <p:animEffect transition="out" filter="circle(out)">
                                      <p:cBhvr>
                                        <p:cTn id="149" dur="2000"/>
                                        <p:tgtEl>
                                          <p:spTgt spid="118"/>
                                        </p:tgtEl>
                                      </p:cBhvr>
                                    </p:animEffect>
                                    <p:set>
                                      <p:cBhvr>
                                        <p:cTn id="150" dur="1" fill="hold">
                                          <p:stCondLst>
                                            <p:cond delay="1999"/>
                                          </p:stCondLst>
                                        </p:cTn>
                                        <p:tgtEl>
                                          <p:spTgt spid="118"/>
                                        </p:tgtEl>
                                        <p:attrNameLst>
                                          <p:attrName>style.visibility</p:attrName>
                                        </p:attrNameLst>
                                      </p:cBhvr>
                                      <p:to>
                                        <p:strVal val="hidden"/>
                                      </p:to>
                                    </p:set>
                                  </p:childTnLst>
                                </p:cTn>
                              </p:par>
                              <p:par>
                                <p:cTn id="151" presetID="6" presetClass="exit" presetSubtype="32" fill="hold" grpId="1" nodeType="withEffect">
                                  <p:stCondLst>
                                    <p:cond delay="0"/>
                                  </p:stCondLst>
                                  <p:childTnLst>
                                    <p:animEffect transition="out" filter="circle(out)">
                                      <p:cBhvr>
                                        <p:cTn id="152" dur="2000"/>
                                        <p:tgtEl>
                                          <p:spTgt spid="119"/>
                                        </p:tgtEl>
                                      </p:cBhvr>
                                    </p:animEffect>
                                    <p:set>
                                      <p:cBhvr>
                                        <p:cTn id="153" dur="1" fill="hold">
                                          <p:stCondLst>
                                            <p:cond delay="1999"/>
                                          </p:stCondLst>
                                        </p:cTn>
                                        <p:tgtEl>
                                          <p:spTgt spid="119"/>
                                        </p:tgtEl>
                                        <p:attrNameLst>
                                          <p:attrName>style.visibility</p:attrName>
                                        </p:attrNameLst>
                                      </p:cBhvr>
                                      <p:to>
                                        <p:strVal val="hidden"/>
                                      </p:to>
                                    </p:set>
                                  </p:childTnLst>
                                </p:cTn>
                              </p:par>
                              <p:par>
                                <p:cTn id="154" presetID="6" presetClass="exit" presetSubtype="32" fill="hold" grpId="1" nodeType="withEffect">
                                  <p:stCondLst>
                                    <p:cond delay="0"/>
                                  </p:stCondLst>
                                  <p:childTnLst>
                                    <p:animEffect transition="out" filter="circle(out)">
                                      <p:cBhvr>
                                        <p:cTn id="155" dur="2000"/>
                                        <p:tgtEl>
                                          <p:spTgt spid="120"/>
                                        </p:tgtEl>
                                      </p:cBhvr>
                                    </p:animEffect>
                                    <p:set>
                                      <p:cBhvr>
                                        <p:cTn id="156" dur="1" fill="hold">
                                          <p:stCondLst>
                                            <p:cond delay="1999"/>
                                          </p:stCondLst>
                                        </p:cTn>
                                        <p:tgtEl>
                                          <p:spTgt spid="120"/>
                                        </p:tgtEl>
                                        <p:attrNameLst>
                                          <p:attrName>style.visibility</p:attrName>
                                        </p:attrNameLst>
                                      </p:cBhvr>
                                      <p:to>
                                        <p:strVal val="hidden"/>
                                      </p:to>
                                    </p:set>
                                  </p:childTnLst>
                                </p:cTn>
                              </p:par>
                              <p:par>
                                <p:cTn id="157" presetID="6" presetClass="exit" presetSubtype="32" fill="hold" grpId="1" nodeType="withEffect">
                                  <p:stCondLst>
                                    <p:cond delay="0"/>
                                  </p:stCondLst>
                                  <p:childTnLst>
                                    <p:animEffect transition="out" filter="circle(out)">
                                      <p:cBhvr>
                                        <p:cTn id="158" dur="2000"/>
                                        <p:tgtEl>
                                          <p:spTgt spid="214"/>
                                        </p:tgtEl>
                                      </p:cBhvr>
                                    </p:animEffect>
                                    <p:set>
                                      <p:cBhvr>
                                        <p:cTn id="159" dur="1" fill="hold">
                                          <p:stCondLst>
                                            <p:cond delay="1999"/>
                                          </p:stCondLst>
                                        </p:cTn>
                                        <p:tgtEl>
                                          <p:spTgt spid="214"/>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60" restart="whenNotActive" fill="hold" evtFilter="cancelBubble" nodeType="interactiveSeq">
                <p:stCondLst>
                  <p:cond evt="onClick" delay="0">
                    <p:tgtEl>
                      <p:spTgt spid="21"/>
                    </p:tgtEl>
                  </p:cond>
                </p:stCondLst>
                <p:endSync evt="end" delay="0">
                  <p:rtn val="all"/>
                </p:endSync>
                <p:childTnLst>
                  <p:par>
                    <p:cTn id="161" fill="hold">
                      <p:stCondLst>
                        <p:cond delay="0"/>
                      </p:stCondLst>
                      <p:childTnLst>
                        <p:par>
                          <p:cTn id="162" fill="hold">
                            <p:stCondLst>
                              <p:cond delay="0"/>
                            </p:stCondLst>
                            <p:childTnLst>
                              <p:par>
                                <p:cTn id="163" presetID="6" presetClass="entr" presetSubtype="16" fill="hold" grpId="0" nodeType="withEffect">
                                  <p:stCondLst>
                                    <p:cond delay="0"/>
                                  </p:stCondLst>
                                  <p:childTnLst>
                                    <p:set>
                                      <p:cBhvr>
                                        <p:cTn id="164" dur="1" fill="hold">
                                          <p:stCondLst>
                                            <p:cond delay="0"/>
                                          </p:stCondLst>
                                        </p:cTn>
                                        <p:tgtEl>
                                          <p:spTgt spid="215"/>
                                        </p:tgtEl>
                                        <p:attrNameLst>
                                          <p:attrName>style.visibility</p:attrName>
                                        </p:attrNameLst>
                                      </p:cBhvr>
                                      <p:to>
                                        <p:strVal val="visible"/>
                                      </p:to>
                                    </p:set>
                                    <p:animEffect transition="in" filter="circle(in)">
                                      <p:cBhvr>
                                        <p:cTn id="165" dur="2000"/>
                                        <p:tgtEl>
                                          <p:spTgt spid="215"/>
                                        </p:tgtEl>
                                      </p:cBhvr>
                                    </p:animEffect>
                                  </p:childTnLst>
                                </p:cTn>
                              </p:par>
                              <p:par>
                                <p:cTn id="166" presetID="19" presetClass="emph" presetSubtype="0" fill="hold" grpId="0" nodeType="withEffect">
                                  <p:stCondLst>
                                    <p:cond delay="0"/>
                                  </p:stCondLst>
                                  <p:childTnLst>
                                    <p:animClr clrSpc="rgb" dir="cw">
                                      <p:cBhvr override="childStyle">
                                        <p:cTn id="167" dur="500" fill="hold"/>
                                        <p:tgtEl>
                                          <p:spTgt spid="121"/>
                                        </p:tgtEl>
                                        <p:attrNameLst>
                                          <p:attrName>style.color</p:attrName>
                                        </p:attrNameLst>
                                      </p:cBhvr>
                                      <p:to>
                                        <a:schemeClr val="accent2"/>
                                      </p:to>
                                    </p:animClr>
                                    <p:animClr clrSpc="rgb" dir="cw">
                                      <p:cBhvr>
                                        <p:cTn id="168" dur="500" fill="hold"/>
                                        <p:tgtEl>
                                          <p:spTgt spid="121"/>
                                        </p:tgtEl>
                                        <p:attrNameLst>
                                          <p:attrName>fillcolor</p:attrName>
                                        </p:attrNameLst>
                                      </p:cBhvr>
                                      <p:to>
                                        <a:schemeClr val="accent2"/>
                                      </p:to>
                                    </p:animClr>
                                    <p:set>
                                      <p:cBhvr>
                                        <p:cTn id="169" dur="500" fill="hold"/>
                                        <p:tgtEl>
                                          <p:spTgt spid="121"/>
                                        </p:tgtEl>
                                        <p:attrNameLst>
                                          <p:attrName>fill.type</p:attrName>
                                        </p:attrNameLst>
                                      </p:cBhvr>
                                      <p:to>
                                        <p:strVal val="solid"/>
                                      </p:to>
                                    </p:set>
                                    <p:set>
                                      <p:cBhvr>
                                        <p:cTn id="170" dur="500" fill="hold"/>
                                        <p:tgtEl>
                                          <p:spTgt spid="121"/>
                                        </p:tgtEl>
                                        <p:attrNameLst>
                                          <p:attrName>fill.on</p:attrName>
                                        </p:attrNameLst>
                                      </p:cBhvr>
                                      <p:to>
                                        <p:strVal val="true"/>
                                      </p:to>
                                    </p:set>
                                  </p:childTnLst>
                                </p:cTn>
                              </p:par>
                              <p:par>
                                <p:cTn id="171" presetID="19" presetClass="emph" presetSubtype="0" fill="hold" grpId="0" nodeType="withEffect">
                                  <p:stCondLst>
                                    <p:cond delay="0"/>
                                  </p:stCondLst>
                                  <p:childTnLst>
                                    <p:animClr clrSpc="rgb" dir="cw">
                                      <p:cBhvr override="childStyle">
                                        <p:cTn id="172" dur="500" fill="hold"/>
                                        <p:tgtEl>
                                          <p:spTgt spid="122"/>
                                        </p:tgtEl>
                                        <p:attrNameLst>
                                          <p:attrName>style.color</p:attrName>
                                        </p:attrNameLst>
                                      </p:cBhvr>
                                      <p:to>
                                        <a:schemeClr val="accent2"/>
                                      </p:to>
                                    </p:animClr>
                                    <p:animClr clrSpc="rgb" dir="cw">
                                      <p:cBhvr>
                                        <p:cTn id="173" dur="500" fill="hold"/>
                                        <p:tgtEl>
                                          <p:spTgt spid="122"/>
                                        </p:tgtEl>
                                        <p:attrNameLst>
                                          <p:attrName>fillcolor</p:attrName>
                                        </p:attrNameLst>
                                      </p:cBhvr>
                                      <p:to>
                                        <a:schemeClr val="accent2"/>
                                      </p:to>
                                    </p:animClr>
                                    <p:set>
                                      <p:cBhvr>
                                        <p:cTn id="174" dur="500" fill="hold"/>
                                        <p:tgtEl>
                                          <p:spTgt spid="122"/>
                                        </p:tgtEl>
                                        <p:attrNameLst>
                                          <p:attrName>fill.type</p:attrName>
                                        </p:attrNameLst>
                                      </p:cBhvr>
                                      <p:to>
                                        <p:strVal val="solid"/>
                                      </p:to>
                                    </p:set>
                                    <p:set>
                                      <p:cBhvr>
                                        <p:cTn id="175" dur="500" fill="hold"/>
                                        <p:tgtEl>
                                          <p:spTgt spid="122"/>
                                        </p:tgtEl>
                                        <p:attrNameLst>
                                          <p:attrName>fill.on</p:attrName>
                                        </p:attrNameLst>
                                      </p:cBhvr>
                                      <p:to>
                                        <p:strVal val="true"/>
                                      </p:to>
                                    </p:set>
                                  </p:childTnLst>
                                </p:cTn>
                              </p:par>
                              <p:par>
                                <p:cTn id="176" presetID="19" presetClass="emph" presetSubtype="0" fill="hold" grpId="0" nodeType="withEffect">
                                  <p:stCondLst>
                                    <p:cond delay="0"/>
                                  </p:stCondLst>
                                  <p:childTnLst>
                                    <p:animClr clrSpc="rgb" dir="cw">
                                      <p:cBhvr override="childStyle">
                                        <p:cTn id="177" dur="500" fill="hold"/>
                                        <p:tgtEl>
                                          <p:spTgt spid="126"/>
                                        </p:tgtEl>
                                        <p:attrNameLst>
                                          <p:attrName>style.color</p:attrName>
                                        </p:attrNameLst>
                                      </p:cBhvr>
                                      <p:to>
                                        <a:schemeClr val="accent2"/>
                                      </p:to>
                                    </p:animClr>
                                    <p:animClr clrSpc="rgb" dir="cw">
                                      <p:cBhvr>
                                        <p:cTn id="178" dur="500" fill="hold"/>
                                        <p:tgtEl>
                                          <p:spTgt spid="126"/>
                                        </p:tgtEl>
                                        <p:attrNameLst>
                                          <p:attrName>fillcolor</p:attrName>
                                        </p:attrNameLst>
                                      </p:cBhvr>
                                      <p:to>
                                        <a:schemeClr val="accent2"/>
                                      </p:to>
                                    </p:animClr>
                                    <p:set>
                                      <p:cBhvr>
                                        <p:cTn id="179" dur="500" fill="hold"/>
                                        <p:tgtEl>
                                          <p:spTgt spid="126"/>
                                        </p:tgtEl>
                                        <p:attrNameLst>
                                          <p:attrName>fill.type</p:attrName>
                                        </p:attrNameLst>
                                      </p:cBhvr>
                                      <p:to>
                                        <p:strVal val="solid"/>
                                      </p:to>
                                    </p:set>
                                    <p:set>
                                      <p:cBhvr>
                                        <p:cTn id="180" dur="500" fill="hold"/>
                                        <p:tgtEl>
                                          <p:spTgt spid="126"/>
                                        </p:tgtEl>
                                        <p:attrNameLst>
                                          <p:attrName>fill.on</p:attrName>
                                        </p:attrNameLst>
                                      </p:cBhvr>
                                      <p:to>
                                        <p:strVal val="true"/>
                                      </p:to>
                                    </p:set>
                                  </p:childTnLst>
                                </p:cTn>
                              </p:par>
                              <p:par>
                                <p:cTn id="181" presetID="19" presetClass="emph" presetSubtype="0" fill="hold" grpId="0" nodeType="withEffect">
                                  <p:stCondLst>
                                    <p:cond delay="0"/>
                                  </p:stCondLst>
                                  <p:childTnLst>
                                    <p:animClr clrSpc="rgb" dir="cw">
                                      <p:cBhvr override="childStyle">
                                        <p:cTn id="182" dur="500" fill="hold"/>
                                        <p:tgtEl>
                                          <p:spTgt spid="127"/>
                                        </p:tgtEl>
                                        <p:attrNameLst>
                                          <p:attrName>style.color</p:attrName>
                                        </p:attrNameLst>
                                      </p:cBhvr>
                                      <p:to>
                                        <a:schemeClr val="accent2"/>
                                      </p:to>
                                    </p:animClr>
                                    <p:animClr clrSpc="rgb" dir="cw">
                                      <p:cBhvr>
                                        <p:cTn id="183" dur="500" fill="hold"/>
                                        <p:tgtEl>
                                          <p:spTgt spid="127"/>
                                        </p:tgtEl>
                                        <p:attrNameLst>
                                          <p:attrName>fillcolor</p:attrName>
                                        </p:attrNameLst>
                                      </p:cBhvr>
                                      <p:to>
                                        <a:schemeClr val="accent2"/>
                                      </p:to>
                                    </p:animClr>
                                    <p:set>
                                      <p:cBhvr>
                                        <p:cTn id="184" dur="500" fill="hold"/>
                                        <p:tgtEl>
                                          <p:spTgt spid="127"/>
                                        </p:tgtEl>
                                        <p:attrNameLst>
                                          <p:attrName>fill.type</p:attrName>
                                        </p:attrNameLst>
                                      </p:cBhvr>
                                      <p:to>
                                        <p:strVal val="solid"/>
                                      </p:to>
                                    </p:set>
                                    <p:set>
                                      <p:cBhvr>
                                        <p:cTn id="185" dur="500" fill="hold"/>
                                        <p:tgtEl>
                                          <p:spTgt spid="127"/>
                                        </p:tgtEl>
                                        <p:attrNameLst>
                                          <p:attrName>fill.on</p:attrName>
                                        </p:attrNameLst>
                                      </p:cBhvr>
                                      <p:to>
                                        <p:strVal val="true"/>
                                      </p:to>
                                    </p:set>
                                  </p:childTnLst>
                                </p:cTn>
                              </p:par>
                              <p:par>
                                <p:cTn id="186" presetID="19" presetClass="emph" presetSubtype="0" fill="hold" grpId="0" nodeType="withEffect">
                                  <p:stCondLst>
                                    <p:cond delay="0"/>
                                  </p:stCondLst>
                                  <p:childTnLst>
                                    <p:animClr clrSpc="rgb" dir="cw">
                                      <p:cBhvr override="childStyle">
                                        <p:cTn id="187" dur="500" fill="hold"/>
                                        <p:tgtEl>
                                          <p:spTgt spid="128"/>
                                        </p:tgtEl>
                                        <p:attrNameLst>
                                          <p:attrName>style.color</p:attrName>
                                        </p:attrNameLst>
                                      </p:cBhvr>
                                      <p:to>
                                        <a:schemeClr val="accent2"/>
                                      </p:to>
                                    </p:animClr>
                                    <p:animClr clrSpc="rgb" dir="cw">
                                      <p:cBhvr>
                                        <p:cTn id="188" dur="500" fill="hold"/>
                                        <p:tgtEl>
                                          <p:spTgt spid="128"/>
                                        </p:tgtEl>
                                        <p:attrNameLst>
                                          <p:attrName>fillcolor</p:attrName>
                                        </p:attrNameLst>
                                      </p:cBhvr>
                                      <p:to>
                                        <a:schemeClr val="accent2"/>
                                      </p:to>
                                    </p:animClr>
                                    <p:set>
                                      <p:cBhvr>
                                        <p:cTn id="189" dur="500" fill="hold"/>
                                        <p:tgtEl>
                                          <p:spTgt spid="128"/>
                                        </p:tgtEl>
                                        <p:attrNameLst>
                                          <p:attrName>fill.type</p:attrName>
                                        </p:attrNameLst>
                                      </p:cBhvr>
                                      <p:to>
                                        <p:strVal val="solid"/>
                                      </p:to>
                                    </p:set>
                                    <p:set>
                                      <p:cBhvr>
                                        <p:cTn id="190" dur="500" fill="hold"/>
                                        <p:tgtEl>
                                          <p:spTgt spid="128"/>
                                        </p:tgtEl>
                                        <p:attrNameLst>
                                          <p:attrName>fill.on</p:attrName>
                                        </p:attrNameLst>
                                      </p:cBhvr>
                                      <p:to>
                                        <p:strVal val="true"/>
                                      </p:to>
                                    </p:set>
                                  </p:childTnLst>
                                </p:cTn>
                              </p:par>
                              <p:par>
                                <p:cTn id="191" presetID="19" presetClass="emph" presetSubtype="0" fill="hold" grpId="0" nodeType="withEffect">
                                  <p:stCondLst>
                                    <p:cond delay="0"/>
                                  </p:stCondLst>
                                  <p:childTnLst>
                                    <p:animClr clrSpc="rgb" dir="cw">
                                      <p:cBhvr override="childStyle">
                                        <p:cTn id="192" dur="500" fill="hold"/>
                                        <p:tgtEl>
                                          <p:spTgt spid="146"/>
                                        </p:tgtEl>
                                        <p:attrNameLst>
                                          <p:attrName>style.color</p:attrName>
                                        </p:attrNameLst>
                                      </p:cBhvr>
                                      <p:to>
                                        <a:schemeClr val="accent2"/>
                                      </p:to>
                                    </p:animClr>
                                    <p:animClr clrSpc="rgb" dir="cw">
                                      <p:cBhvr>
                                        <p:cTn id="193" dur="500" fill="hold"/>
                                        <p:tgtEl>
                                          <p:spTgt spid="146"/>
                                        </p:tgtEl>
                                        <p:attrNameLst>
                                          <p:attrName>fillcolor</p:attrName>
                                        </p:attrNameLst>
                                      </p:cBhvr>
                                      <p:to>
                                        <a:schemeClr val="accent2"/>
                                      </p:to>
                                    </p:animClr>
                                    <p:set>
                                      <p:cBhvr>
                                        <p:cTn id="194" dur="500" fill="hold"/>
                                        <p:tgtEl>
                                          <p:spTgt spid="146"/>
                                        </p:tgtEl>
                                        <p:attrNameLst>
                                          <p:attrName>fill.type</p:attrName>
                                        </p:attrNameLst>
                                      </p:cBhvr>
                                      <p:to>
                                        <p:strVal val="solid"/>
                                      </p:to>
                                    </p:set>
                                    <p:set>
                                      <p:cBhvr>
                                        <p:cTn id="195" dur="500" fill="hold"/>
                                        <p:tgtEl>
                                          <p:spTgt spid="146"/>
                                        </p:tgtEl>
                                        <p:attrNameLst>
                                          <p:attrName>fill.on</p:attrName>
                                        </p:attrNameLst>
                                      </p:cBhvr>
                                      <p:to>
                                        <p:strVal val="true"/>
                                      </p:to>
                                    </p:set>
                                  </p:childTnLst>
                                </p:cTn>
                              </p:par>
                              <p:par>
                                <p:cTn id="196" presetID="19" presetClass="emph" presetSubtype="0" fill="hold" grpId="0" nodeType="withEffect">
                                  <p:stCondLst>
                                    <p:cond delay="0"/>
                                  </p:stCondLst>
                                  <p:childTnLst>
                                    <p:animClr clrSpc="rgb" dir="cw">
                                      <p:cBhvr override="childStyle">
                                        <p:cTn id="197" dur="500" fill="hold"/>
                                        <p:tgtEl>
                                          <p:spTgt spid="153"/>
                                        </p:tgtEl>
                                        <p:attrNameLst>
                                          <p:attrName>style.color</p:attrName>
                                        </p:attrNameLst>
                                      </p:cBhvr>
                                      <p:to>
                                        <a:schemeClr val="accent2"/>
                                      </p:to>
                                    </p:animClr>
                                    <p:animClr clrSpc="rgb" dir="cw">
                                      <p:cBhvr>
                                        <p:cTn id="198" dur="500" fill="hold"/>
                                        <p:tgtEl>
                                          <p:spTgt spid="153"/>
                                        </p:tgtEl>
                                        <p:attrNameLst>
                                          <p:attrName>fillcolor</p:attrName>
                                        </p:attrNameLst>
                                      </p:cBhvr>
                                      <p:to>
                                        <a:schemeClr val="accent2"/>
                                      </p:to>
                                    </p:animClr>
                                    <p:set>
                                      <p:cBhvr>
                                        <p:cTn id="199" dur="500" fill="hold"/>
                                        <p:tgtEl>
                                          <p:spTgt spid="153"/>
                                        </p:tgtEl>
                                        <p:attrNameLst>
                                          <p:attrName>fill.type</p:attrName>
                                        </p:attrNameLst>
                                      </p:cBhvr>
                                      <p:to>
                                        <p:strVal val="solid"/>
                                      </p:to>
                                    </p:set>
                                    <p:set>
                                      <p:cBhvr>
                                        <p:cTn id="200" dur="500" fill="hold"/>
                                        <p:tgtEl>
                                          <p:spTgt spid="153"/>
                                        </p:tgtEl>
                                        <p:attrNameLst>
                                          <p:attrName>fill.on</p:attrName>
                                        </p:attrNameLst>
                                      </p:cBhvr>
                                      <p:to>
                                        <p:strVal val="true"/>
                                      </p:to>
                                    </p:set>
                                  </p:childTnLst>
                                </p:cTn>
                              </p:par>
                              <p:par>
                                <p:cTn id="201" presetID="19" presetClass="emph" presetSubtype="0" fill="hold" grpId="0" nodeType="withEffect">
                                  <p:stCondLst>
                                    <p:cond delay="0"/>
                                  </p:stCondLst>
                                  <p:childTnLst>
                                    <p:animClr clrSpc="rgb" dir="cw">
                                      <p:cBhvr override="childStyle">
                                        <p:cTn id="202" dur="500" fill="hold"/>
                                        <p:tgtEl>
                                          <p:spTgt spid="154"/>
                                        </p:tgtEl>
                                        <p:attrNameLst>
                                          <p:attrName>style.color</p:attrName>
                                        </p:attrNameLst>
                                      </p:cBhvr>
                                      <p:to>
                                        <a:schemeClr val="accent2"/>
                                      </p:to>
                                    </p:animClr>
                                    <p:animClr clrSpc="rgb" dir="cw">
                                      <p:cBhvr>
                                        <p:cTn id="203" dur="500" fill="hold"/>
                                        <p:tgtEl>
                                          <p:spTgt spid="154"/>
                                        </p:tgtEl>
                                        <p:attrNameLst>
                                          <p:attrName>fillcolor</p:attrName>
                                        </p:attrNameLst>
                                      </p:cBhvr>
                                      <p:to>
                                        <a:schemeClr val="accent2"/>
                                      </p:to>
                                    </p:animClr>
                                    <p:set>
                                      <p:cBhvr>
                                        <p:cTn id="204" dur="500" fill="hold"/>
                                        <p:tgtEl>
                                          <p:spTgt spid="154"/>
                                        </p:tgtEl>
                                        <p:attrNameLst>
                                          <p:attrName>fill.type</p:attrName>
                                        </p:attrNameLst>
                                      </p:cBhvr>
                                      <p:to>
                                        <p:strVal val="solid"/>
                                      </p:to>
                                    </p:set>
                                    <p:set>
                                      <p:cBhvr>
                                        <p:cTn id="205" dur="500" fill="hold"/>
                                        <p:tgtEl>
                                          <p:spTgt spid="154"/>
                                        </p:tgtEl>
                                        <p:attrNameLst>
                                          <p:attrName>fill.on</p:attrName>
                                        </p:attrNameLst>
                                      </p:cBhvr>
                                      <p:to>
                                        <p:strVal val="true"/>
                                      </p:to>
                                    </p:set>
                                  </p:childTnLst>
                                </p:cTn>
                              </p:par>
                            </p:childTnLst>
                          </p:cTn>
                        </p:par>
                      </p:childTnLst>
                    </p:cTn>
                  </p:par>
                  <p:par>
                    <p:cTn id="206" fill="hold">
                      <p:stCondLst>
                        <p:cond delay="indefinite"/>
                      </p:stCondLst>
                      <p:childTnLst>
                        <p:par>
                          <p:cTn id="207" fill="hold">
                            <p:stCondLst>
                              <p:cond delay="0"/>
                            </p:stCondLst>
                            <p:childTnLst>
                              <p:par>
                                <p:cTn id="208" presetID="6" presetClass="exit" presetSubtype="32" fill="hold" grpId="1" nodeType="clickEffect">
                                  <p:stCondLst>
                                    <p:cond delay="0"/>
                                  </p:stCondLst>
                                  <p:childTnLst>
                                    <p:animEffect transition="out" filter="circle(out)">
                                      <p:cBhvr>
                                        <p:cTn id="209" dur="2000"/>
                                        <p:tgtEl>
                                          <p:spTgt spid="121"/>
                                        </p:tgtEl>
                                      </p:cBhvr>
                                    </p:animEffect>
                                    <p:set>
                                      <p:cBhvr>
                                        <p:cTn id="210" dur="1" fill="hold">
                                          <p:stCondLst>
                                            <p:cond delay="1999"/>
                                          </p:stCondLst>
                                        </p:cTn>
                                        <p:tgtEl>
                                          <p:spTgt spid="121"/>
                                        </p:tgtEl>
                                        <p:attrNameLst>
                                          <p:attrName>style.visibility</p:attrName>
                                        </p:attrNameLst>
                                      </p:cBhvr>
                                      <p:to>
                                        <p:strVal val="hidden"/>
                                      </p:to>
                                    </p:set>
                                  </p:childTnLst>
                                </p:cTn>
                              </p:par>
                              <p:par>
                                <p:cTn id="211" presetID="6" presetClass="exit" presetSubtype="32" fill="hold" grpId="1" nodeType="withEffect">
                                  <p:stCondLst>
                                    <p:cond delay="0"/>
                                  </p:stCondLst>
                                  <p:childTnLst>
                                    <p:animEffect transition="out" filter="circle(out)">
                                      <p:cBhvr>
                                        <p:cTn id="212" dur="2000"/>
                                        <p:tgtEl>
                                          <p:spTgt spid="122"/>
                                        </p:tgtEl>
                                      </p:cBhvr>
                                    </p:animEffect>
                                    <p:set>
                                      <p:cBhvr>
                                        <p:cTn id="213" dur="1" fill="hold">
                                          <p:stCondLst>
                                            <p:cond delay="1999"/>
                                          </p:stCondLst>
                                        </p:cTn>
                                        <p:tgtEl>
                                          <p:spTgt spid="122"/>
                                        </p:tgtEl>
                                        <p:attrNameLst>
                                          <p:attrName>style.visibility</p:attrName>
                                        </p:attrNameLst>
                                      </p:cBhvr>
                                      <p:to>
                                        <p:strVal val="hidden"/>
                                      </p:to>
                                    </p:set>
                                  </p:childTnLst>
                                </p:cTn>
                              </p:par>
                              <p:par>
                                <p:cTn id="214" presetID="6" presetClass="exit" presetSubtype="32" fill="hold" grpId="1" nodeType="withEffect">
                                  <p:stCondLst>
                                    <p:cond delay="0"/>
                                  </p:stCondLst>
                                  <p:childTnLst>
                                    <p:animEffect transition="out" filter="circle(out)">
                                      <p:cBhvr>
                                        <p:cTn id="215" dur="2000"/>
                                        <p:tgtEl>
                                          <p:spTgt spid="126"/>
                                        </p:tgtEl>
                                      </p:cBhvr>
                                    </p:animEffect>
                                    <p:set>
                                      <p:cBhvr>
                                        <p:cTn id="216" dur="1" fill="hold">
                                          <p:stCondLst>
                                            <p:cond delay="1999"/>
                                          </p:stCondLst>
                                        </p:cTn>
                                        <p:tgtEl>
                                          <p:spTgt spid="126"/>
                                        </p:tgtEl>
                                        <p:attrNameLst>
                                          <p:attrName>style.visibility</p:attrName>
                                        </p:attrNameLst>
                                      </p:cBhvr>
                                      <p:to>
                                        <p:strVal val="hidden"/>
                                      </p:to>
                                    </p:set>
                                  </p:childTnLst>
                                </p:cTn>
                              </p:par>
                              <p:par>
                                <p:cTn id="217" presetID="6" presetClass="exit" presetSubtype="32" fill="hold" grpId="1" nodeType="withEffect">
                                  <p:stCondLst>
                                    <p:cond delay="0"/>
                                  </p:stCondLst>
                                  <p:childTnLst>
                                    <p:animEffect transition="out" filter="circle(out)">
                                      <p:cBhvr>
                                        <p:cTn id="218" dur="2000"/>
                                        <p:tgtEl>
                                          <p:spTgt spid="127"/>
                                        </p:tgtEl>
                                      </p:cBhvr>
                                    </p:animEffect>
                                    <p:set>
                                      <p:cBhvr>
                                        <p:cTn id="219" dur="1" fill="hold">
                                          <p:stCondLst>
                                            <p:cond delay="1999"/>
                                          </p:stCondLst>
                                        </p:cTn>
                                        <p:tgtEl>
                                          <p:spTgt spid="127"/>
                                        </p:tgtEl>
                                        <p:attrNameLst>
                                          <p:attrName>style.visibility</p:attrName>
                                        </p:attrNameLst>
                                      </p:cBhvr>
                                      <p:to>
                                        <p:strVal val="hidden"/>
                                      </p:to>
                                    </p:set>
                                  </p:childTnLst>
                                </p:cTn>
                              </p:par>
                              <p:par>
                                <p:cTn id="220" presetID="6" presetClass="exit" presetSubtype="32" fill="hold" grpId="1" nodeType="withEffect">
                                  <p:stCondLst>
                                    <p:cond delay="0"/>
                                  </p:stCondLst>
                                  <p:childTnLst>
                                    <p:animEffect transition="out" filter="circle(out)">
                                      <p:cBhvr>
                                        <p:cTn id="221" dur="2000"/>
                                        <p:tgtEl>
                                          <p:spTgt spid="128"/>
                                        </p:tgtEl>
                                      </p:cBhvr>
                                    </p:animEffect>
                                    <p:set>
                                      <p:cBhvr>
                                        <p:cTn id="222" dur="1" fill="hold">
                                          <p:stCondLst>
                                            <p:cond delay="1999"/>
                                          </p:stCondLst>
                                        </p:cTn>
                                        <p:tgtEl>
                                          <p:spTgt spid="128"/>
                                        </p:tgtEl>
                                        <p:attrNameLst>
                                          <p:attrName>style.visibility</p:attrName>
                                        </p:attrNameLst>
                                      </p:cBhvr>
                                      <p:to>
                                        <p:strVal val="hidden"/>
                                      </p:to>
                                    </p:set>
                                  </p:childTnLst>
                                </p:cTn>
                              </p:par>
                              <p:par>
                                <p:cTn id="223" presetID="6" presetClass="exit" presetSubtype="32" fill="hold" grpId="1" nodeType="withEffect">
                                  <p:stCondLst>
                                    <p:cond delay="0"/>
                                  </p:stCondLst>
                                  <p:childTnLst>
                                    <p:animEffect transition="out" filter="circle(out)">
                                      <p:cBhvr>
                                        <p:cTn id="224" dur="2000"/>
                                        <p:tgtEl>
                                          <p:spTgt spid="146"/>
                                        </p:tgtEl>
                                      </p:cBhvr>
                                    </p:animEffect>
                                    <p:set>
                                      <p:cBhvr>
                                        <p:cTn id="225" dur="1" fill="hold">
                                          <p:stCondLst>
                                            <p:cond delay="1999"/>
                                          </p:stCondLst>
                                        </p:cTn>
                                        <p:tgtEl>
                                          <p:spTgt spid="146"/>
                                        </p:tgtEl>
                                        <p:attrNameLst>
                                          <p:attrName>style.visibility</p:attrName>
                                        </p:attrNameLst>
                                      </p:cBhvr>
                                      <p:to>
                                        <p:strVal val="hidden"/>
                                      </p:to>
                                    </p:set>
                                  </p:childTnLst>
                                </p:cTn>
                              </p:par>
                              <p:par>
                                <p:cTn id="226" presetID="6" presetClass="exit" presetSubtype="32" fill="hold" grpId="1" nodeType="withEffect">
                                  <p:stCondLst>
                                    <p:cond delay="0"/>
                                  </p:stCondLst>
                                  <p:childTnLst>
                                    <p:animEffect transition="out" filter="circle(out)">
                                      <p:cBhvr>
                                        <p:cTn id="227" dur="2000"/>
                                        <p:tgtEl>
                                          <p:spTgt spid="153"/>
                                        </p:tgtEl>
                                      </p:cBhvr>
                                    </p:animEffect>
                                    <p:set>
                                      <p:cBhvr>
                                        <p:cTn id="228" dur="1" fill="hold">
                                          <p:stCondLst>
                                            <p:cond delay="1999"/>
                                          </p:stCondLst>
                                        </p:cTn>
                                        <p:tgtEl>
                                          <p:spTgt spid="153"/>
                                        </p:tgtEl>
                                        <p:attrNameLst>
                                          <p:attrName>style.visibility</p:attrName>
                                        </p:attrNameLst>
                                      </p:cBhvr>
                                      <p:to>
                                        <p:strVal val="hidden"/>
                                      </p:to>
                                    </p:set>
                                  </p:childTnLst>
                                </p:cTn>
                              </p:par>
                              <p:par>
                                <p:cTn id="229" presetID="6" presetClass="exit" presetSubtype="32" fill="hold" grpId="1" nodeType="withEffect">
                                  <p:stCondLst>
                                    <p:cond delay="0"/>
                                  </p:stCondLst>
                                  <p:childTnLst>
                                    <p:animEffect transition="out" filter="circle(out)">
                                      <p:cBhvr>
                                        <p:cTn id="230" dur="2000"/>
                                        <p:tgtEl>
                                          <p:spTgt spid="154"/>
                                        </p:tgtEl>
                                      </p:cBhvr>
                                    </p:animEffect>
                                    <p:set>
                                      <p:cBhvr>
                                        <p:cTn id="231" dur="1" fill="hold">
                                          <p:stCondLst>
                                            <p:cond delay="1999"/>
                                          </p:stCondLst>
                                        </p:cTn>
                                        <p:tgtEl>
                                          <p:spTgt spid="154"/>
                                        </p:tgtEl>
                                        <p:attrNameLst>
                                          <p:attrName>style.visibility</p:attrName>
                                        </p:attrNameLst>
                                      </p:cBhvr>
                                      <p:to>
                                        <p:strVal val="hidden"/>
                                      </p:to>
                                    </p:set>
                                  </p:childTnLst>
                                </p:cTn>
                              </p:par>
                              <p:par>
                                <p:cTn id="232" presetID="6" presetClass="exit" presetSubtype="32" fill="hold" grpId="1" nodeType="withEffect">
                                  <p:stCondLst>
                                    <p:cond delay="0"/>
                                  </p:stCondLst>
                                  <p:childTnLst>
                                    <p:animEffect transition="out" filter="circle(out)">
                                      <p:cBhvr>
                                        <p:cTn id="233" dur="2000"/>
                                        <p:tgtEl>
                                          <p:spTgt spid="215"/>
                                        </p:tgtEl>
                                      </p:cBhvr>
                                    </p:animEffect>
                                    <p:set>
                                      <p:cBhvr>
                                        <p:cTn id="234" dur="1" fill="hold">
                                          <p:stCondLst>
                                            <p:cond delay="1999"/>
                                          </p:stCondLst>
                                        </p:cTn>
                                        <p:tgtEl>
                                          <p:spTgt spid="215"/>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35" restart="whenNotActive" fill="hold" evtFilter="cancelBubble" nodeType="interactiveSeq">
                <p:stCondLst>
                  <p:cond evt="onClick" delay="0">
                    <p:tgtEl>
                      <p:spTgt spid="22"/>
                    </p:tgtEl>
                  </p:cond>
                </p:stCondLst>
                <p:endSync evt="end" delay="0">
                  <p:rtn val="all"/>
                </p:endSync>
                <p:childTnLst>
                  <p:par>
                    <p:cTn id="236" fill="hold">
                      <p:stCondLst>
                        <p:cond delay="0"/>
                      </p:stCondLst>
                      <p:childTnLst>
                        <p:par>
                          <p:cTn id="237" fill="hold">
                            <p:stCondLst>
                              <p:cond delay="0"/>
                            </p:stCondLst>
                            <p:childTnLst>
                              <p:par>
                                <p:cTn id="238" presetID="6" presetClass="entr" presetSubtype="16" fill="hold" grpId="0" nodeType="withEffect">
                                  <p:stCondLst>
                                    <p:cond delay="0"/>
                                  </p:stCondLst>
                                  <p:childTnLst>
                                    <p:set>
                                      <p:cBhvr>
                                        <p:cTn id="239" dur="1" fill="hold">
                                          <p:stCondLst>
                                            <p:cond delay="0"/>
                                          </p:stCondLst>
                                        </p:cTn>
                                        <p:tgtEl>
                                          <p:spTgt spid="216"/>
                                        </p:tgtEl>
                                        <p:attrNameLst>
                                          <p:attrName>style.visibility</p:attrName>
                                        </p:attrNameLst>
                                      </p:cBhvr>
                                      <p:to>
                                        <p:strVal val="visible"/>
                                      </p:to>
                                    </p:set>
                                    <p:animEffect transition="in" filter="circle(in)">
                                      <p:cBhvr>
                                        <p:cTn id="240" dur="2000"/>
                                        <p:tgtEl>
                                          <p:spTgt spid="216"/>
                                        </p:tgtEl>
                                      </p:cBhvr>
                                    </p:animEffect>
                                  </p:childTnLst>
                                </p:cTn>
                              </p:par>
                              <p:par>
                                <p:cTn id="241" presetID="19" presetClass="emph" presetSubtype="0" fill="hold" grpId="0" nodeType="withEffect">
                                  <p:stCondLst>
                                    <p:cond delay="0"/>
                                  </p:stCondLst>
                                  <p:childTnLst>
                                    <p:animClr clrSpc="rgb" dir="cw">
                                      <p:cBhvr override="childStyle">
                                        <p:cTn id="242" dur="500" fill="hold"/>
                                        <p:tgtEl>
                                          <p:spTgt spid="155"/>
                                        </p:tgtEl>
                                        <p:attrNameLst>
                                          <p:attrName>style.color</p:attrName>
                                        </p:attrNameLst>
                                      </p:cBhvr>
                                      <p:to>
                                        <a:schemeClr val="accent2"/>
                                      </p:to>
                                    </p:animClr>
                                    <p:animClr clrSpc="rgb" dir="cw">
                                      <p:cBhvr>
                                        <p:cTn id="243" dur="500" fill="hold"/>
                                        <p:tgtEl>
                                          <p:spTgt spid="155"/>
                                        </p:tgtEl>
                                        <p:attrNameLst>
                                          <p:attrName>fillcolor</p:attrName>
                                        </p:attrNameLst>
                                      </p:cBhvr>
                                      <p:to>
                                        <a:schemeClr val="accent2"/>
                                      </p:to>
                                    </p:animClr>
                                    <p:set>
                                      <p:cBhvr>
                                        <p:cTn id="244" dur="500" fill="hold"/>
                                        <p:tgtEl>
                                          <p:spTgt spid="155"/>
                                        </p:tgtEl>
                                        <p:attrNameLst>
                                          <p:attrName>fill.type</p:attrName>
                                        </p:attrNameLst>
                                      </p:cBhvr>
                                      <p:to>
                                        <p:strVal val="solid"/>
                                      </p:to>
                                    </p:set>
                                    <p:set>
                                      <p:cBhvr>
                                        <p:cTn id="245" dur="500" fill="hold"/>
                                        <p:tgtEl>
                                          <p:spTgt spid="155"/>
                                        </p:tgtEl>
                                        <p:attrNameLst>
                                          <p:attrName>fill.on</p:attrName>
                                        </p:attrNameLst>
                                      </p:cBhvr>
                                      <p:to>
                                        <p:strVal val="true"/>
                                      </p:to>
                                    </p:set>
                                  </p:childTnLst>
                                </p:cTn>
                              </p:par>
                              <p:par>
                                <p:cTn id="246" presetID="19" presetClass="emph" presetSubtype="0" fill="hold" grpId="0" nodeType="withEffect">
                                  <p:stCondLst>
                                    <p:cond delay="0"/>
                                  </p:stCondLst>
                                  <p:childTnLst>
                                    <p:animClr clrSpc="rgb" dir="cw">
                                      <p:cBhvr override="childStyle">
                                        <p:cTn id="247" dur="500" fill="hold"/>
                                        <p:tgtEl>
                                          <p:spTgt spid="162"/>
                                        </p:tgtEl>
                                        <p:attrNameLst>
                                          <p:attrName>style.color</p:attrName>
                                        </p:attrNameLst>
                                      </p:cBhvr>
                                      <p:to>
                                        <a:schemeClr val="accent2"/>
                                      </p:to>
                                    </p:animClr>
                                    <p:animClr clrSpc="rgb" dir="cw">
                                      <p:cBhvr>
                                        <p:cTn id="248" dur="500" fill="hold"/>
                                        <p:tgtEl>
                                          <p:spTgt spid="162"/>
                                        </p:tgtEl>
                                        <p:attrNameLst>
                                          <p:attrName>fillcolor</p:attrName>
                                        </p:attrNameLst>
                                      </p:cBhvr>
                                      <p:to>
                                        <a:schemeClr val="accent2"/>
                                      </p:to>
                                    </p:animClr>
                                    <p:set>
                                      <p:cBhvr>
                                        <p:cTn id="249" dur="500" fill="hold"/>
                                        <p:tgtEl>
                                          <p:spTgt spid="162"/>
                                        </p:tgtEl>
                                        <p:attrNameLst>
                                          <p:attrName>fill.type</p:attrName>
                                        </p:attrNameLst>
                                      </p:cBhvr>
                                      <p:to>
                                        <p:strVal val="solid"/>
                                      </p:to>
                                    </p:set>
                                    <p:set>
                                      <p:cBhvr>
                                        <p:cTn id="250" dur="500" fill="hold"/>
                                        <p:tgtEl>
                                          <p:spTgt spid="162"/>
                                        </p:tgtEl>
                                        <p:attrNameLst>
                                          <p:attrName>fill.on</p:attrName>
                                        </p:attrNameLst>
                                      </p:cBhvr>
                                      <p:to>
                                        <p:strVal val="true"/>
                                      </p:to>
                                    </p:set>
                                  </p:childTnLst>
                                </p:cTn>
                              </p:par>
                              <p:par>
                                <p:cTn id="251" presetID="19" presetClass="emph" presetSubtype="0" fill="hold" grpId="0" nodeType="withEffect">
                                  <p:stCondLst>
                                    <p:cond delay="0"/>
                                  </p:stCondLst>
                                  <p:childTnLst>
                                    <p:animClr clrSpc="rgb" dir="cw">
                                      <p:cBhvr override="childStyle">
                                        <p:cTn id="252" dur="500" fill="hold"/>
                                        <p:tgtEl>
                                          <p:spTgt spid="163"/>
                                        </p:tgtEl>
                                        <p:attrNameLst>
                                          <p:attrName>style.color</p:attrName>
                                        </p:attrNameLst>
                                      </p:cBhvr>
                                      <p:to>
                                        <a:schemeClr val="accent2"/>
                                      </p:to>
                                    </p:animClr>
                                    <p:animClr clrSpc="rgb" dir="cw">
                                      <p:cBhvr>
                                        <p:cTn id="253" dur="500" fill="hold"/>
                                        <p:tgtEl>
                                          <p:spTgt spid="163"/>
                                        </p:tgtEl>
                                        <p:attrNameLst>
                                          <p:attrName>fillcolor</p:attrName>
                                        </p:attrNameLst>
                                      </p:cBhvr>
                                      <p:to>
                                        <a:schemeClr val="accent2"/>
                                      </p:to>
                                    </p:animClr>
                                    <p:set>
                                      <p:cBhvr>
                                        <p:cTn id="254" dur="500" fill="hold"/>
                                        <p:tgtEl>
                                          <p:spTgt spid="163"/>
                                        </p:tgtEl>
                                        <p:attrNameLst>
                                          <p:attrName>fill.type</p:attrName>
                                        </p:attrNameLst>
                                      </p:cBhvr>
                                      <p:to>
                                        <p:strVal val="solid"/>
                                      </p:to>
                                    </p:set>
                                    <p:set>
                                      <p:cBhvr>
                                        <p:cTn id="255" dur="500" fill="hold"/>
                                        <p:tgtEl>
                                          <p:spTgt spid="163"/>
                                        </p:tgtEl>
                                        <p:attrNameLst>
                                          <p:attrName>fill.on</p:attrName>
                                        </p:attrNameLst>
                                      </p:cBhvr>
                                      <p:to>
                                        <p:strVal val="true"/>
                                      </p:to>
                                    </p:set>
                                  </p:childTnLst>
                                </p:cTn>
                              </p:par>
                              <p:par>
                                <p:cTn id="256" presetID="19" presetClass="emph" presetSubtype="0" fill="hold" grpId="0" nodeType="withEffect">
                                  <p:stCondLst>
                                    <p:cond delay="0"/>
                                  </p:stCondLst>
                                  <p:childTnLst>
                                    <p:animClr clrSpc="rgb" dir="cw">
                                      <p:cBhvr override="childStyle">
                                        <p:cTn id="257" dur="500" fill="hold"/>
                                        <p:tgtEl>
                                          <p:spTgt spid="167"/>
                                        </p:tgtEl>
                                        <p:attrNameLst>
                                          <p:attrName>style.color</p:attrName>
                                        </p:attrNameLst>
                                      </p:cBhvr>
                                      <p:to>
                                        <a:schemeClr val="accent2"/>
                                      </p:to>
                                    </p:animClr>
                                    <p:animClr clrSpc="rgb" dir="cw">
                                      <p:cBhvr>
                                        <p:cTn id="258" dur="500" fill="hold"/>
                                        <p:tgtEl>
                                          <p:spTgt spid="167"/>
                                        </p:tgtEl>
                                        <p:attrNameLst>
                                          <p:attrName>fillcolor</p:attrName>
                                        </p:attrNameLst>
                                      </p:cBhvr>
                                      <p:to>
                                        <a:schemeClr val="accent2"/>
                                      </p:to>
                                    </p:animClr>
                                    <p:set>
                                      <p:cBhvr>
                                        <p:cTn id="259" dur="500" fill="hold"/>
                                        <p:tgtEl>
                                          <p:spTgt spid="167"/>
                                        </p:tgtEl>
                                        <p:attrNameLst>
                                          <p:attrName>fill.type</p:attrName>
                                        </p:attrNameLst>
                                      </p:cBhvr>
                                      <p:to>
                                        <p:strVal val="solid"/>
                                      </p:to>
                                    </p:set>
                                    <p:set>
                                      <p:cBhvr>
                                        <p:cTn id="260" dur="500" fill="hold"/>
                                        <p:tgtEl>
                                          <p:spTgt spid="167"/>
                                        </p:tgtEl>
                                        <p:attrNameLst>
                                          <p:attrName>fill.on</p:attrName>
                                        </p:attrNameLst>
                                      </p:cBhvr>
                                      <p:to>
                                        <p:strVal val="true"/>
                                      </p:to>
                                    </p:set>
                                  </p:childTnLst>
                                </p:cTn>
                              </p:par>
                              <p:par>
                                <p:cTn id="261" presetID="19" presetClass="emph" presetSubtype="0" fill="hold" grpId="0" nodeType="withEffect">
                                  <p:stCondLst>
                                    <p:cond delay="0"/>
                                  </p:stCondLst>
                                  <p:childTnLst>
                                    <p:animClr clrSpc="rgb" dir="cw">
                                      <p:cBhvr override="childStyle">
                                        <p:cTn id="262" dur="500" fill="hold"/>
                                        <p:tgtEl>
                                          <p:spTgt spid="168"/>
                                        </p:tgtEl>
                                        <p:attrNameLst>
                                          <p:attrName>style.color</p:attrName>
                                        </p:attrNameLst>
                                      </p:cBhvr>
                                      <p:to>
                                        <a:schemeClr val="accent2"/>
                                      </p:to>
                                    </p:animClr>
                                    <p:animClr clrSpc="rgb" dir="cw">
                                      <p:cBhvr>
                                        <p:cTn id="263" dur="500" fill="hold"/>
                                        <p:tgtEl>
                                          <p:spTgt spid="168"/>
                                        </p:tgtEl>
                                        <p:attrNameLst>
                                          <p:attrName>fillcolor</p:attrName>
                                        </p:attrNameLst>
                                      </p:cBhvr>
                                      <p:to>
                                        <a:schemeClr val="accent2"/>
                                      </p:to>
                                    </p:animClr>
                                    <p:set>
                                      <p:cBhvr>
                                        <p:cTn id="264" dur="500" fill="hold"/>
                                        <p:tgtEl>
                                          <p:spTgt spid="168"/>
                                        </p:tgtEl>
                                        <p:attrNameLst>
                                          <p:attrName>fill.type</p:attrName>
                                        </p:attrNameLst>
                                      </p:cBhvr>
                                      <p:to>
                                        <p:strVal val="solid"/>
                                      </p:to>
                                    </p:set>
                                    <p:set>
                                      <p:cBhvr>
                                        <p:cTn id="265" dur="500" fill="hold"/>
                                        <p:tgtEl>
                                          <p:spTgt spid="168"/>
                                        </p:tgtEl>
                                        <p:attrNameLst>
                                          <p:attrName>fill.on</p:attrName>
                                        </p:attrNameLst>
                                      </p:cBhvr>
                                      <p:to>
                                        <p:strVal val="true"/>
                                      </p:to>
                                    </p:set>
                                  </p:childTnLst>
                                </p:cTn>
                              </p:par>
                              <p:par>
                                <p:cTn id="266" presetID="19" presetClass="emph" presetSubtype="0" fill="hold" grpId="0" nodeType="withEffect">
                                  <p:stCondLst>
                                    <p:cond delay="0"/>
                                  </p:stCondLst>
                                  <p:childTnLst>
                                    <p:animClr clrSpc="rgb" dir="cw">
                                      <p:cBhvr override="childStyle">
                                        <p:cTn id="267" dur="500" fill="hold"/>
                                        <p:tgtEl>
                                          <p:spTgt spid="169"/>
                                        </p:tgtEl>
                                        <p:attrNameLst>
                                          <p:attrName>style.color</p:attrName>
                                        </p:attrNameLst>
                                      </p:cBhvr>
                                      <p:to>
                                        <a:schemeClr val="accent2"/>
                                      </p:to>
                                    </p:animClr>
                                    <p:animClr clrSpc="rgb" dir="cw">
                                      <p:cBhvr>
                                        <p:cTn id="268" dur="500" fill="hold"/>
                                        <p:tgtEl>
                                          <p:spTgt spid="169"/>
                                        </p:tgtEl>
                                        <p:attrNameLst>
                                          <p:attrName>fillcolor</p:attrName>
                                        </p:attrNameLst>
                                      </p:cBhvr>
                                      <p:to>
                                        <a:schemeClr val="accent2"/>
                                      </p:to>
                                    </p:animClr>
                                    <p:set>
                                      <p:cBhvr>
                                        <p:cTn id="269" dur="500" fill="hold"/>
                                        <p:tgtEl>
                                          <p:spTgt spid="169"/>
                                        </p:tgtEl>
                                        <p:attrNameLst>
                                          <p:attrName>fill.type</p:attrName>
                                        </p:attrNameLst>
                                      </p:cBhvr>
                                      <p:to>
                                        <p:strVal val="solid"/>
                                      </p:to>
                                    </p:set>
                                    <p:set>
                                      <p:cBhvr>
                                        <p:cTn id="270" dur="500" fill="hold"/>
                                        <p:tgtEl>
                                          <p:spTgt spid="169"/>
                                        </p:tgtEl>
                                        <p:attrNameLst>
                                          <p:attrName>fill.on</p:attrName>
                                        </p:attrNameLst>
                                      </p:cBhvr>
                                      <p:to>
                                        <p:strVal val="true"/>
                                      </p:to>
                                    </p:set>
                                  </p:childTnLst>
                                </p:cTn>
                              </p:par>
                              <p:par>
                                <p:cTn id="271" presetID="19" presetClass="emph" presetSubtype="0" fill="hold" grpId="0" nodeType="withEffect">
                                  <p:stCondLst>
                                    <p:cond delay="0"/>
                                  </p:stCondLst>
                                  <p:childTnLst>
                                    <p:animClr clrSpc="rgb" dir="cw">
                                      <p:cBhvr override="childStyle">
                                        <p:cTn id="272" dur="500" fill="hold"/>
                                        <p:tgtEl>
                                          <p:spTgt spid="170"/>
                                        </p:tgtEl>
                                        <p:attrNameLst>
                                          <p:attrName>style.color</p:attrName>
                                        </p:attrNameLst>
                                      </p:cBhvr>
                                      <p:to>
                                        <a:schemeClr val="accent2"/>
                                      </p:to>
                                    </p:animClr>
                                    <p:animClr clrSpc="rgb" dir="cw">
                                      <p:cBhvr>
                                        <p:cTn id="273" dur="500" fill="hold"/>
                                        <p:tgtEl>
                                          <p:spTgt spid="170"/>
                                        </p:tgtEl>
                                        <p:attrNameLst>
                                          <p:attrName>fillcolor</p:attrName>
                                        </p:attrNameLst>
                                      </p:cBhvr>
                                      <p:to>
                                        <a:schemeClr val="accent2"/>
                                      </p:to>
                                    </p:animClr>
                                    <p:set>
                                      <p:cBhvr>
                                        <p:cTn id="274" dur="500" fill="hold"/>
                                        <p:tgtEl>
                                          <p:spTgt spid="170"/>
                                        </p:tgtEl>
                                        <p:attrNameLst>
                                          <p:attrName>fill.type</p:attrName>
                                        </p:attrNameLst>
                                      </p:cBhvr>
                                      <p:to>
                                        <p:strVal val="solid"/>
                                      </p:to>
                                    </p:set>
                                    <p:set>
                                      <p:cBhvr>
                                        <p:cTn id="275" dur="500" fill="hold"/>
                                        <p:tgtEl>
                                          <p:spTgt spid="170"/>
                                        </p:tgtEl>
                                        <p:attrNameLst>
                                          <p:attrName>fill.on</p:attrName>
                                        </p:attrNameLst>
                                      </p:cBhvr>
                                      <p:to>
                                        <p:strVal val="true"/>
                                      </p:to>
                                    </p:set>
                                  </p:childTnLst>
                                </p:cTn>
                              </p:par>
                              <p:par>
                                <p:cTn id="276" presetID="19" presetClass="emph" presetSubtype="0" fill="hold" grpId="0" nodeType="withEffect">
                                  <p:stCondLst>
                                    <p:cond delay="0"/>
                                  </p:stCondLst>
                                  <p:childTnLst>
                                    <p:animClr clrSpc="rgb" dir="cw">
                                      <p:cBhvr override="childStyle">
                                        <p:cTn id="277" dur="500" fill="hold"/>
                                        <p:tgtEl>
                                          <p:spTgt spid="171"/>
                                        </p:tgtEl>
                                        <p:attrNameLst>
                                          <p:attrName>style.color</p:attrName>
                                        </p:attrNameLst>
                                      </p:cBhvr>
                                      <p:to>
                                        <a:schemeClr val="accent2"/>
                                      </p:to>
                                    </p:animClr>
                                    <p:animClr clrSpc="rgb" dir="cw">
                                      <p:cBhvr>
                                        <p:cTn id="278" dur="500" fill="hold"/>
                                        <p:tgtEl>
                                          <p:spTgt spid="171"/>
                                        </p:tgtEl>
                                        <p:attrNameLst>
                                          <p:attrName>fillcolor</p:attrName>
                                        </p:attrNameLst>
                                      </p:cBhvr>
                                      <p:to>
                                        <a:schemeClr val="accent2"/>
                                      </p:to>
                                    </p:animClr>
                                    <p:set>
                                      <p:cBhvr>
                                        <p:cTn id="279" dur="500" fill="hold"/>
                                        <p:tgtEl>
                                          <p:spTgt spid="171"/>
                                        </p:tgtEl>
                                        <p:attrNameLst>
                                          <p:attrName>fill.type</p:attrName>
                                        </p:attrNameLst>
                                      </p:cBhvr>
                                      <p:to>
                                        <p:strVal val="solid"/>
                                      </p:to>
                                    </p:set>
                                    <p:set>
                                      <p:cBhvr>
                                        <p:cTn id="280" dur="500" fill="hold"/>
                                        <p:tgtEl>
                                          <p:spTgt spid="171"/>
                                        </p:tgtEl>
                                        <p:attrNameLst>
                                          <p:attrName>fill.on</p:attrName>
                                        </p:attrNameLst>
                                      </p:cBhvr>
                                      <p:to>
                                        <p:strVal val="true"/>
                                      </p:to>
                                    </p:set>
                                  </p:childTnLst>
                                </p:cTn>
                              </p:par>
                              <p:par>
                                <p:cTn id="281" presetID="19" presetClass="emph" presetSubtype="0" fill="hold" grpId="0" nodeType="withEffect">
                                  <p:stCondLst>
                                    <p:cond delay="0"/>
                                  </p:stCondLst>
                                  <p:childTnLst>
                                    <p:animClr clrSpc="rgb" dir="cw">
                                      <p:cBhvr override="childStyle">
                                        <p:cTn id="282" dur="500" fill="hold"/>
                                        <p:tgtEl>
                                          <p:spTgt spid="172"/>
                                        </p:tgtEl>
                                        <p:attrNameLst>
                                          <p:attrName>style.color</p:attrName>
                                        </p:attrNameLst>
                                      </p:cBhvr>
                                      <p:to>
                                        <a:schemeClr val="accent2"/>
                                      </p:to>
                                    </p:animClr>
                                    <p:animClr clrSpc="rgb" dir="cw">
                                      <p:cBhvr>
                                        <p:cTn id="283" dur="500" fill="hold"/>
                                        <p:tgtEl>
                                          <p:spTgt spid="172"/>
                                        </p:tgtEl>
                                        <p:attrNameLst>
                                          <p:attrName>fillcolor</p:attrName>
                                        </p:attrNameLst>
                                      </p:cBhvr>
                                      <p:to>
                                        <a:schemeClr val="accent2"/>
                                      </p:to>
                                    </p:animClr>
                                    <p:set>
                                      <p:cBhvr>
                                        <p:cTn id="284" dur="500" fill="hold"/>
                                        <p:tgtEl>
                                          <p:spTgt spid="172"/>
                                        </p:tgtEl>
                                        <p:attrNameLst>
                                          <p:attrName>fill.type</p:attrName>
                                        </p:attrNameLst>
                                      </p:cBhvr>
                                      <p:to>
                                        <p:strVal val="solid"/>
                                      </p:to>
                                    </p:set>
                                    <p:set>
                                      <p:cBhvr>
                                        <p:cTn id="285" dur="500" fill="hold"/>
                                        <p:tgtEl>
                                          <p:spTgt spid="172"/>
                                        </p:tgtEl>
                                        <p:attrNameLst>
                                          <p:attrName>fill.on</p:attrName>
                                        </p:attrNameLst>
                                      </p:cBhvr>
                                      <p:to>
                                        <p:strVal val="true"/>
                                      </p:to>
                                    </p:set>
                                  </p:childTnLst>
                                </p:cTn>
                              </p:par>
                              <p:par>
                                <p:cTn id="286" presetID="19" presetClass="emph" presetSubtype="0" fill="hold" grpId="0" nodeType="withEffect">
                                  <p:stCondLst>
                                    <p:cond delay="0"/>
                                  </p:stCondLst>
                                  <p:childTnLst>
                                    <p:animClr clrSpc="rgb" dir="cw">
                                      <p:cBhvr override="childStyle">
                                        <p:cTn id="287" dur="500" fill="hold"/>
                                        <p:tgtEl>
                                          <p:spTgt spid="176"/>
                                        </p:tgtEl>
                                        <p:attrNameLst>
                                          <p:attrName>style.color</p:attrName>
                                        </p:attrNameLst>
                                      </p:cBhvr>
                                      <p:to>
                                        <a:schemeClr val="accent2"/>
                                      </p:to>
                                    </p:animClr>
                                    <p:animClr clrSpc="rgb" dir="cw">
                                      <p:cBhvr>
                                        <p:cTn id="288" dur="500" fill="hold"/>
                                        <p:tgtEl>
                                          <p:spTgt spid="176"/>
                                        </p:tgtEl>
                                        <p:attrNameLst>
                                          <p:attrName>fillcolor</p:attrName>
                                        </p:attrNameLst>
                                      </p:cBhvr>
                                      <p:to>
                                        <a:schemeClr val="accent2"/>
                                      </p:to>
                                    </p:animClr>
                                    <p:set>
                                      <p:cBhvr>
                                        <p:cTn id="289" dur="500" fill="hold"/>
                                        <p:tgtEl>
                                          <p:spTgt spid="176"/>
                                        </p:tgtEl>
                                        <p:attrNameLst>
                                          <p:attrName>fill.type</p:attrName>
                                        </p:attrNameLst>
                                      </p:cBhvr>
                                      <p:to>
                                        <p:strVal val="solid"/>
                                      </p:to>
                                    </p:set>
                                    <p:set>
                                      <p:cBhvr>
                                        <p:cTn id="290" dur="500" fill="hold"/>
                                        <p:tgtEl>
                                          <p:spTgt spid="176"/>
                                        </p:tgtEl>
                                        <p:attrNameLst>
                                          <p:attrName>fill.on</p:attrName>
                                        </p:attrNameLst>
                                      </p:cBhvr>
                                      <p:to>
                                        <p:strVal val="true"/>
                                      </p:to>
                                    </p:set>
                                  </p:childTnLst>
                                </p:cTn>
                              </p:par>
                            </p:childTnLst>
                          </p:cTn>
                        </p:par>
                      </p:childTnLst>
                    </p:cTn>
                  </p:par>
                  <p:par>
                    <p:cTn id="291" fill="hold">
                      <p:stCondLst>
                        <p:cond delay="indefinite"/>
                      </p:stCondLst>
                      <p:childTnLst>
                        <p:par>
                          <p:cTn id="292" fill="hold">
                            <p:stCondLst>
                              <p:cond delay="0"/>
                            </p:stCondLst>
                            <p:childTnLst>
                              <p:par>
                                <p:cTn id="293" presetID="6" presetClass="exit" presetSubtype="32" fill="hold" grpId="1" nodeType="clickEffect">
                                  <p:stCondLst>
                                    <p:cond delay="0"/>
                                  </p:stCondLst>
                                  <p:childTnLst>
                                    <p:animEffect transition="out" filter="circle(out)">
                                      <p:cBhvr>
                                        <p:cTn id="294" dur="2000"/>
                                        <p:tgtEl>
                                          <p:spTgt spid="155"/>
                                        </p:tgtEl>
                                      </p:cBhvr>
                                    </p:animEffect>
                                    <p:set>
                                      <p:cBhvr>
                                        <p:cTn id="295" dur="1" fill="hold">
                                          <p:stCondLst>
                                            <p:cond delay="1999"/>
                                          </p:stCondLst>
                                        </p:cTn>
                                        <p:tgtEl>
                                          <p:spTgt spid="155"/>
                                        </p:tgtEl>
                                        <p:attrNameLst>
                                          <p:attrName>style.visibility</p:attrName>
                                        </p:attrNameLst>
                                      </p:cBhvr>
                                      <p:to>
                                        <p:strVal val="hidden"/>
                                      </p:to>
                                    </p:set>
                                  </p:childTnLst>
                                </p:cTn>
                              </p:par>
                              <p:par>
                                <p:cTn id="296" presetID="6" presetClass="exit" presetSubtype="32" fill="hold" grpId="1" nodeType="withEffect">
                                  <p:stCondLst>
                                    <p:cond delay="0"/>
                                  </p:stCondLst>
                                  <p:childTnLst>
                                    <p:animEffect transition="out" filter="circle(out)">
                                      <p:cBhvr>
                                        <p:cTn id="297" dur="2000"/>
                                        <p:tgtEl>
                                          <p:spTgt spid="162"/>
                                        </p:tgtEl>
                                      </p:cBhvr>
                                    </p:animEffect>
                                    <p:set>
                                      <p:cBhvr>
                                        <p:cTn id="298" dur="1" fill="hold">
                                          <p:stCondLst>
                                            <p:cond delay="1999"/>
                                          </p:stCondLst>
                                        </p:cTn>
                                        <p:tgtEl>
                                          <p:spTgt spid="162"/>
                                        </p:tgtEl>
                                        <p:attrNameLst>
                                          <p:attrName>style.visibility</p:attrName>
                                        </p:attrNameLst>
                                      </p:cBhvr>
                                      <p:to>
                                        <p:strVal val="hidden"/>
                                      </p:to>
                                    </p:set>
                                  </p:childTnLst>
                                </p:cTn>
                              </p:par>
                              <p:par>
                                <p:cTn id="299" presetID="6" presetClass="exit" presetSubtype="32" fill="hold" grpId="1" nodeType="withEffect">
                                  <p:stCondLst>
                                    <p:cond delay="0"/>
                                  </p:stCondLst>
                                  <p:childTnLst>
                                    <p:animEffect transition="out" filter="circle(out)">
                                      <p:cBhvr>
                                        <p:cTn id="300" dur="2000"/>
                                        <p:tgtEl>
                                          <p:spTgt spid="163"/>
                                        </p:tgtEl>
                                      </p:cBhvr>
                                    </p:animEffect>
                                    <p:set>
                                      <p:cBhvr>
                                        <p:cTn id="301" dur="1" fill="hold">
                                          <p:stCondLst>
                                            <p:cond delay="1999"/>
                                          </p:stCondLst>
                                        </p:cTn>
                                        <p:tgtEl>
                                          <p:spTgt spid="163"/>
                                        </p:tgtEl>
                                        <p:attrNameLst>
                                          <p:attrName>style.visibility</p:attrName>
                                        </p:attrNameLst>
                                      </p:cBhvr>
                                      <p:to>
                                        <p:strVal val="hidden"/>
                                      </p:to>
                                    </p:set>
                                  </p:childTnLst>
                                </p:cTn>
                              </p:par>
                              <p:par>
                                <p:cTn id="302" presetID="6" presetClass="exit" presetSubtype="32" fill="hold" grpId="1" nodeType="withEffect">
                                  <p:stCondLst>
                                    <p:cond delay="0"/>
                                  </p:stCondLst>
                                  <p:childTnLst>
                                    <p:animEffect transition="out" filter="circle(out)">
                                      <p:cBhvr>
                                        <p:cTn id="303" dur="2000"/>
                                        <p:tgtEl>
                                          <p:spTgt spid="167"/>
                                        </p:tgtEl>
                                      </p:cBhvr>
                                    </p:animEffect>
                                    <p:set>
                                      <p:cBhvr>
                                        <p:cTn id="304" dur="1" fill="hold">
                                          <p:stCondLst>
                                            <p:cond delay="1999"/>
                                          </p:stCondLst>
                                        </p:cTn>
                                        <p:tgtEl>
                                          <p:spTgt spid="167"/>
                                        </p:tgtEl>
                                        <p:attrNameLst>
                                          <p:attrName>style.visibility</p:attrName>
                                        </p:attrNameLst>
                                      </p:cBhvr>
                                      <p:to>
                                        <p:strVal val="hidden"/>
                                      </p:to>
                                    </p:set>
                                  </p:childTnLst>
                                </p:cTn>
                              </p:par>
                              <p:par>
                                <p:cTn id="305" presetID="6" presetClass="exit" presetSubtype="32" fill="hold" grpId="1" nodeType="withEffect">
                                  <p:stCondLst>
                                    <p:cond delay="0"/>
                                  </p:stCondLst>
                                  <p:childTnLst>
                                    <p:animEffect transition="out" filter="circle(out)">
                                      <p:cBhvr>
                                        <p:cTn id="306" dur="2000"/>
                                        <p:tgtEl>
                                          <p:spTgt spid="168"/>
                                        </p:tgtEl>
                                      </p:cBhvr>
                                    </p:animEffect>
                                    <p:set>
                                      <p:cBhvr>
                                        <p:cTn id="307" dur="1" fill="hold">
                                          <p:stCondLst>
                                            <p:cond delay="1999"/>
                                          </p:stCondLst>
                                        </p:cTn>
                                        <p:tgtEl>
                                          <p:spTgt spid="168"/>
                                        </p:tgtEl>
                                        <p:attrNameLst>
                                          <p:attrName>style.visibility</p:attrName>
                                        </p:attrNameLst>
                                      </p:cBhvr>
                                      <p:to>
                                        <p:strVal val="hidden"/>
                                      </p:to>
                                    </p:set>
                                  </p:childTnLst>
                                </p:cTn>
                              </p:par>
                              <p:par>
                                <p:cTn id="308" presetID="6" presetClass="exit" presetSubtype="32" fill="hold" grpId="1" nodeType="withEffect">
                                  <p:stCondLst>
                                    <p:cond delay="0"/>
                                  </p:stCondLst>
                                  <p:childTnLst>
                                    <p:animEffect transition="out" filter="circle(out)">
                                      <p:cBhvr>
                                        <p:cTn id="309" dur="2000"/>
                                        <p:tgtEl>
                                          <p:spTgt spid="169"/>
                                        </p:tgtEl>
                                      </p:cBhvr>
                                    </p:animEffect>
                                    <p:set>
                                      <p:cBhvr>
                                        <p:cTn id="310" dur="1" fill="hold">
                                          <p:stCondLst>
                                            <p:cond delay="1999"/>
                                          </p:stCondLst>
                                        </p:cTn>
                                        <p:tgtEl>
                                          <p:spTgt spid="169"/>
                                        </p:tgtEl>
                                        <p:attrNameLst>
                                          <p:attrName>style.visibility</p:attrName>
                                        </p:attrNameLst>
                                      </p:cBhvr>
                                      <p:to>
                                        <p:strVal val="hidden"/>
                                      </p:to>
                                    </p:set>
                                  </p:childTnLst>
                                </p:cTn>
                              </p:par>
                              <p:par>
                                <p:cTn id="311" presetID="6" presetClass="exit" presetSubtype="32" fill="hold" grpId="1" nodeType="withEffect">
                                  <p:stCondLst>
                                    <p:cond delay="0"/>
                                  </p:stCondLst>
                                  <p:childTnLst>
                                    <p:animEffect transition="out" filter="circle(out)">
                                      <p:cBhvr>
                                        <p:cTn id="312" dur="2000"/>
                                        <p:tgtEl>
                                          <p:spTgt spid="170"/>
                                        </p:tgtEl>
                                      </p:cBhvr>
                                    </p:animEffect>
                                    <p:set>
                                      <p:cBhvr>
                                        <p:cTn id="313" dur="1" fill="hold">
                                          <p:stCondLst>
                                            <p:cond delay="1999"/>
                                          </p:stCondLst>
                                        </p:cTn>
                                        <p:tgtEl>
                                          <p:spTgt spid="170"/>
                                        </p:tgtEl>
                                        <p:attrNameLst>
                                          <p:attrName>style.visibility</p:attrName>
                                        </p:attrNameLst>
                                      </p:cBhvr>
                                      <p:to>
                                        <p:strVal val="hidden"/>
                                      </p:to>
                                    </p:set>
                                  </p:childTnLst>
                                </p:cTn>
                              </p:par>
                              <p:par>
                                <p:cTn id="314" presetID="6" presetClass="exit" presetSubtype="32" fill="hold" grpId="1" nodeType="withEffect">
                                  <p:stCondLst>
                                    <p:cond delay="0"/>
                                  </p:stCondLst>
                                  <p:childTnLst>
                                    <p:animEffect transition="out" filter="circle(out)">
                                      <p:cBhvr>
                                        <p:cTn id="315" dur="2000"/>
                                        <p:tgtEl>
                                          <p:spTgt spid="171"/>
                                        </p:tgtEl>
                                      </p:cBhvr>
                                    </p:animEffect>
                                    <p:set>
                                      <p:cBhvr>
                                        <p:cTn id="316" dur="1" fill="hold">
                                          <p:stCondLst>
                                            <p:cond delay="1999"/>
                                          </p:stCondLst>
                                        </p:cTn>
                                        <p:tgtEl>
                                          <p:spTgt spid="171"/>
                                        </p:tgtEl>
                                        <p:attrNameLst>
                                          <p:attrName>style.visibility</p:attrName>
                                        </p:attrNameLst>
                                      </p:cBhvr>
                                      <p:to>
                                        <p:strVal val="hidden"/>
                                      </p:to>
                                    </p:set>
                                  </p:childTnLst>
                                </p:cTn>
                              </p:par>
                              <p:par>
                                <p:cTn id="317" presetID="6" presetClass="exit" presetSubtype="32" fill="hold" grpId="1" nodeType="withEffect">
                                  <p:stCondLst>
                                    <p:cond delay="0"/>
                                  </p:stCondLst>
                                  <p:childTnLst>
                                    <p:animEffect transition="out" filter="circle(out)">
                                      <p:cBhvr>
                                        <p:cTn id="318" dur="2000"/>
                                        <p:tgtEl>
                                          <p:spTgt spid="172"/>
                                        </p:tgtEl>
                                      </p:cBhvr>
                                    </p:animEffect>
                                    <p:set>
                                      <p:cBhvr>
                                        <p:cTn id="319" dur="1" fill="hold">
                                          <p:stCondLst>
                                            <p:cond delay="1999"/>
                                          </p:stCondLst>
                                        </p:cTn>
                                        <p:tgtEl>
                                          <p:spTgt spid="172"/>
                                        </p:tgtEl>
                                        <p:attrNameLst>
                                          <p:attrName>style.visibility</p:attrName>
                                        </p:attrNameLst>
                                      </p:cBhvr>
                                      <p:to>
                                        <p:strVal val="hidden"/>
                                      </p:to>
                                    </p:set>
                                  </p:childTnLst>
                                </p:cTn>
                              </p:par>
                              <p:par>
                                <p:cTn id="320" presetID="6" presetClass="exit" presetSubtype="32" fill="hold" grpId="1" nodeType="withEffect">
                                  <p:stCondLst>
                                    <p:cond delay="0"/>
                                  </p:stCondLst>
                                  <p:childTnLst>
                                    <p:animEffect transition="out" filter="circle(out)">
                                      <p:cBhvr>
                                        <p:cTn id="321" dur="2000"/>
                                        <p:tgtEl>
                                          <p:spTgt spid="176"/>
                                        </p:tgtEl>
                                      </p:cBhvr>
                                    </p:animEffect>
                                    <p:set>
                                      <p:cBhvr>
                                        <p:cTn id="322" dur="1" fill="hold">
                                          <p:stCondLst>
                                            <p:cond delay="1999"/>
                                          </p:stCondLst>
                                        </p:cTn>
                                        <p:tgtEl>
                                          <p:spTgt spid="176"/>
                                        </p:tgtEl>
                                        <p:attrNameLst>
                                          <p:attrName>style.visibility</p:attrName>
                                        </p:attrNameLst>
                                      </p:cBhvr>
                                      <p:to>
                                        <p:strVal val="hidden"/>
                                      </p:to>
                                    </p:set>
                                  </p:childTnLst>
                                </p:cTn>
                              </p:par>
                              <p:par>
                                <p:cTn id="323" presetID="6" presetClass="exit" presetSubtype="32" fill="hold" grpId="1" nodeType="withEffect">
                                  <p:stCondLst>
                                    <p:cond delay="0"/>
                                  </p:stCondLst>
                                  <p:childTnLst>
                                    <p:animEffect transition="out" filter="circle(out)">
                                      <p:cBhvr>
                                        <p:cTn id="324" dur="2000"/>
                                        <p:tgtEl>
                                          <p:spTgt spid="216"/>
                                        </p:tgtEl>
                                      </p:cBhvr>
                                    </p:animEffect>
                                    <p:set>
                                      <p:cBhvr>
                                        <p:cTn id="325" dur="1" fill="hold">
                                          <p:stCondLst>
                                            <p:cond delay="1999"/>
                                          </p:stCondLst>
                                        </p:cTn>
                                        <p:tgtEl>
                                          <p:spTgt spid="216"/>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26" restart="whenNotActive" fill="hold" evtFilter="cancelBubble" nodeType="interactiveSeq">
                <p:stCondLst>
                  <p:cond evt="onClick" delay="0">
                    <p:tgtEl>
                      <p:spTgt spid="23"/>
                    </p:tgtEl>
                  </p:cond>
                </p:stCondLst>
                <p:endSync evt="end" delay="0">
                  <p:rtn val="all"/>
                </p:endSync>
                <p:childTnLst>
                  <p:par>
                    <p:cTn id="327" fill="hold">
                      <p:stCondLst>
                        <p:cond delay="0"/>
                      </p:stCondLst>
                      <p:childTnLst>
                        <p:par>
                          <p:cTn id="328" fill="hold">
                            <p:stCondLst>
                              <p:cond delay="0"/>
                            </p:stCondLst>
                            <p:childTnLst>
                              <p:par>
                                <p:cTn id="329" presetID="6" presetClass="entr" presetSubtype="16" fill="hold" grpId="0" nodeType="withEffect">
                                  <p:stCondLst>
                                    <p:cond delay="0"/>
                                  </p:stCondLst>
                                  <p:childTnLst>
                                    <p:set>
                                      <p:cBhvr>
                                        <p:cTn id="330" dur="1" fill="hold">
                                          <p:stCondLst>
                                            <p:cond delay="0"/>
                                          </p:stCondLst>
                                        </p:cTn>
                                        <p:tgtEl>
                                          <p:spTgt spid="217"/>
                                        </p:tgtEl>
                                        <p:attrNameLst>
                                          <p:attrName>style.visibility</p:attrName>
                                        </p:attrNameLst>
                                      </p:cBhvr>
                                      <p:to>
                                        <p:strVal val="visible"/>
                                      </p:to>
                                    </p:set>
                                    <p:animEffect transition="in" filter="circle(in)">
                                      <p:cBhvr>
                                        <p:cTn id="331" dur="2000"/>
                                        <p:tgtEl>
                                          <p:spTgt spid="217"/>
                                        </p:tgtEl>
                                      </p:cBhvr>
                                    </p:animEffect>
                                  </p:childTnLst>
                                </p:cTn>
                              </p:par>
                              <p:par>
                                <p:cTn id="332" presetID="19" presetClass="emph" presetSubtype="0" fill="hold" grpId="0" nodeType="withEffect">
                                  <p:stCondLst>
                                    <p:cond delay="0"/>
                                  </p:stCondLst>
                                  <p:childTnLst>
                                    <p:animClr clrSpc="rgb" dir="cw">
                                      <p:cBhvr override="childStyle">
                                        <p:cTn id="333" dur="500" fill="hold"/>
                                        <p:tgtEl>
                                          <p:spTgt spid="177"/>
                                        </p:tgtEl>
                                        <p:attrNameLst>
                                          <p:attrName>style.color</p:attrName>
                                        </p:attrNameLst>
                                      </p:cBhvr>
                                      <p:to>
                                        <a:schemeClr val="accent2"/>
                                      </p:to>
                                    </p:animClr>
                                    <p:animClr clrSpc="rgb" dir="cw">
                                      <p:cBhvr>
                                        <p:cTn id="334" dur="500" fill="hold"/>
                                        <p:tgtEl>
                                          <p:spTgt spid="177"/>
                                        </p:tgtEl>
                                        <p:attrNameLst>
                                          <p:attrName>fillcolor</p:attrName>
                                        </p:attrNameLst>
                                      </p:cBhvr>
                                      <p:to>
                                        <a:schemeClr val="accent2"/>
                                      </p:to>
                                    </p:animClr>
                                    <p:set>
                                      <p:cBhvr>
                                        <p:cTn id="335" dur="500" fill="hold"/>
                                        <p:tgtEl>
                                          <p:spTgt spid="177"/>
                                        </p:tgtEl>
                                        <p:attrNameLst>
                                          <p:attrName>fill.type</p:attrName>
                                        </p:attrNameLst>
                                      </p:cBhvr>
                                      <p:to>
                                        <p:strVal val="solid"/>
                                      </p:to>
                                    </p:set>
                                    <p:set>
                                      <p:cBhvr>
                                        <p:cTn id="336" dur="500" fill="hold"/>
                                        <p:tgtEl>
                                          <p:spTgt spid="177"/>
                                        </p:tgtEl>
                                        <p:attrNameLst>
                                          <p:attrName>fill.on</p:attrName>
                                        </p:attrNameLst>
                                      </p:cBhvr>
                                      <p:to>
                                        <p:strVal val="true"/>
                                      </p:to>
                                    </p:set>
                                  </p:childTnLst>
                                </p:cTn>
                              </p:par>
                              <p:par>
                                <p:cTn id="337" presetID="19" presetClass="emph" presetSubtype="0" fill="hold" grpId="0" nodeType="withEffect">
                                  <p:stCondLst>
                                    <p:cond delay="0"/>
                                  </p:stCondLst>
                                  <p:childTnLst>
                                    <p:animClr clrSpc="rgb" dir="cw">
                                      <p:cBhvr override="childStyle">
                                        <p:cTn id="338" dur="500" fill="hold"/>
                                        <p:tgtEl>
                                          <p:spTgt spid="178"/>
                                        </p:tgtEl>
                                        <p:attrNameLst>
                                          <p:attrName>style.color</p:attrName>
                                        </p:attrNameLst>
                                      </p:cBhvr>
                                      <p:to>
                                        <a:schemeClr val="accent2"/>
                                      </p:to>
                                    </p:animClr>
                                    <p:animClr clrSpc="rgb" dir="cw">
                                      <p:cBhvr>
                                        <p:cTn id="339" dur="500" fill="hold"/>
                                        <p:tgtEl>
                                          <p:spTgt spid="178"/>
                                        </p:tgtEl>
                                        <p:attrNameLst>
                                          <p:attrName>fillcolor</p:attrName>
                                        </p:attrNameLst>
                                      </p:cBhvr>
                                      <p:to>
                                        <a:schemeClr val="accent2"/>
                                      </p:to>
                                    </p:animClr>
                                    <p:set>
                                      <p:cBhvr>
                                        <p:cTn id="340" dur="500" fill="hold"/>
                                        <p:tgtEl>
                                          <p:spTgt spid="178"/>
                                        </p:tgtEl>
                                        <p:attrNameLst>
                                          <p:attrName>fill.type</p:attrName>
                                        </p:attrNameLst>
                                      </p:cBhvr>
                                      <p:to>
                                        <p:strVal val="solid"/>
                                      </p:to>
                                    </p:set>
                                    <p:set>
                                      <p:cBhvr>
                                        <p:cTn id="341" dur="500" fill="hold"/>
                                        <p:tgtEl>
                                          <p:spTgt spid="178"/>
                                        </p:tgtEl>
                                        <p:attrNameLst>
                                          <p:attrName>fill.on</p:attrName>
                                        </p:attrNameLst>
                                      </p:cBhvr>
                                      <p:to>
                                        <p:strVal val="true"/>
                                      </p:to>
                                    </p:set>
                                  </p:childTnLst>
                                </p:cTn>
                              </p:par>
                              <p:par>
                                <p:cTn id="342" presetID="19" presetClass="emph" presetSubtype="0" fill="hold" grpId="0" nodeType="withEffect">
                                  <p:stCondLst>
                                    <p:cond delay="0"/>
                                  </p:stCondLst>
                                  <p:childTnLst>
                                    <p:animClr clrSpc="rgb" dir="cw">
                                      <p:cBhvr override="childStyle">
                                        <p:cTn id="343" dur="500" fill="hold"/>
                                        <p:tgtEl>
                                          <p:spTgt spid="179"/>
                                        </p:tgtEl>
                                        <p:attrNameLst>
                                          <p:attrName>style.color</p:attrName>
                                        </p:attrNameLst>
                                      </p:cBhvr>
                                      <p:to>
                                        <a:schemeClr val="accent2"/>
                                      </p:to>
                                    </p:animClr>
                                    <p:animClr clrSpc="rgb" dir="cw">
                                      <p:cBhvr>
                                        <p:cTn id="344" dur="500" fill="hold"/>
                                        <p:tgtEl>
                                          <p:spTgt spid="179"/>
                                        </p:tgtEl>
                                        <p:attrNameLst>
                                          <p:attrName>fillcolor</p:attrName>
                                        </p:attrNameLst>
                                      </p:cBhvr>
                                      <p:to>
                                        <a:schemeClr val="accent2"/>
                                      </p:to>
                                    </p:animClr>
                                    <p:set>
                                      <p:cBhvr>
                                        <p:cTn id="345" dur="500" fill="hold"/>
                                        <p:tgtEl>
                                          <p:spTgt spid="179"/>
                                        </p:tgtEl>
                                        <p:attrNameLst>
                                          <p:attrName>fill.type</p:attrName>
                                        </p:attrNameLst>
                                      </p:cBhvr>
                                      <p:to>
                                        <p:strVal val="solid"/>
                                      </p:to>
                                    </p:set>
                                    <p:set>
                                      <p:cBhvr>
                                        <p:cTn id="346" dur="500" fill="hold"/>
                                        <p:tgtEl>
                                          <p:spTgt spid="179"/>
                                        </p:tgtEl>
                                        <p:attrNameLst>
                                          <p:attrName>fill.on</p:attrName>
                                        </p:attrNameLst>
                                      </p:cBhvr>
                                      <p:to>
                                        <p:strVal val="true"/>
                                      </p:to>
                                    </p:set>
                                  </p:childTnLst>
                                </p:cTn>
                              </p:par>
                              <p:par>
                                <p:cTn id="347" presetID="19" presetClass="emph" presetSubtype="0" fill="hold" grpId="0" nodeType="withEffect">
                                  <p:stCondLst>
                                    <p:cond delay="0"/>
                                  </p:stCondLst>
                                  <p:childTnLst>
                                    <p:animClr clrSpc="rgb" dir="cw">
                                      <p:cBhvr override="childStyle">
                                        <p:cTn id="348" dur="500" fill="hold"/>
                                        <p:tgtEl>
                                          <p:spTgt spid="180"/>
                                        </p:tgtEl>
                                        <p:attrNameLst>
                                          <p:attrName>style.color</p:attrName>
                                        </p:attrNameLst>
                                      </p:cBhvr>
                                      <p:to>
                                        <a:schemeClr val="accent2"/>
                                      </p:to>
                                    </p:animClr>
                                    <p:animClr clrSpc="rgb" dir="cw">
                                      <p:cBhvr>
                                        <p:cTn id="349" dur="500" fill="hold"/>
                                        <p:tgtEl>
                                          <p:spTgt spid="180"/>
                                        </p:tgtEl>
                                        <p:attrNameLst>
                                          <p:attrName>fillcolor</p:attrName>
                                        </p:attrNameLst>
                                      </p:cBhvr>
                                      <p:to>
                                        <a:schemeClr val="accent2"/>
                                      </p:to>
                                    </p:animClr>
                                    <p:set>
                                      <p:cBhvr>
                                        <p:cTn id="350" dur="500" fill="hold"/>
                                        <p:tgtEl>
                                          <p:spTgt spid="180"/>
                                        </p:tgtEl>
                                        <p:attrNameLst>
                                          <p:attrName>fill.type</p:attrName>
                                        </p:attrNameLst>
                                      </p:cBhvr>
                                      <p:to>
                                        <p:strVal val="solid"/>
                                      </p:to>
                                    </p:set>
                                    <p:set>
                                      <p:cBhvr>
                                        <p:cTn id="351" dur="500" fill="hold"/>
                                        <p:tgtEl>
                                          <p:spTgt spid="180"/>
                                        </p:tgtEl>
                                        <p:attrNameLst>
                                          <p:attrName>fill.on</p:attrName>
                                        </p:attrNameLst>
                                      </p:cBhvr>
                                      <p:to>
                                        <p:strVal val="true"/>
                                      </p:to>
                                    </p:set>
                                  </p:childTnLst>
                                </p:cTn>
                              </p:par>
                              <p:par>
                                <p:cTn id="352" presetID="19" presetClass="emph" presetSubtype="0" fill="hold" grpId="0" nodeType="withEffect">
                                  <p:stCondLst>
                                    <p:cond delay="0"/>
                                  </p:stCondLst>
                                  <p:childTnLst>
                                    <p:animClr clrSpc="rgb" dir="cw">
                                      <p:cBhvr override="childStyle">
                                        <p:cTn id="353" dur="500" fill="hold"/>
                                        <p:tgtEl>
                                          <p:spTgt spid="181"/>
                                        </p:tgtEl>
                                        <p:attrNameLst>
                                          <p:attrName>style.color</p:attrName>
                                        </p:attrNameLst>
                                      </p:cBhvr>
                                      <p:to>
                                        <a:schemeClr val="accent2"/>
                                      </p:to>
                                    </p:animClr>
                                    <p:animClr clrSpc="rgb" dir="cw">
                                      <p:cBhvr>
                                        <p:cTn id="354" dur="500" fill="hold"/>
                                        <p:tgtEl>
                                          <p:spTgt spid="181"/>
                                        </p:tgtEl>
                                        <p:attrNameLst>
                                          <p:attrName>fillcolor</p:attrName>
                                        </p:attrNameLst>
                                      </p:cBhvr>
                                      <p:to>
                                        <a:schemeClr val="accent2"/>
                                      </p:to>
                                    </p:animClr>
                                    <p:set>
                                      <p:cBhvr>
                                        <p:cTn id="355" dur="500" fill="hold"/>
                                        <p:tgtEl>
                                          <p:spTgt spid="181"/>
                                        </p:tgtEl>
                                        <p:attrNameLst>
                                          <p:attrName>fill.type</p:attrName>
                                        </p:attrNameLst>
                                      </p:cBhvr>
                                      <p:to>
                                        <p:strVal val="solid"/>
                                      </p:to>
                                    </p:set>
                                    <p:set>
                                      <p:cBhvr>
                                        <p:cTn id="356" dur="500" fill="hold"/>
                                        <p:tgtEl>
                                          <p:spTgt spid="181"/>
                                        </p:tgtEl>
                                        <p:attrNameLst>
                                          <p:attrName>fill.on</p:attrName>
                                        </p:attrNameLst>
                                      </p:cBhvr>
                                      <p:to>
                                        <p:strVal val="true"/>
                                      </p:to>
                                    </p:set>
                                  </p:childTnLst>
                                </p:cTn>
                              </p:par>
                              <p:par>
                                <p:cTn id="357" presetID="19" presetClass="emph" presetSubtype="0" fill="hold" grpId="0" nodeType="withEffect">
                                  <p:stCondLst>
                                    <p:cond delay="0"/>
                                  </p:stCondLst>
                                  <p:childTnLst>
                                    <p:animClr clrSpc="rgb" dir="cw">
                                      <p:cBhvr override="childStyle">
                                        <p:cTn id="358" dur="500" fill="hold"/>
                                        <p:tgtEl>
                                          <p:spTgt spid="182"/>
                                        </p:tgtEl>
                                        <p:attrNameLst>
                                          <p:attrName>style.color</p:attrName>
                                        </p:attrNameLst>
                                      </p:cBhvr>
                                      <p:to>
                                        <a:schemeClr val="accent2"/>
                                      </p:to>
                                    </p:animClr>
                                    <p:animClr clrSpc="rgb" dir="cw">
                                      <p:cBhvr>
                                        <p:cTn id="359" dur="500" fill="hold"/>
                                        <p:tgtEl>
                                          <p:spTgt spid="182"/>
                                        </p:tgtEl>
                                        <p:attrNameLst>
                                          <p:attrName>fillcolor</p:attrName>
                                        </p:attrNameLst>
                                      </p:cBhvr>
                                      <p:to>
                                        <a:schemeClr val="accent2"/>
                                      </p:to>
                                    </p:animClr>
                                    <p:set>
                                      <p:cBhvr>
                                        <p:cTn id="360" dur="500" fill="hold"/>
                                        <p:tgtEl>
                                          <p:spTgt spid="182"/>
                                        </p:tgtEl>
                                        <p:attrNameLst>
                                          <p:attrName>fill.type</p:attrName>
                                        </p:attrNameLst>
                                      </p:cBhvr>
                                      <p:to>
                                        <p:strVal val="solid"/>
                                      </p:to>
                                    </p:set>
                                    <p:set>
                                      <p:cBhvr>
                                        <p:cTn id="361" dur="500" fill="hold"/>
                                        <p:tgtEl>
                                          <p:spTgt spid="182"/>
                                        </p:tgtEl>
                                        <p:attrNameLst>
                                          <p:attrName>fill.on</p:attrName>
                                        </p:attrNameLst>
                                      </p:cBhvr>
                                      <p:to>
                                        <p:strVal val="true"/>
                                      </p:to>
                                    </p:set>
                                  </p:childTnLst>
                                </p:cTn>
                              </p:par>
                              <p:par>
                                <p:cTn id="362" presetID="19" presetClass="emph" presetSubtype="0" fill="hold" grpId="0" nodeType="withEffect">
                                  <p:stCondLst>
                                    <p:cond delay="0"/>
                                  </p:stCondLst>
                                  <p:childTnLst>
                                    <p:animClr clrSpc="rgb" dir="cw">
                                      <p:cBhvr override="childStyle">
                                        <p:cTn id="363" dur="500" fill="hold"/>
                                        <p:tgtEl>
                                          <p:spTgt spid="183"/>
                                        </p:tgtEl>
                                        <p:attrNameLst>
                                          <p:attrName>style.color</p:attrName>
                                        </p:attrNameLst>
                                      </p:cBhvr>
                                      <p:to>
                                        <a:schemeClr val="accent2"/>
                                      </p:to>
                                    </p:animClr>
                                    <p:animClr clrSpc="rgb" dir="cw">
                                      <p:cBhvr>
                                        <p:cTn id="364" dur="500" fill="hold"/>
                                        <p:tgtEl>
                                          <p:spTgt spid="183"/>
                                        </p:tgtEl>
                                        <p:attrNameLst>
                                          <p:attrName>fillcolor</p:attrName>
                                        </p:attrNameLst>
                                      </p:cBhvr>
                                      <p:to>
                                        <a:schemeClr val="accent2"/>
                                      </p:to>
                                    </p:animClr>
                                    <p:set>
                                      <p:cBhvr>
                                        <p:cTn id="365" dur="500" fill="hold"/>
                                        <p:tgtEl>
                                          <p:spTgt spid="183"/>
                                        </p:tgtEl>
                                        <p:attrNameLst>
                                          <p:attrName>fill.type</p:attrName>
                                        </p:attrNameLst>
                                      </p:cBhvr>
                                      <p:to>
                                        <p:strVal val="solid"/>
                                      </p:to>
                                    </p:set>
                                    <p:set>
                                      <p:cBhvr>
                                        <p:cTn id="366" dur="500" fill="hold"/>
                                        <p:tgtEl>
                                          <p:spTgt spid="183"/>
                                        </p:tgtEl>
                                        <p:attrNameLst>
                                          <p:attrName>fill.on</p:attrName>
                                        </p:attrNameLst>
                                      </p:cBhvr>
                                      <p:to>
                                        <p:strVal val="true"/>
                                      </p:to>
                                    </p:set>
                                  </p:childTnLst>
                                </p:cTn>
                              </p:par>
                              <p:par>
                                <p:cTn id="367" presetID="19" presetClass="emph" presetSubtype="0" fill="hold" grpId="0" nodeType="withEffect">
                                  <p:stCondLst>
                                    <p:cond delay="0"/>
                                  </p:stCondLst>
                                  <p:childTnLst>
                                    <p:animClr clrSpc="rgb" dir="cw">
                                      <p:cBhvr override="childStyle">
                                        <p:cTn id="368" dur="500" fill="hold"/>
                                        <p:tgtEl>
                                          <p:spTgt spid="184"/>
                                        </p:tgtEl>
                                        <p:attrNameLst>
                                          <p:attrName>style.color</p:attrName>
                                        </p:attrNameLst>
                                      </p:cBhvr>
                                      <p:to>
                                        <a:schemeClr val="accent2"/>
                                      </p:to>
                                    </p:animClr>
                                    <p:animClr clrSpc="rgb" dir="cw">
                                      <p:cBhvr>
                                        <p:cTn id="369" dur="500" fill="hold"/>
                                        <p:tgtEl>
                                          <p:spTgt spid="184"/>
                                        </p:tgtEl>
                                        <p:attrNameLst>
                                          <p:attrName>fillcolor</p:attrName>
                                        </p:attrNameLst>
                                      </p:cBhvr>
                                      <p:to>
                                        <a:schemeClr val="accent2"/>
                                      </p:to>
                                    </p:animClr>
                                    <p:set>
                                      <p:cBhvr>
                                        <p:cTn id="370" dur="500" fill="hold"/>
                                        <p:tgtEl>
                                          <p:spTgt spid="184"/>
                                        </p:tgtEl>
                                        <p:attrNameLst>
                                          <p:attrName>fill.type</p:attrName>
                                        </p:attrNameLst>
                                      </p:cBhvr>
                                      <p:to>
                                        <p:strVal val="solid"/>
                                      </p:to>
                                    </p:set>
                                    <p:set>
                                      <p:cBhvr>
                                        <p:cTn id="371" dur="500" fill="hold"/>
                                        <p:tgtEl>
                                          <p:spTgt spid="184"/>
                                        </p:tgtEl>
                                        <p:attrNameLst>
                                          <p:attrName>fill.on</p:attrName>
                                        </p:attrNameLst>
                                      </p:cBhvr>
                                      <p:to>
                                        <p:strVal val="true"/>
                                      </p:to>
                                    </p:set>
                                  </p:childTnLst>
                                </p:cTn>
                              </p:par>
                              <p:par>
                                <p:cTn id="372" presetID="19" presetClass="emph" presetSubtype="0" fill="hold" grpId="0" nodeType="withEffect">
                                  <p:stCondLst>
                                    <p:cond delay="0"/>
                                  </p:stCondLst>
                                  <p:childTnLst>
                                    <p:animClr clrSpc="rgb" dir="cw">
                                      <p:cBhvr override="childStyle">
                                        <p:cTn id="373" dur="500" fill="hold"/>
                                        <p:tgtEl>
                                          <p:spTgt spid="185"/>
                                        </p:tgtEl>
                                        <p:attrNameLst>
                                          <p:attrName>style.color</p:attrName>
                                        </p:attrNameLst>
                                      </p:cBhvr>
                                      <p:to>
                                        <a:schemeClr val="accent2"/>
                                      </p:to>
                                    </p:animClr>
                                    <p:animClr clrSpc="rgb" dir="cw">
                                      <p:cBhvr>
                                        <p:cTn id="374" dur="500" fill="hold"/>
                                        <p:tgtEl>
                                          <p:spTgt spid="185"/>
                                        </p:tgtEl>
                                        <p:attrNameLst>
                                          <p:attrName>fillcolor</p:attrName>
                                        </p:attrNameLst>
                                      </p:cBhvr>
                                      <p:to>
                                        <a:schemeClr val="accent2"/>
                                      </p:to>
                                    </p:animClr>
                                    <p:set>
                                      <p:cBhvr>
                                        <p:cTn id="375" dur="500" fill="hold"/>
                                        <p:tgtEl>
                                          <p:spTgt spid="185"/>
                                        </p:tgtEl>
                                        <p:attrNameLst>
                                          <p:attrName>fill.type</p:attrName>
                                        </p:attrNameLst>
                                      </p:cBhvr>
                                      <p:to>
                                        <p:strVal val="solid"/>
                                      </p:to>
                                    </p:set>
                                    <p:set>
                                      <p:cBhvr>
                                        <p:cTn id="376" dur="500" fill="hold"/>
                                        <p:tgtEl>
                                          <p:spTgt spid="185"/>
                                        </p:tgtEl>
                                        <p:attrNameLst>
                                          <p:attrName>fill.on</p:attrName>
                                        </p:attrNameLst>
                                      </p:cBhvr>
                                      <p:to>
                                        <p:strVal val="true"/>
                                      </p:to>
                                    </p:set>
                                  </p:childTnLst>
                                </p:cTn>
                              </p:par>
                            </p:childTnLst>
                          </p:cTn>
                        </p:par>
                      </p:childTnLst>
                    </p:cTn>
                  </p:par>
                  <p:par>
                    <p:cTn id="377" fill="hold">
                      <p:stCondLst>
                        <p:cond delay="indefinite"/>
                      </p:stCondLst>
                      <p:childTnLst>
                        <p:par>
                          <p:cTn id="378" fill="hold">
                            <p:stCondLst>
                              <p:cond delay="0"/>
                            </p:stCondLst>
                            <p:childTnLst>
                              <p:par>
                                <p:cTn id="379" presetID="6" presetClass="exit" presetSubtype="32" fill="hold" grpId="1" nodeType="clickEffect">
                                  <p:stCondLst>
                                    <p:cond delay="0"/>
                                  </p:stCondLst>
                                  <p:childTnLst>
                                    <p:animEffect transition="out" filter="circle(out)">
                                      <p:cBhvr>
                                        <p:cTn id="380" dur="2000"/>
                                        <p:tgtEl>
                                          <p:spTgt spid="177"/>
                                        </p:tgtEl>
                                      </p:cBhvr>
                                    </p:animEffect>
                                    <p:set>
                                      <p:cBhvr>
                                        <p:cTn id="381" dur="1" fill="hold">
                                          <p:stCondLst>
                                            <p:cond delay="1999"/>
                                          </p:stCondLst>
                                        </p:cTn>
                                        <p:tgtEl>
                                          <p:spTgt spid="177"/>
                                        </p:tgtEl>
                                        <p:attrNameLst>
                                          <p:attrName>style.visibility</p:attrName>
                                        </p:attrNameLst>
                                      </p:cBhvr>
                                      <p:to>
                                        <p:strVal val="hidden"/>
                                      </p:to>
                                    </p:set>
                                  </p:childTnLst>
                                </p:cTn>
                              </p:par>
                              <p:par>
                                <p:cTn id="382" presetID="6" presetClass="exit" presetSubtype="32" fill="hold" grpId="1" nodeType="withEffect">
                                  <p:stCondLst>
                                    <p:cond delay="0"/>
                                  </p:stCondLst>
                                  <p:childTnLst>
                                    <p:animEffect transition="out" filter="circle(out)">
                                      <p:cBhvr>
                                        <p:cTn id="383" dur="2000"/>
                                        <p:tgtEl>
                                          <p:spTgt spid="178"/>
                                        </p:tgtEl>
                                      </p:cBhvr>
                                    </p:animEffect>
                                    <p:set>
                                      <p:cBhvr>
                                        <p:cTn id="384" dur="1" fill="hold">
                                          <p:stCondLst>
                                            <p:cond delay="1999"/>
                                          </p:stCondLst>
                                        </p:cTn>
                                        <p:tgtEl>
                                          <p:spTgt spid="178"/>
                                        </p:tgtEl>
                                        <p:attrNameLst>
                                          <p:attrName>style.visibility</p:attrName>
                                        </p:attrNameLst>
                                      </p:cBhvr>
                                      <p:to>
                                        <p:strVal val="hidden"/>
                                      </p:to>
                                    </p:set>
                                  </p:childTnLst>
                                </p:cTn>
                              </p:par>
                              <p:par>
                                <p:cTn id="385" presetID="6" presetClass="exit" presetSubtype="32" fill="hold" grpId="1" nodeType="withEffect">
                                  <p:stCondLst>
                                    <p:cond delay="0"/>
                                  </p:stCondLst>
                                  <p:childTnLst>
                                    <p:animEffect transition="out" filter="circle(out)">
                                      <p:cBhvr>
                                        <p:cTn id="386" dur="2000"/>
                                        <p:tgtEl>
                                          <p:spTgt spid="179"/>
                                        </p:tgtEl>
                                      </p:cBhvr>
                                    </p:animEffect>
                                    <p:set>
                                      <p:cBhvr>
                                        <p:cTn id="387" dur="1" fill="hold">
                                          <p:stCondLst>
                                            <p:cond delay="1999"/>
                                          </p:stCondLst>
                                        </p:cTn>
                                        <p:tgtEl>
                                          <p:spTgt spid="179"/>
                                        </p:tgtEl>
                                        <p:attrNameLst>
                                          <p:attrName>style.visibility</p:attrName>
                                        </p:attrNameLst>
                                      </p:cBhvr>
                                      <p:to>
                                        <p:strVal val="hidden"/>
                                      </p:to>
                                    </p:set>
                                  </p:childTnLst>
                                </p:cTn>
                              </p:par>
                              <p:par>
                                <p:cTn id="388" presetID="6" presetClass="exit" presetSubtype="32" fill="hold" grpId="1" nodeType="withEffect">
                                  <p:stCondLst>
                                    <p:cond delay="0"/>
                                  </p:stCondLst>
                                  <p:childTnLst>
                                    <p:animEffect transition="out" filter="circle(out)">
                                      <p:cBhvr>
                                        <p:cTn id="389" dur="2000"/>
                                        <p:tgtEl>
                                          <p:spTgt spid="180"/>
                                        </p:tgtEl>
                                      </p:cBhvr>
                                    </p:animEffect>
                                    <p:set>
                                      <p:cBhvr>
                                        <p:cTn id="390" dur="1" fill="hold">
                                          <p:stCondLst>
                                            <p:cond delay="1999"/>
                                          </p:stCondLst>
                                        </p:cTn>
                                        <p:tgtEl>
                                          <p:spTgt spid="180"/>
                                        </p:tgtEl>
                                        <p:attrNameLst>
                                          <p:attrName>style.visibility</p:attrName>
                                        </p:attrNameLst>
                                      </p:cBhvr>
                                      <p:to>
                                        <p:strVal val="hidden"/>
                                      </p:to>
                                    </p:set>
                                  </p:childTnLst>
                                </p:cTn>
                              </p:par>
                              <p:par>
                                <p:cTn id="391" presetID="6" presetClass="exit" presetSubtype="32" fill="hold" grpId="1" nodeType="withEffect">
                                  <p:stCondLst>
                                    <p:cond delay="0"/>
                                  </p:stCondLst>
                                  <p:childTnLst>
                                    <p:animEffect transition="out" filter="circle(out)">
                                      <p:cBhvr>
                                        <p:cTn id="392" dur="2000"/>
                                        <p:tgtEl>
                                          <p:spTgt spid="181"/>
                                        </p:tgtEl>
                                      </p:cBhvr>
                                    </p:animEffect>
                                    <p:set>
                                      <p:cBhvr>
                                        <p:cTn id="393" dur="1" fill="hold">
                                          <p:stCondLst>
                                            <p:cond delay="1999"/>
                                          </p:stCondLst>
                                        </p:cTn>
                                        <p:tgtEl>
                                          <p:spTgt spid="181"/>
                                        </p:tgtEl>
                                        <p:attrNameLst>
                                          <p:attrName>style.visibility</p:attrName>
                                        </p:attrNameLst>
                                      </p:cBhvr>
                                      <p:to>
                                        <p:strVal val="hidden"/>
                                      </p:to>
                                    </p:set>
                                  </p:childTnLst>
                                </p:cTn>
                              </p:par>
                              <p:par>
                                <p:cTn id="394" presetID="6" presetClass="exit" presetSubtype="32" fill="hold" grpId="1" nodeType="withEffect">
                                  <p:stCondLst>
                                    <p:cond delay="0"/>
                                  </p:stCondLst>
                                  <p:childTnLst>
                                    <p:animEffect transition="out" filter="circle(out)">
                                      <p:cBhvr>
                                        <p:cTn id="395" dur="2000"/>
                                        <p:tgtEl>
                                          <p:spTgt spid="182"/>
                                        </p:tgtEl>
                                      </p:cBhvr>
                                    </p:animEffect>
                                    <p:set>
                                      <p:cBhvr>
                                        <p:cTn id="396" dur="1" fill="hold">
                                          <p:stCondLst>
                                            <p:cond delay="1999"/>
                                          </p:stCondLst>
                                        </p:cTn>
                                        <p:tgtEl>
                                          <p:spTgt spid="182"/>
                                        </p:tgtEl>
                                        <p:attrNameLst>
                                          <p:attrName>style.visibility</p:attrName>
                                        </p:attrNameLst>
                                      </p:cBhvr>
                                      <p:to>
                                        <p:strVal val="hidden"/>
                                      </p:to>
                                    </p:set>
                                  </p:childTnLst>
                                </p:cTn>
                              </p:par>
                              <p:par>
                                <p:cTn id="397" presetID="6" presetClass="exit" presetSubtype="32" fill="hold" grpId="1" nodeType="withEffect">
                                  <p:stCondLst>
                                    <p:cond delay="0"/>
                                  </p:stCondLst>
                                  <p:childTnLst>
                                    <p:animEffect transition="out" filter="circle(out)">
                                      <p:cBhvr>
                                        <p:cTn id="398" dur="2000"/>
                                        <p:tgtEl>
                                          <p:spTgt spid="183"/>
                                        </p:tgtEl>
                                      </p:cBhvr>
                                    </p:animEffect>
                                    <p:set>
                                      <p:cBhvr>
                                        <p:cTn id="399" dur="1" fill="hold">
                                          <p:stCondLst>
                                            <p:cond delay="1999"/>
                                          </p:stCondLst>
                                        </p:cTn>
                                        <p:tgtEl>
                                          <p:spTgt spid="183"/>
                                        </p:tgtEl>
                                        <p:attrNameLst>
                                          <p:attrName>style.visibility</p:attrName>
                                        </p:attrNameLst>
                                      </p:cBhvr>
                                      <p:to>
                                        <p:strVal val="hidden"/>
                                      </p:to>
                                    </p:set>
                                  </p:childTnLst>
                                </p:cTn>
                              </p:par>
                              <p:par>
                                <p:cTn id="400" presetID="6" presetClass="exit" presetSubtype="32" fill="hold" grpId="1" nodeType="withEffect">
                                  <p:stCondLst>
                                    <p:cond delay="0"/>
                                  </p:stCondLst>
                                  <p:childTnLst>
                                    <p:animEffect transition="out" filter="circle(out)">
                                      <p:cBhvr>
                                        <p:cTn id="401" dur="2000"/>
                                        <p:tgtEl>
                                          <p:spTgt spid="184"/>
                                        </p:tgtEl>
                                      </p:cBhvr>
                                    </p:animEffect>
                                    <p:set>
                                      <p:cBhvr>
                                        <p:cTn id="402" dur="1" fill="hold">
                                          <p:stCondLst>
                                            <p:cond delay="1999"/>
                                          </p:stCondLst>
                                        </p:cTn>
                                        <p:tgtEl>
                                          <p:spTgt spid="184"/>
                                        </p:tgtEl>
                                        <p:attrNameLst>
                                          <p:attrName>style.visibility</p:attrName>
                                        </p:attrNameLst>
                                      </p:cBhvr>
                                      <p:to>
                                        <p:strVal val="hidden"/>
                                      </p:to>
                                    </p:set>
                                  </p:childTnLst>
                                </p:cTn>
                              </p:par>
                              <p:par>
                                <p:cTn id="403" presetID="6" presetClass="exit" presetSubtype="32" fill="hold" grpId="1" nodeType="withEffect">
                                  <p:stCondLst>
                                    <p:cond delay="0"/>
                                  </p:stCondLst>
                                  <p:childTnLst>
                                    <p:animEffect transition="out" filter="circle(out)">
                                      <p:cBhvr>
                                        <p:cTn id="404" dur="2000"/>
                                        <p:tgtEl>
                                          <p:spTgt spid="185"/>
                                        </p:tgtEl>
                                      </p:cBhvr>
                                    </p:animEffect>
                                    <p:set>
                                      <p:cBhvr>
                                        <p:cTn id="405" dur="1" fill="hold">
                                          <p:stCondLst>
                                            <p:cond delay="1999"/>
                                          </p:stCondLst>
                                        </p:cTn>
                                        <p:tgtEl>
                                          <p:spTgt spid="185"/>
                                        </p:tgtEl>
                                        <p:attrNameLst>
                                          <p:attrName>style.visibility</p:attrName>
                                        </p:attrNameLst>
                                      </p:cBhvr>
                                      <p:to>
                                        <p:strVal val="hidden"/>
                                      </p:to>
                                    </p:set>
                                  </p:childTnLst>
                                </p:cTn>
                              </p:par>
                              <p:par>
                                <p:cTn id="406" presetID="6" presetClass="exit" presetSubtype="32" fill="hold" grpId="1" nodeType="withEffect">
                                  <p:stCondLst>
                                    <p:cond delay="0"/>
                                  </p:stCondLst>
                                  <p:childTnLst>
                                    <p:animEffect transition="out" filter="circle(out)">
                                      <p:cBhvr>
                                        <p:cTn id="407" dur="2000"/>
                                        <p:tgtEl>
                                          <p:spTgt spid="217"/>
                                        </p:tgtEl>
                                      </p:cBhvr>
                                    </p:animEffect>
                                    <p:set>
                                      <p:cBhvr>
                                        <p:cTn id="408" dur="1" fill="hold">
                                          <p:stCondLst>
                                            <p:cond delay="1999"/>
                                          </p:stCondLst>
                                        </p:cTn>
                                        <p:tgtEl>
                                          <p:spTgt spid="217"/>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09" restart="whenNotActive" fill="hold" evtFilter="cancelBubble" nodeType="interactiveSeq">
                <p:stCondLst>
                  <p:cond evt="onClick" delay="0">
                    <p:tgtEl>
                      <p:spTgt spid="24"/>
                    </p:tgtEl>
                  </p:cond>
                </p:stCondLst>
                <p:endSync evt="end" delay="0">
                  <p:rtn val="all"/>
                </p:endSync>
                <p:childTnLst>
                  <p:par>
                    <p:cTn id="410" fill="hold">
                      <p:stCondLst>
                        <p:cond delay="0"/>
                      </p:stCondLst>
                      <p:childTnLst>
                        <p:par>
                          <p:cTn id="411" fill="hold">
                            <p:stCondLst>
                              <p:cond delay="0"/>
                            </p:stCondLst>
                            <p:childTnLst>
                              <p:par>
                                <p:cTn id="412" presetID="6" presetClass="entr" presetSubtype="16" fill="hold" grpId="0" nodeType="withEffect">
                                  <p:stCondLst>
                                    <p:cond delay="0"/>
                                  </p:stCondLst>
                                  <p:childTnLst>
                                    <p:set>
                                      <p:cBhvr>
                                        <p:cTn id="413" dur="1" fill="hold">
                                          <p:stCondLst>
                                            <p:cond delay="0"/>
                                          </p:stCondLst>
                                        </p:cTn>
                                        <p:tgtEl>
                                          <p:spTgt spid="218"/>
                                        </p:tgtEl>
                                        <p:attrNameLst>
                                          <p:attrName>style.visibility</p:attrName>
                                        </p:attrNameLst>
                                      </p:cBhvr>
                                      <p:to>
                                        <p:strVal val="visible"/>
                                      </p:to>
                                    </p:set>
                                    <p:animEffect transition="in" filter="circle(in)">
                                      <p:cBhvr>
                                        <p:cTn id="414" dur="2000"/>
                                        <p:tgtEl>
                                          <p:spTgt spid="218"/>
                                        </p:tgtEl>
                                      </p:cBhvr>
                                    </p:animEffect>
                                  </p:childTnLst>
                                </p:cTn>
                              </p:par>
                              <p:par>
                                <p:cTn id="415" presetID="19" presetClass="emph" presetSubtype="0" fill="hold" grpId="0" nodeType="withEffect">
                                  <p:stCondLst>
                                    <p:cond delay="0"/>
                                  </p:stCondLst>
                                  <p:childTnLst>
                                    <p:animClr clrSpc="rgb" dir="cw">
                                      <p:cBhvr override="childStyle">
                                        <p:cTn id="416" dur="500" fill="hold"/>
                                        <p:tgtEl>
                                          <p:spTgt spid="186"/>
                                        </p:tgtEl>
                                        <p:attrNameLst>
                                          <p:attrName>style.color</p:attrName>
                                        </p:attrNameLst>
                                      </p:cBhvr>
                                      <p:to>
                                        <a:schemeClr val="accent2"/>
                                      </p:to>
                                    </p:animClr>
                                    <p:animClr clrSpc="rgb" dir="cw">
                                      <p:cBhvr>
                                        <p:cTn id="417" dur="500" fill="hold"/>
                                        <p:tgtEl>
                                          <p:spTgt spid="186"/>
                                        </p:tgtEl>
                                        <p:attrNameLst>
                                          <p:attrName>fillcolor</p:attrName>
                                        </p:attrNameLst>
                                      </p:cBhvr>
                                      <p:to>
                                        <a:schemeClr val="accent2"/>
                                      </p:to>
                                    </p:animClr>
                                    <p:set>
                                      <p:cBhvr>
                                        <p:cTn id="418" dur="500" fill="hold"/>
                                        <p:tgtEl>
                                          <p:spTgt spid="186"/>
                                        </p:tgtEl>
                                        <p:attrNameLst>
                                          <p:attrName>fill.type</p:attrName>
                                        </p:attrNameLst>
                                      </p:cBhvr>
                                      <p:to>
                                        <p:strVal val="solid"/>
                                      </p:to>
                                    </p:set>
                                    <p:set>
                                      <p:cBhvr>
                                        <p:cTn id="419" dur="500" fill="hold"/>
                                        <p:tgtEl>
                                          <p:spTgt spid="186"/>
                                        </p:tgtEl>
                                        <p:attrNameLst>
                                          <p:attrName>fill.on</p:attrName>
                                        </p:attrNameLst>
                                      </p:cBhvr>
                                      <p:to>
                                        <p:strVal val="true"/>
                                      </p:to>
                                    </p:set>
                                  </p:childTnLst>
                                </p:cTn>
                              </p:par>
                              <p:par>
                                <p:cTn id="420" presetID="19" presetClass="emph" presetSubtype="0" fill="hold" grpId="0" nodeType="withEffect">
                                  <p:stCondLst>
                                    <p:cond delay="0"/>
                                  </p:stCondLst>
                                  <p:childTnLst>
                                    <p:animClr clrSpc="rgb" dir="cw">
                                      <p:cBhvr override="childStyle">
                                        <p:cTn id="421" dur="500" fill="hold"/>
                                        <p:tgtEl>
                                          <p:spTgt spid="187"/>
                                        </p:tgtEl>
                                        <p:attrNameLst>
                                          <p:attrName>style.color</p:attrName>
                                        </p:attrNameLst>
                                      </p:cBhvr>
                                      <p:to>
                                        <a:schemeClr val="accent2"/>
                                      </p:to>
                                    </p:animClr>
                                    <p:animClr clrSpc="rgb" dir="cw">
                                      <p:cBhvr>
                                        <p:cTn id="422" dur="500" fill="hold"/>
                                        <p:tgtEl>
                                          <p:spTgt spid="187"/>
                                        </p:tgtEl>
                                        <p:attrNameLst>
                                          <p:attrName>fillcolor</p:attrName>
                                        </p:attrNameLst>
                                      </p:cBhvr>
                                      <p:to>
                                        <a:schemeClr val="accent2"/>
                                      </p:to>
                                    </p:animClr>
                                    <p:set>
                                      <p:cBhvr>
                                        <p:cTn id="423" dur="500" fill="hold"/>
                                        <p:tgtEl>
                                          <p:spTgt spid="187"/>
                                        </p:tgtEl>
                                        <p:attrNameLst>
                                          <p:attrName>fill.type</p:attrName>
                                        </p:attrNameLst>
                                      </p:cBhvr>
                                      <p:to>
                                        <p:strVal val="solid"/>
                                      </p:to>
                                    </p:set>
                                    <p:set>
                                      <p:cBhvr>
                                        <p:cTn id="424" dur="500" fill="hold"/>
                                        <p:tgtEl>
                                          <p:spTgt spid="187"/>
                                        </p:tgtEl>
                                        <p:attrNameLst>
                                          <p:attrName>fill.on</p:attrName>
                                        </p:attrNameLst>
                                      </p:cBhvr>
                                      <p:to>
                                        <p:strVal val="true"/>
                                      </p:to>
                                    </p:set>
                                  </p:childTnLst>
                                </p:cTn>
                              </p:par>
                              <p:par>
                                <p:cTn id="425" presetID="19" presetClass="emph" presetSubtype="0" fill="hold" grpId="0" nodeType="withEffect">
                                  <p:stCondLst>
                                    <p:cond delay="0"/>
                                  </p:stCondLst>
                                  <p:childTnLst>
                                    <p:animClr clrSpc="rgb" dir="cw">
                                      <p:cBhvr override="childStyle">
                                        <p:cTn id="426" dur="500" fill="hold"/>
                                        <p:tgtEl>
                                          <p:spTgt spid="188"/>
                                        </p:tgtEl>
                                        <p:attrNameLst>
                                          <p:attrName>style.color</p:attrName>
                                        </p:attrNameLst>
                                      </p:cBhvr>
                                      <p:to>
                                        <a:schemeClr val="accent2"/>
                                      </p:to>
                                    </p:animClr>
                                    <p:animClr clrSpc="rgb" dir="cw">
                                      <p:cBhvr>
                                        <p:cTn id="427" dur="500" fill="hold"/>
                                        <p:tgtEl>
                                          <p:spTgt spid="188"/>
                                        </p:tgtEl>
                                        <p:attrNameLst>
                                          <p:attrName>fillcolor</p:attrName>
                                        </p:attrNameLst>
                                      </p:cBhvr>
                                      <p:to>
                                        <a:schemeClr val="accent2"/>
                                      </p:to>
                                    </p:animClr>
                                    <p:set>
                                      <p:cBhvr>
                                        <p:cTn id="428" dur="500" fill="hold"/>
                                        <p:tgtEl>
                                          <p:spTgt spid="188"/>
                                        </p:tgtEl>
                                        <p:attrNameLst>
                                          <p:attrName>fill.type</p:attrName>
                                        </p:attrNameLst>
                                      </p:cBhvr>
                                      <p:to>
                                        <p:strVal val="solid"/>
                                      </p:to>
                                    </p:set>
                                    <p:set>
                                      <p:cBhvr>
                                        <p:cTn id="429" dur="500" fill="hold"/>
                                        <p:tgtEl>
                                          <p:spTgt spid="188"/>
                                        </p:tgtEl>
                                        <p:attrNameLst>
                                          <p:attrName>fill.on</p:attrName>
                                        </p:attrNameLst>
                                      </p:cBhvr>
                                      <p:to>
                                        <p:strVal val="true"/>
                                      </p:to>
                                    </p:set>
                                  </p:childTnLst>
                                </p:cTn>
                              </p:par>
                              <p:par>
                                <p:cTn id="430" presetID="19" presetClass="emph" presetSubtype="0" fill="hold" grpId="0" nodeType="withEffect">
                                  <p:stCondLst>
                                    <p:cond delay="0"/>
                                  </p:stCondLst>
                                  <p:childTnLst>
                                    <p:animClr clrSpc="rgb" dir="cw">
                                      <p:cBhvr override="childStyle">
                                        <p:cTn id="431" dur="500" fill="hold"/>
                                        <p:tgtEl>
                                          <p:spTgt spid="189"/>
                                        </p:tgtEl>
                                        <p:attrNameLst>
                                          <p:attrName>style.color</p:attrName>
                                        </p:attrNameLst>
                                      </p:cBhvr>
                                      <p:to>
                                        <a:schemeClr val="accent2"/>
                                      </p:to>
                                    </p:animClr>
                                    <p:animClr clrSpc="rgb" dir="cw">
                                      <p:cBhvr>
                                        <p:cTn id="432" dur="500" fill="hold"/>
                                        <p:tgtEl>
                                          <p:spTgt spid="189"/>
                                        </p:tgtEl>
                                        <p:attrNameLst>
                                          <p:attrName>fillcolor</p:attrName>
                                        </p:attrNameLst>
                                      </p:cBhvr>
                                      <p:to>
                                        <a:schemeClr val="accent2"/>
                                      </p:to>
                                    </p:animClr>
                                    <p:set>
                                      <p:cBhvr>
                                        <p:cTn id="433" dur="500" fill="hold"/>
                                        <p:tgtEl>
                                          <p:spTgt spid="189"/>
                                        </p:tgtEl>
                                        <p:attrNameLst>
                                          <p:attrName>fill.type</p:attrName>
                                        </p:attrNameLst>
                                      </p:cBhvr>
                                      <p:to>
                                        <p:strVal val="solid"/>
                                      </p:to>
                                    </p:set>
                                    <p:set>
                                      <p:cBhvr>
                                        <p:cTn id="434" dur="500" fill="hold"/>
                                        <p:tgtEl>
                                          <p:spTgt spid="189"/>
                                        </p:tgtEl>
                                        <p:attrNameLst>
                                          <p:attrName>fill.on</p:attrName>
                                        </p:attrNameLst>
                                      </p:cBhvr>
                                      <p:to>
                                        <p:strVal val="true"/>
                                      </p:to>
                                    </p:set>
                                  </p:childTnLst>
                                </p:cTn>
                              </p:par>
                              <p:par>
                                <p:cTn id="435" presetID="19" presetClass="emph" presetSubtype="0" fill="hold" grpId="0" nodeType="withEffect">
                                  <p:stCondLst>
                                    <p:cond delay="0"/>
                                  </p:stCondLst>
                                  <p:childTnLst>
                                    <p:animClr clrSpc="rgb" dir="cw">
                                      <p:cBhvr override="childStyle">
                                        <p:cTn id="436" dur="500" fill="hold"/>
                                        <p:tgtEl>
                                          <p:spTgt spid="190"/>
                                        </p:tgtEl>
                                        <p:attrNameLst>
                                          <p:attrName>style.color</p:attrName>
                                        </p:attrNameLst>
                                      </p:cBhvr>
                                      <p:to>
                                        <a:schemeClr val="accent2"/>
                                      </p:to>
                                    </p:animClr>
                                    <p:animClr clrSpc="rgb" dir="cw">
                                      <p:cBhvr>
                                        <p:cTn id="437" dur="500" fill="hold"/>
                                        <p:tgtEl>
                                          <p:spTgt spid="190"/>
                                        </p:tgtEl>
                                        <p:attrNameLst>
                                          <p:attrName>fillcolor</p:attrName>
                                        </p:attrNameLst>
                                      </p:cBhvr>
                                      <p:to>
                                        <a:schemeClr val="accent2"/>
                                      </p:to>
                                    </p:animClr>
                                    <p:set>
                                      <p:cBhvr>
                                        <p:cTn id="438" dur="500" fill="hold"/>
                                        <p:tgtEl>
                                          <p:spTgt spid="190"/>
                                        </p:tgtEl>
                                        <p:attrNameLst>
                                          <p:attrName>fill.type</p:attrName>
                                        </p:attrNameLst>
                                      </p:cBhvr>
                                      <p:to>
                                        <p:strVal val="solid"/>
                                      </p:to>
                                    </p:set>
                                    <p:set>
                                      <p:cBhvr>
                                        <p:cTn id="439" dur="500" fill="hold"/>
                                        <p:tgtEl>
                                          <p:spTgt spid="190"/>
                                        </p:tgtEl>
                                        <p:attrNameLst>
                                          <p:attrName>fill.on</p:attrName>
                                        </p:attrNameLst>
                                      </p:cBhvr>
                                      <p:to>
                                        <p:strVal val="true"/>
                                      </p:to>
                                    </p:set>
                                  </p:childTnLst>
                                </p:cTn>
                              </p:par>
                              <p:par>
                                <p:cTn id="440" presetID="19" presetClass="emph" presetSubtype="0" fill="hold" grpId="0" nodeType="withEffect">
                                  <p:stCondLst>
                                    <p:cond delay="0"/>
                                  </p:stCondLst>
                                  <p:childTnLst>
                                    <p:animClr clrSpc="rgb" dir="cw">
                                      <p:cBhvr override="childStyle">
                                        <p:cTn id="441" dur="500" fill="hold"/>
                                        <p:tgtEl>
                                          <p:spTgt spid="191"/>
                                        </p:tgtEl>
                                        <p:attrNameLst>
                                          <p:attrName>style.color</p:attrName>
                                        </p:attrNameLst>
                                      </p:cBhvr>
                                      <p:to>
                                        <a:schemeClr val="accent2"/>
                                      </p:to>
                                    </p:animClr>
                                    <p:animClr clrSpc="rgb" dir="cw">
                                      <p:cBhvr>
                                        <p:cTn id="442" dur="500" fill="hold"/>
                                        <p:tgtEl>
                                          <p:spTgt spid="191"/>
                                        </p:tgtEl>
                                        <p:attrNameLst>
                                          <p:attrName>fillcolor</p:attrName>
                                        </p:attrNameLst>
                                      </p:cBhvr>
                                      <p:to>
                                        <a:schemeClr val="accent2"/>
                                      </p:to>
                                    </p:animClr>
                                    <p:set>
                                      <p:cBhvr>
                                        <p:cTn id="443" dur="500" fill="hold"/>
                                        <p:tgtEl>
                                          <p:spTgt spid="191"/>
                                        </p:tgtEl>
                                        <p:attrNameLst>
                                          <p:attrName>fill.type</p:attrName>
                                        </p:attrNameLst>
                                      </p:cBhvr>
                                      <p:to>
                                        <p:strVal val="solid"/>
                                      </p:to>
                                    </p:set>
                                    <p:set>
                                      <p:cBhvr>
                                        <p:cTn id="444" dur="500" fill="hold"/>
                                        <p:tgtEl>
                                          <p:spTgt spid="191"/>
                                        </p:tgtEl>
                                        <p:attrNameLst>
                                          <p:attrName>fill.on</p:attrName>
                                        </p:attrNameLst>
                                      </p:cBhvr>
                                      <p:to>
                                        <p:strVal val="true"/>
                                      </p:to>
                                    </p:set>
                                  </p:childTnLst>
                                </p:cTn>
                              </p:par>
                              <p:par>
                                <p:cTn id="445" presetID="19" presetClass="emph" presetSubtype="0" fill="hold" grpId="0" nodeType="withEffect">
                                  <p:stCondLst>
                                    <p:cond delay="0"/>
                                  </p:stCondLst>
                                  <p:childTnLst>
                                    <p:animClr clrSpc="rgb" dir="cw">
                                      <p:cBhvr override="childStyle">
                                        <p:cTn id="446" dur="500" fill="hold"/>
                                        <p:tgtEl>
                                          <p:spTgt spid="194"/>
                                        </p:tgtEl>
                                        <p:attrNameLst>
                                          <p:attrName>style.color</p:attrName>
                                        </p:attrNameLst>
                                      </p:cBhvr>
                                      <p:to>
                                        <a:schemeClr val="accent2"/>
                                      </p:to>
                                    </p:animClr>
                                    <p:animClr clrSpc="rgb" dir="cw">
                                      <p:cBhvr>
                                        <p:cTn id="447" dur="500" fill="hold"/>
                                        <p:tgtEl>
                                          <p:spTgt spid="194"/>
                                        </p:tgtEl>
                                        <p:attrNameLst>
                                          <p:attrName>fillcolor</p:attrName>
                                        </p:attrNameLst>
                                      </p:cBhvr>
                                      <p:to>
                                        <a:schemeClr val="accent2"/>
                                      </p:to>
                                    </p:animClr>
                                    <p:set>
                                      <p:cBhvr>
                                        <p:cTn id="448" dur="500" fill="hold"/>
                                        <p:tgtEl>
                                          <p:spTgt spid="194"/>
                                        </p:tgtEl>
                                        <p:attrNameLst>
                                          <p:attrName>fill.type</p:attrName>
                                        </p:attrNameLst>
                                      </p:cBhvr>
                                      <p:to>
                                        <p:strVal val="solid"/>
                                      </p:to>
                                    </p:set>
                                    <p:set>
                                      <p:cBhvr>
                                        <p:cTn id="449" dur="500" fill="hold"/>
                                        <p:tgtEl>
                                          <p:spTgt spid="194"/>
                                        </p:tgtEl>
                                        <p:attrNameLst>
                                          <p:attrName>fill.on</p:attrName>
                                        </p:attrNameLst>
                                      </p:cBhvr>
                                      <p:to>
                                        <p:strVal val="true"/>
                                      </p:to>
                                    </p:set>
                                  </p:childTnLst>
                                </p:cTn>
                              </p:par>
                              <p:par>
                                <p:cTn id="450" presetID="19" presetClass="emph" presetSubtype="0" fill="hold" grpId="0" nodeType="withEffect">
                                  <p:stCondLst>
                                    <p:cond delay="0"/>
                                  </p:stCondLst>
                                  <p:childTnLst>
                                    <p:animClr clrSpc="rgb" dir="cw">
                                      <p:cBhvr override="childStyle">
                                        <p:cTn id="451" dur="500" fill="hold"/>
                                        <p:tgtEl>
                                          <p:spTgt spid="195"/>
                                        </p:tgtEl>
                                        <p:attrNameLst>
                                          <p:attrName>style.color</p:attrName>
                                        </p:attrNameLst>
                                      </p:cBhvr>
                                      <p:to>
                                        <a:schemeClr val="accent2"/>
                                      </p:to>
                                    </p:animClr>
                                    <p:animClr clrSpc="rgb" dir="cw">
                                      <p:cBhvr>
                                        <p:cTn id="452" dur="500" fill="hold"/>
                                        <p:tgtEl>
                                          <p:spTgt spid="195"/>
                                        </p:tgtEl>
                                        <p:attrNameLst>
                                          <p:attrName>fillcolor</p:attrName>
                                        </p:attrNameLst>
                                      </p:cBhvr>
                                      <p:to>
                                        <a:schemeClr val="accent2"/>
                                      </p:to>
                                    </p:animClr>
                                    <p:set>
                                      <p:cBhvr>
                                        <p:cTn id="453" dur="500" fill="hold"/>
                                        <p:tgtEl>
                                          <p:spTgt spid="195"/>
                                        </p:tgtEl>
                                        <p:attrNameLst>
                                          <p:attrName>fill.type</p:attrName>
                                        </p:attrNameLst>
                                      </p:cBhvr>
                                      <p:to>
                                        <p:strVal val="solid"/>
                                      </p:to>
                                    </p:set>
                                    <p:set>
                                      <p:cBhvr>
                                        <p:cTn id="454" dur="500" fill="hold"/>
                                        <p:tgtEl>
                                          <p:spTgt spid="195"/>
                                        </p:tgtEl>
                                        <p:attrNameLst>
                                          <p:attrName>fill.on</p:attrName>
                                        </p:attrNameLst>
                                      </p:cBhvr>
                                      <p:to>
                                        <p:strVal val="true"/>
                                      </p:to>
                                    </p:set>
                                  </p:childTnLst>
                                </p:cTn>
                              </p:par>
                            </p:childTnLst>
                          </p:cTn>
                        </p:par>
                      </p:childTnLst>
                    </p:cTn>
                  </p:par>
                  <p:par>
                    <p:cTn id="455" fill="hold">
                      <p:stCondLst>
                        <p:cond delay="indefinite"/>
                      </p:stCondLst>
                      <p:childTnLst>
                        <p:par>
                          <p:cTn id="456" fill="hold">
                            <p:stCondLst>
                              <p:cond delay="0"/>
                            </p:stCondLst>
                            <p:childTnLst>
                              <p:par>
                                <p:cTn id="457" presetID="6" presetClass="exit" presetSubtype="32" fill="hold" grpId="1" nodeType="clickEffect">
                                  <p:stCondLst>
                                    <p:cond delay="0"/>
                                  </p:stCondLst>
                                  <p:childTnLst>
                                    <p:animEffect transition="out" filter="circle(out)">
                                      <p:cBhvr>
                                        <p:cTn id="458" dur="2000"/>
                                        <p:tgtEl>
                                          <p:spTgt spid="186"/>
                                        </p:tgtEl>
                                      </p:cBhvr>
                                    </p:animEffect>
                                    <p:set>
                                      <p:cBhvr>
                                        <p:cTn id="459" dur="1" fill="hold">
                                          <p:stCondLst>
                                            <p:cond delay="1999"/>
                                          </p:stCondLst>
                                        </p:cTn>
                                        <p:tgtEl>
                                          <p:spTgt spid="186"/>
                                        </p:tgtEl>
                                        <p:attrNameLst>
                                          <p:attrName>style.visibility</p:attrName>
                                        </p:attrNameLst>
                                      </p:cBhvr>
                                      <p:to>
                                        <p:strVal val="hidden"/>
                                      </p:to>
                                    </p:set>
                                  </p:childTnLst>
                                </p:cTn>
                              </p:par>
                              <p:par>
                                <p:cTn id="460" presetID="6" presetClass="exit" presetSubtype="32" fill="hold" grpId="1" nodeType="withEffect">
                                  <p:stCondLst>
                                    <p:cond delay="0"/>
                                  </p:stCondLst>
                                  <p:childTnLst>
                                    <p:animEffect transition="out" filter="circle(out)">
                                      <p:cBhvr>
                                        <p:cTn id="461" dur="2000"/>
                                        <p:tgtEl>
                                          <p:spTgt spid="187"/>
                                        </p:tgtEl>
                                      </p:cBhvr>
                                    </p:animEffect>
                                    <p:set>
                                      <p:cBhvr>
                                        <p:cTn id="462" dur="1" fill="hold">
                                          <p:stCondLst>
                                            <p:cond delay="1999"/>
                                          </p:stCondLst>
                                        </p:cTn>
                                        <p:tgtEl>
                                          <p:spTgt spid="187"/>
                                        </p:tgtEl>
                                        <p:attrNameLst>
                                          <p:attrName>style.visibility</p:attrName>
                                        </p:attrNameLst>
                                      </p:cBhvr>
                                      <p:to>
                                        <p:strVal val="hidden"/>
                                      </p:to>
                                    </p:set>
                                  </p:childTnLst>
                                </p:cTn>
                              </p:par>
                              <p:par>
                                <p:cTn id="463" presetID="6" presetClass="exit" presetSubtype="32" fill="hold" grpId="1" nodeType="withEffect">
                                  <p:stCondLst>
                                    <p:cond delay="0"/>
                                  </p:stCondLst>
                                  <p:childTnLst>
                                    <p:animEffect transition="out" filter="circle(out)">
                                      <p:cBhvr>
                                        <p:cTn id="464" dur="2000"/>
                                        <p:tgtEl>
                                          <p:spTgt spid="188"/>
                                        </p:tgtEl>
                                      </p:cBhvr>
                                    </p:animEffect>
                                    <p:set>
                                      <p:cBhvr>
                                        <p:cTn id="465" dur="1" fill="hold">
                                          <p:stCondLst>
                                            <p:cond delay="1999"/>
                                          </p:stCondLst>
                                        </p:cTn>
                                        <p:tgtEl>
                                          <p:spTgt spid="188"/>
                                        </p:tgtEl>
                                        <p:attrNameLst>
                                          <p:attrName>style.visibility</p:attrName>
                                        </p:attrNameLst>
                                      </p:cBhvr>
                                      <p:to>
                                        <p:strVal val="hidden"/>
                                      </p:to>
                                    </p:set>
                                  </p:childTnLst>
                                </p:cTn>
                              </p:par>
                              <p:par>
                                <p:cTn id="466" presetID="6" presetClass="exit" presetSubtype="32" fill="hold" grpId="1" nodeType="withEffect">
                                  <p:stCondLst>
                                    <p:cond delay="0"/>
                                  </p:stCondLst>
                                  <p:childTnLst>
                                    <p:animEffect transition="out" filter="circle(out)">
                                      <p:cBhvr>
                                        <p:cTn id="467" dur="2000"/>
                                        <p:tgtEl>
                                          <p:spTgt spid="189"/>
                                        </p:tgtEl>
                                      </p:cBhvr>
                                    </p:animEffect>
                                    <p:set>
                                      <p:cBhvr>
                                        <p:cTn id="468" dur="1" fill="hold">
                                          <p:stCondLst>
                                            <p:cond delay="1999"/>
                                          </p:stCondLst>
                                        </p:cTn>
                                        <p:tgtEl>
                                          <p:spTgt spid="189"/>
                                        </p:tgtEl>
                                        <p:attrNameLst>
                                          <p:attrName>style.visibility</p:attrName>
                                        </p:attrNameLst>
                                      </p:cBhvr>
                                      <p:to>
                                        <p:strVal val="hidden"/>
                                      </p:to>
                                    </p:set>
                                  </p:childTnLst>
                                </p:cTn>
                              </p:par>
                              <p:par>
                                <p:cTn id="469" presetID="6" presetClass="exit" presetSubtype="32" fill="hold" grpId="1" nodeType="withEffect">
                                  <p:stCondLst>
                                    <p:cond delay="0"/>
                                  </p:stCondLst>
                                  <p:childTnLst>
                                    <p:animEffect transition="out" filter="circle(out)">
                                      <p:cBhvr>
                                        <p:cTn id="470" dur="2000"/>
                                        <p:tgtEl>
                                          <p:spTgt spid="190"/>
                                        </p:tgtEl>
                                      </p:cBhvr>
                                    </p:animEffect>
                                    <p:set>
                                      <p:cBhvr>
                                        <p:cTn id="471" dur="1" fill="hold">
                                          <p:stCondLst>
                                            <p:cond delay="1999"/>
                                          </p:stCondLst>
                                        </p:cTn>
                                        <p:tgtEl>
                                          <p:spTgt spid="190"/>
                                        </p:tgtEl>
                                        <p:attrNameLst>
                                          <p:attrName>style.visibility</p:attrName>
                                        </p:attrNameLst>
                                      </p:cBhvr>
                                      <p:to>
                                        <p:strVal val="hidden"/>
                                      </p:to>
                                    </p:set>
                                  </p:childTnLst>
                                </p:cTn>
                              </p:par>
                              <p:par>
                                <p:cTn id="472" presetID="6" presetClass="exit" presetSubtype="32" fill="hold" grpId="1" nodeType="withEffect">
                                  <p:stCondLst>
                                    <p:cond delay="0"/>
                                  </p:stCondLst>
                                  <p:childTnLst>
                                    <p:animEffect transition="out" filter="circle(out)">
                                      <p:cBhvr>
                                        <p:cTn id="473" dur="2000"/>
                                        <p:tgtEl>
                                          <p:spTgt spid="191"/>
                                        </p:tgtEl>
                                      </p:cBhvr>
                                    </p:animEffect>
                                    <p:set>
                                      <p:cBhvr>
                                        <p:cTn id="474" dur="1" fill="hold">
                                          <p:stCondLst>
                                            <p:cond delay="1999"/>
                                          </p:stCondLst>
                                        </p:cTn>
                                        <p:tgtEl>
                                          <p:spTgt spid="191"/>
                                        </p:tgtEl>
                                        <p:attrNameLst>
                                          <p:attrName>style.visibility</p:attrName>
                                        </p:attrNameLst>
                                      </p:cBhvr>
                                      <p:to>
                                        <p:strVal val="hidden"/>
                                      </p:to>
                                    </p:set>
                                  </p:childTnLst>
                                </p:cTn>
                              </p:par>
                              <p:par>
                                <p:cTn id="475" presetID="6" presetClass="exit" presetSubtype="32" fill="hold" grpId="1" nodeType="withEffect">
                                  <p:stCondLst>
                                    <p:cond delay="0"/>
                                  </p:stCondLst>
                                  <p:childTnLst>
                                    <p:animEffect transition="out" filter="circle(out)">
                                      <p:cBhvr>
                                        <p:cTn id="476" dur="2000"/>
                                        <p:tgtEl>
                                          <p:spTgt spid="194"/>
                                        </p:tgtEl>
                                      </p:cBhvr>
                                    </p:animEffect>
                                    <p:set>
                                      <p:cBhvr>
                                        <p:cTn id="477" dur="1" fill="hold">
                                          <p:stCondLst>
                                            <p:cond delay="1999"/>
                                          </p:stCondLst>
                                        </p:cTn>
                                        <p:tgtEl>
                                          <p:spTgt spid="194"/>
                                        </p:tgtEl>
                                        <p:attrNameLst>
                                          <p:attrName>style.visibility</p:attrName>
                                        </p:attrNameLst>
                                      </p:cBhvr>
                                      <p:to>
                                        <p:strVal val="hidden"/>
                                      </p:to>
                                    </p:set>
                                  </p:childTnLst>
                                </p:cTn>
                              </p:par>
                              <p:par>
                                <p:cTn id="478" presetID="6" presetClass="exit" presetSubtype="32" fill="hold" grpId="1" nodeType="withEffect">
                                  <p:stCondLst>
                                    <p:cond delay="0"/>
                                  </p:stCondLst>
                                  <p:childTnLst>
                                    <p:animEffect transition="out" filter="circle(out)">
                                      <p:cBhvr>
                                        <p:cTn id="479" dur="2000"/>
                                        <p:tgtEl>
                                          <p:spTgt spid="195"/>
                                        </p:tgtEl>
                                      </p:cBhvr>
                                    </p:animEffect>
                                    <p:set>
                                      <p:cBhvr>
                                        <p:cTn id="480" dur="1" fill="hold">
                                          <p:stCondLst>
                                            <p:cond delay="1999"/>
                                          </p:stCondLst>
                                        </p:cTn>
                                        <p:tgtEl>
                                          <p:spTgt spid="195"/>
                                        </p:tgtEl>
                                        <p:attrNameLst>
                                          <p:attrName>style.visibility</p:attrName>
                                        </p:attrNameLst>
                                      </p:cBhvr>
                                      <p:to>
                                        <p:strVal val="hidden"/>
                                      </p:to>
                                    </p:set>
                                  </p:childTnLst>
                                </p:cTn>
                              </p:par>
                              <p:par>
                                <p:cTn id="481" presetID="6" presetClass="exit" presetSubtype="32" fill="hold" grpId="1" nodeType="withEffect">
                                  <p:stCondLst>
                                    <p:cond delay="0"/>
                                  </p:stCondLst>
                                  <p:childTnLst>
                                    <p:animEffect transition="out" filter="circle(out)">
                                      <p:cBhvr>
                                        <p:cTn id="482" dur="2000"/>
                                        <p:tgtEl>
                                          <p:spTgt spid="218"/>
                                        </p:tgtEl>
                                      </p:cBhvr>
                                    </p:animEffect>
                                    <p:set>
                                      <p:cBhvr>
                                        <p:cTn id="483" dur="1" fill="hold">
                                          <p:stCondLst>
                                            <p:cond delay="1999"/>
                                          </p:stCondLst>
                                        </p:cTn>
                                        <p:tgtEl>
                                          <p:spTgt spid="218"/>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84" restart="whenNotActive" fill="hold" evtFilter="cancelBubble" nodeType="interactiveSeq">
                <p:stCondLst>
                  <p:cond evt="onClick" delay="0">
                    <p:tgtEl>
                      <p:spTgt spid="4"/>
                    </p:tgtEl>
                  </p:cond>
                </p:stCondLst>
                <p:endSync evt="end" delay="0">
                  <p:rtn val="all"/>
                </p:endSync>
                <p:childTnLst>
                  <p:par>
                    <p:cTn id="485" fill="hold">
                      <p:stCondLst>
                        <p:cond delay="0"/>
                      </p:stCondLst>
                      <p:childTnLst>
                        <p:par>
                          <p:cTn id="486" fill="hold">
                            <p:stCondLst>
                              <p:cond delay="0"/>
                            </p:stCondLst>
                            <p:childTnLst>
                              <p:par>
                                <p:cTn id="487" presetID="6" presetClass="entr" presetSubtype="16" fill="hold" grpId="0" nodeType="withEffect">
                                  <p:stCondLst>
                                    <p:cond delay="0"/>
                                  </p:stCondLst>
                                  <p:childTnLst>
                                    <p:set>
                                      <p:cBhvr>
                                        <p:cTn id="488" dur="1" fill="hold">
                                          <p:stCondLst>
                                            <p:cond delay="0"/>
                                          </p:stCondLst>
                                        </p:cTn>
                                        <p:tgtEl>
                                          <p:spTgt spid="235"/>
                                        </p:tgtEl>
                                        <p:attrNameLst>
                                          <p:attrName>style.visibility</p:attrName>
                                        </p:attrNameLst>
                                      </p:cBhvr>
                                      <p:to>
                                        <p:strVal val="visible"/>
                                      </p:to>
                                    </p:set>
                                    <p:animEffect transition="in" filter="circle(in)">
                                      <p:cBhvr>
                                        <p:cTn id="489" dur="2000"/>
                                        <p:tgtEl>
                                          <p:spTgt spid="235"/>
                                        </p:tgtEl>
                                      </p:cBhvr>
                                    </p:animEffect>
                                  </p:childTnLst>
                                </p:cTn>
                              </p:par>
                              <p:par>
                                <p:cTn id="490" presetID="19" presetClass="emph" presetSubtype="0" fill="hold" grpId="0" nodeType="withEffect">
                                  <p:stCondLst>
                                    <p:cond delay="0"/>
                                  </p:stCondLst>
                                  <p:childTnLst>
                                    <p:animClr clrSpc="rgb" dir="cw">
                                      <p:cBhvr override="childStyle">
                                        <p:cTn id="491" dur="500" fill="hold"/>
                                        <p:tgtEl>
                                          <p:spTgt spid="196"/>
                                        </p:tgtEl>
                                        <p:attrNameLst>
                                          <p:attrName>style.color</p:attrName>
                                        </p:attrNameLst>
                                      </p:cBhvr>
                                      <p:to>
                                        <a:schemeClr val="accent2"/>
                                      </p:to>
                                    </p:animClr>
                                    <p:animClr clrSpc="rgb" dir="cw">
                                      <p:cBhvr>
                                        <p:cTn id="492" dur="500" fill="hold"/>
                                        <p:tgtEl>
                                          <p:spTgt spid="196"/>
                                        </p:tgtEl>
                                        <p:attrNameLst>
                                          <p:attrName>fillcolor</p:attrName>
                                        </p:attrNameLst>
                                      </p:cBhvr>
                                      <p:to>
                                        <a:schemeClr val="accent2"/>
                                      </p:to>
                                    </p:animClr>
                                    <p:set>
                                      <p:cBhvr>
                                        <p:cTn id="493" dur="500" fill="hold"/>
                                        <p:tgtEl>
                                          <p:spTgt spid="196"/>
                                        </p:tgtEl>
                                        <p:attrNameLst>
                                          <p:attrName>fill.type</p:attrName>
                                        </p:attrNameLst>
                                      </p:cBhvr>
                                      <p:to>
                                        <p:strVal val="solid"/>
                                      </p:to>
                                    </p:set>
                                    <p:set>
                                      <p:cBhvr>
                                        <p:cTn id="494" dur="500" fill="hold"/>
                                        <p:tgtEl>
                                          <p:spTgt spid="196"/>
                                        </p:tgtEl>
                                        <p:attrNameLst>
                                          <p:attrName>fill.on</p:attrName>
                                        </p:attrNameLst>
                                      </p:cBhvr>
                                      <p:to>
                                        <p:strVal val="true"/>
                                      </p:to>
                                    </p:set>
                                  </p:childTnLst>
                                </p:cTn>
                              </p:par>
                              <p:par>
                                <p:cTn id="495" presetID="19" presetClass="emph" presetSubtype="0" fill="hold" grpId="0" nodeType="withEffect">
                                  <p:stCondLst>
                                    <p:cond delay="0"/>
                                  </p:stCondLst>
                                  <p:childTnLst>
                                    <p:animClr clrSpc="rgb" dir="cw">
                                      <p:cBhvr override="childStyle">
                                        <p:cTn id="496" dur="500" fill="hold"/>
                                        <p:tgtEl>
                                          <p:spTgt spid="197"/>
                                        </p:tgtEl>
                                        <p:attrNameLst>
                                          <p:attrName>style.color</p:attrName>
                                        </p:attrNameLst>
                                      </p:cBhvr>
                                      <p:to>
                                        <a:schemeClr val="accent2"/>
                                      </p:to>
                                    </p:animClr>
                                    <p:animClr clrSpc="rgb" dir="cw">
                                      <p:cBhvr>
                                        <p:cTn id="497" dur="500" fill="hold"/>
                                        <p:tgtEl>
                                          <p:spTgt spid="197"/>
                                        </p:tgtEl>
                                        <p:attrNameLst>
                                          <p:attrName>fillcolor</p:attrName>
                                        </p:attrNameLst>
                                      </p:cBhvr>
                                      <p:to>
                                        <a:schemeClr val="accent2"/>
                                      </p:to>
                                    </p:animClr>
                                    <p:set>
                                      <p:cBhvr>
                                        <p:cTn id="498" dur="500" fill="hold"/>
                                        <p:tgtEl>
                                          <p:spTgt spid="197"/>
                                        </p:tgtEl>
                                        <p:attrNameLst>
                                          <p:attrName>fill.type</p:attrName>
                                        </p:attrNameLst>
                                      </p:cBhvr>
                                      <p:to>
                                        <p:strVal val="solid"/>
                                      </p:to>
                                    </p:set>
                                    <p:set>
                                      <p:cBhvr>
                                        <p:cTn id="499" dur="500" fill="hold"/>
                                        <p:tgtEl>
                                          <p:spTgt spid="197"/>
                                        </p:tgtEl>
                                        <p:attrNameLst>
                                          <p:attrName>fill.on</p:attrName>
                                        </p:attrNameLst>
                                      </p:cBhvr>
                                      <p:to>
                                        <p:strVal val="true"/>
                                      </p:to>
                                    </p:set>
                                  </p:childTnLst>
                                </p:cTn>
                              </p:par>
                              <p:par>
                                <p:cTn id="500" presetID="19" presetClass="emph" presetSubtype="0" fill="hold" grpId="0" nodeType="withEffect">
                                  <p:stCondLst>
                                    <p:cond delay="0"/>
                                  </p:stCondLst>
                                  <p:childTnLst>
                                    <p:animClr clrSpc="rgb" dir="cw">
                                      <p:cBhvr override="childStyle">
                                        <p:cTn id="501" dur="500" fill="hold"/>
                                        <p:tgtEl>
                                          <p:spTgt spid="198"/>
                                        </p:tgtEl>
                                        <p:attrNameLst>
                                          <p:attrName>style.color</p:attrName>
                                        </p:attrNameLst>
                                      </p:cBhvr>
                                      <p:to>
                                        <a:schemeClr val="accent2"/>
                                      </p:to>
                                    </p:animClr>
                                    <p:animClr clrSpc="rgb" dir="cw">
                                      <p:cBhvr>
                                        <p:cTn id="502" dur="500" fill="hold"/>
                                        <p:tgtEl>
                                          <p:spTgt spid="198"/>
                                        </p:tgtEl>
                                        <p:attrNameLst>
                                          <p:attrName>fillcolor</p:attrName>
                                        </p:attrNameLst>
                                      </p:cBhvr>
                                      <p:to>
                                        <a:schemeClr val="accent2"/>
                                      </p:to>
                                    </p:animClr>
                                    <p:set>
                                      <p:cBhvr>
                                        <p:cTn id="503" dur="500" fill="hold"/>
                                        <p:tgtEl>
                                          <p:spTgt spid="198"/>
                                        </p:tgtEl>
                                        <p:attrNameLst>
                                          <p:attrName>fill.type</p:attrName>
                                        </p:attrNameLst>
                                      </p:cBhvr>
                                      <p:to>
                                        <p:strVal val="solid"/>
                                      </p:to>
                                    </p:set>
                                    <p:set>
                                      <p:cBhvr>
                                        <p:cTn id="504" dur="500" fill="hold"/>
                                        <p:tgtEl>
                                          <p:spTgt spid="198"/>
                                        </p:tgtEl>
                                        <p:attrNameLst>
                                          <p:attrName>fill.on</p:attrName>
                                        </p:attrNameLst>
                                      </p:cBhvr>
                                      <p:to>
                                        <p:strVal val="true"/>
                                      </p:to>
                                    </p:set>
                                  </p:childTnLst>
                                </p:cTn>
                              </p:par>
                              <p:par>
                                <p:cTn id="505" presetID="19" presetClass="emph" presetSubtype="0" fill="hold" grpId="0" nodeType="withEffect">
                                  <p:stCondLst>
                                    <p:cond delay="0"/>
                                  </p:stCondLst>
                                  <p:childTnLst>
                                    <p:animClr clrSpc="rgb" dir="cw">
                                      <p:cBhvr override="childStyle">
                                        <p:cTn id="506" dur="500" fill="hold"/>
                                        <p:tgtEl>
                                          <p:spTgt spid="199"/>
                                        </p:tgtEl>
                                        <p:attrNameLst>
                                          <p:attrName>style.color</p:attrName>
                                        </p:attrNameLst>
                                      </p:cBhvr>
                                      <p:to>
                                        <a:schemeClr val="accent2"/>
                                      </p:to>
                                    </p:animClr>
                                    <p:animClr clrSpc="rgb" dir="cw">
                                      <p:cBhvr>
                                        <p:cTn id="507" dur="500" fill="hold"/>
                                        <p:tgtEl>
                                          <p:spTgt spid="199"/>
                                        </p:tgtEl>
                                        <p:attrNameLst>
                                          <p:attrName>fillcolor</p:attrName>
                                        </p:attrNameLst>
                                      </p:cBhvr>
                                      <p:to>
                                        <a:schemeClr val="accent2"/>
                                      </p:to>
                                    </p:animClr>
                                    <p:set>
                                      <p:cBhvr>
                                        <p:cTn id="508" dur="500" fill="hold"/>
                                        <p:tgtEl>
                                          <p:spTgt spid="199"/>
                                        </p:tgtEl>
                                        <p:attrNameLst>
                                          <p:attrName>fill.type</p:attrName>
                                        </p:attrNameLst>
                                      </p:cBhvr>
                                      <p:to>
                                        <p:strVal val="solid"/>
                                      </p:to>
                                    </p:set>
                                    <p:set>
                                      <p:cBhvr>
                                        <p:cTn id="509" dur="500" fill="hold"/>
                                        <p:tgtEl>
                                          <p:spTgt spid="199"/>
                                        </p:tgtEl>
                                        <p:attrNameLst>
                                          <p:attrName>fill.on</p:attrName>
                                        </p:attrNameLst>
                                      </p:cBhvr>
                                      <p:to>
                                        <p:strVal val="true"/>
                                      </p:to>
                                    </p:set>
                                  </p:childTnLst>
                                </p:cTn>
                              </p:par>
                              <p:par>
                                <p:cTn id="510" presetID="19" presetClass="emph" presetSubtype="0" fill="hold" grpId="0" nodeType="withEffect">
                                  <p:stCondLst>
                                    <p:cond delay="0"/>
                                  </p:stCondLst>
                                  <p:childTnLst>
                                    <p:animClr clrSpc="rgb" dir="cw">
                                      <p:cBhvr override="childStyle">
                                        <p:cTn id="511" dur="500" fill="hold"/>
                                        <p:tgtEl>
                                          <p:spTgt spid="200"/>
                                        </p:tgtEl>
                                        <p:attrNameLst>
                                          <p:attrName>style.color</p:attrName>
                                        </p:attrNameLst>
                                      </p:cBhvr>
                                      <p:to>
                                        <a:schemeClr val="accent2"/>
                                      </p:to>
                                    </p:animClr>
                                    <p:animClr clrSpc="rgb" dir="cw">
                                      <p:cBhvr>
                                        <p:cTn id="512" dur="500" fill="hold"/>
                                        <p:tgtEl>
                                          <p:spTgt spid="200"/>
                                        </p:tgtEl>
                                        <p:attrNameLst>
                                          <p:attrName>fillcolor</p:attrName>
                                        </p:attrNameLst>
                                      </p:cBhvr>
                                      <p:to>
                                        <a:schemeClr val="accent2"/>
                                      </p:to>
                                    </p:animClr>
                                    <p:set>
                                      <p:cBhvr>
                                        <p:cTn id="513" dur="500" fill="hold"/>
                                        <p:tgtEl>
                                          <p:spTgt spid="200"/>
                                        </p:tgtEl>
                                        <p:attrNameLst>
                                          <p:attrName>fill.type</p:attrName>
                                        </p:attrNameLst>
                                      </p:cBhvr>
                                      <p:to>
                                        <p:strVal val="solid"/>
                                      </p:to>
                                    </p:set>
                                    <p:set>
                                      <p:cBhvr>
                                        <p:cTn id="514" dur="500" fill="hold"/>
                                        <p:tgtEl>
                                          <p:spTgt spid="200"/>
                                        </p:tgtEl>
                                        <p:attrNameLst>
                                          <p:attrName>fill.on</p:attrName>
                                        </p:attrNameLst>
                                      </p:cBhvr>
                                      <p:to>
                                        <p:strVal val="true"/>
                                      </p:to>
                                    </p:set>
                                  </p:childTnLst>
                                </p:cTn>
                              </p:par>
                              <p:par>
                                <p:cTn id="515" presetID="19" presetClass="emph" presetSubtype="0" fill="hold" grpId="0" nodeType="withEffect">
                                  <p:stCondLst>
                                    <p:cond delay="0"/>
                                  </p:stCondLst>
                                  <p:childTnLst>
                                    <p:animClr clrSpc="rgb" dir="cw">
                                      <p:cBhvr override="childStyle">
                                        <p:cTn id="516" dur="500" fill="hold"/>
                                        <p:tgtEl>
                                          <p:spTgt spid="201"/>
                                        </p:tgtEl>
                                        <p:attrNameLst>
                                          <p:attrName>style.color</p:attrName>
                                        </p:attrNameLst>
                                      </p:cBhvr>
                                      <p:to>
                                        <a:schemeClr val="accent2"/>
                                      </p:to>
                                    </p:animClr>
                                    <p:animClr clrSpc="rgb" dir="cw">
                                      <p:cBhvr>
                                        <p:cTn id="517" dur="500" fill="hold"/>
                                        <p:tgtEl>
                                          <p:spTgt spid="201"/>
                                        </p:tgtEl>
                                        <p:attrNameLst>
                                          <p:attrName>fillcolor</p:attrName>
                                        </p:attrNameLst>
                                      </p:cBhvr>
                                      <p:to>
                                        <a:schemeClr val="accent2"/>
                                      </p:to>
                                    </p:animClr>
                                    <p:set>
                                      <p:cBhvr>
                                        <p:cTn id="518" dur="500" fill="hold"/>
                                        <p:tgtEl>
                                          <p:spTgt spid="201"/>
                                        </p:tgtEl>
                                        <p:attrNameLst>
                                          <p:attrName>fill.type</p:attrName>
                                        </p:attrNameLst>
                                      </p:cBhvr>
                                      <p:to>
                                        <p:strVal val="solid"/>
                                      </p:to>
                                    </p:set>
                                    <p:set>
                                      <p:cBhvr>
                                        <p:cTn id="519" dur="500" fill="hold"/>
                                        <p:tgtEl>
                                          <p:spTgt spid="201"/>
                                        </p:tgtEl>
                                        <p:attrNameLst>
                                          <p:attrName>fill.on</p:attrName>
                                        </p:attrNameLst>
                                      </p:cBhvr>
                                      <p:to>
                                        <p:strVal val="true"/>
                                      </p:to>
                                    </p:set>
                                  </p:childTnLst>
                                </p:cTn>
                              </p:par>
                              <p:par>
                                <p:cTn id="520" presetID="19" presetClass="emph" presetSubtype="0" fill="hold" grpId="0" nodeType="withEffect">
                                  <p:stCondLst>
                                    <p:cond delay="0"/>
                                  </p:stCondLst>
                                  <p:childTnLst>
                                    <p:animClr clrSpc="rgb" dir="cw">
                                      <p:cBhvr override="childStyle">
                                        <p:cTn id="521" dur="500" fill="hold"/>
                                        <p:tgtEl>
                                          <p:spTgt spid="202"/>
                                        </p:tgtEl>
                                        <p:attrNameLst>
                                          <p:attrName>style.color</p:attrName>
                                        </p:attrNameLst>
                                      </p:cBhvr>
                                      <p:to>
                                        <a:schemeClr val="accent2"/>
                                      </p:to>
                                    </p:animClr>
                                    <p:animClr clrSpc="rgb" dir="cw">
                                      <p:cBhvr>
                                        <p:cTn id="522" dur="500" fill="hold"/>
                                        <p:tgtEl>
                                          <p:spTgt spid="202"/>
                                        </p:tgtEl>
                                        <p:attrNameLst>
                                          <p:attrName>fillcolor</p:attrName>
                                        </p:attrNameLst>
                                      </p:cBhvr>
                                      <p:to>
                                        <a:schemeClr val="accent2"/>
                                      </p:to>
                                    </p:animClr>
                                    <p:set>
                                      <p:cBhvr>
                                        <p:cTn id="523" dur="500" fill="hold"/>
                                        <p:tgtEl>
                                          <p:spTgt spid="202"/>
                                        </p:tgtEl>
                                        <p:attrNameLst>
                                          <p:attrName>fill.type</p:attrName>
                                        </p:attrNameLst>
                                      </p:cBhvr>
                                      <p:to>
                                        <p:strVal val="solid"/>
                                      </p:to>
                                    </p:set>
                                    <p:set>
                                      <p:cBhvr>
                                        <p:cTn id="524" dur="500" fill="hold"/>
                                        <p:tgtEl>
                                          <p:spTgt spid="202"/>
                                        </p:tgtEl>
                                        <p:attrNameLst>
                                          <p:attrName>fill.on</p:attrName>
                                        </p:attrNameLst>
                                      </p:cBhvr>
                                      <p:to>
                                        <p:strVal val="true"/>
                                      </p:to>
                                    </p:set>
                                  </p:childTnLst>
                                </p:cTn>
                              </p:par>
                              <p:par>
                                <p:cTn id="525" presetID="19" presetClass="emph" presetSubtype="0" fill="hold" grpId="0" nodeType="withEffect">
                                  <p:stCondLst>
                                    <p:cond delay="0"/>
                                  </p:stCondLst>
                                  <p:childTnLst>
                                    <p:animClr clrSpc="rgb" dir="cw">
                                      <p:cBhvr override="childStyle">
                                        <p:cTn id="526" dur="500" fill="hold"/>
                                        <p:tgtEl>
                                          <p:spTgt spid="203"/>
                                        </p:tgtEl>
                                        <p:attrNameLst>
                                          <p:attrName>style.color</p:attrName>
                                        </p:attrNameLst>
                                      </p:cBhvr>
                                      <p:to>
                                        <a:schemeClr val="accent2"/>
                                      </p:to>
                                    </p:animClr>
                                    <p:animClr clrSpc="rgb" dir="cw">
                                      <p:cBhvr>
                                        <p:cTn id="527" dur="500" fill="hold"/>
                                        <p:tgtEl>
                                          <p:spTgt spid="203"/>
                                        </p:tgtEl>
                                        <p:attrNameLst>
                                          <p:attrName>fillcolor</p:attrName>
                                        </p:attrNameLst>
                                      </p:cBhvr>
                                      <p:to>
                                        <a:schemeClr val="accent2"/>
                                      </p:to>
                                    </p:animClr>
                                    <p:set>
                                      <p:cBhvr>
                                        <p:cTn id="528" dur="500" fill="hold"/>
                                        <p:tgtEl>
                                          <p:spTgt spid="203"/>
                                        </p:tgtEl>
                                        <p:attrNameLst>
                                          <p:attrName>fill.type</p:attrName>
                                        </p:attrNameLst>
                                      </p:cBhvr>
                                      <p:to>
                                        <p:strVal val="solid"/>
                                      </p:to>
                                    </p:set>
                                    <p:set>
                                      <p:cBhvr>
                                        <p:cTn id="529" dur="500" fill="hold"/>
                                        <p:tgtEl>
                                          <p:spTgt spid="203"/>
                                        </p:tgtEl>
                                        <p:attrNameLst>
                                          <p:attrName>fill.on</p:attrName>
                                        </p:attrNameLst>
                                      </p:cBhvr>
                                      <p:to>
                                        <p:strVal val="true"/>
                                      </p:to>
                                    </p:set>
                                  </p:childTnLst>
                                </p:cTn>
                              </p:par>
                            </p:childTnLst>
                          </p:cTn>
                        </p:par>
                      </p:childTnLst>
                    </p:cTn>
                  </p:par>
                  <p:par>
                    <p:cTn id="530" fill="hold">
                      <p:stCondLst>
                        <p:cond delay="indefinite"/>
                      </p:stCondLst>
                      <p:childTnLst>
                        <p:par>
                          <p:cTn id="531" fill="hold">
                            <p:stCondLst>
                              <p:cond delay="0"/>
                            </p:stCondLst>
                            <p:childTnLst>
                              <p:par>
                                <p:cTn id="532" presetID="6" presetClass="exit" presetSubtype="32" fill="hold" grpId="1" nodeType="clickEffect">
                                  <p:stCondLst>
                                    <p:cond delay="0"/>
                                  </p:stCondLst>
                                  <p:childTnLst>
                                    <p:animEffect transition="out" filter="circle(out)">
                                      <p:cBhvr>
                                        <p:cTn id="533" dur="2000"/>
                                        <p:tgtEl>
                                          <p:spTgt spid="196"/>
                                        </p:tgtEl>
                                      </p:cBhvr>
                                    </p:animEffect>
                                    <p:set>
                                      <p:cBhvr>
                                        <p:cTn id="534" dur="1" fill="hold">
                                          <p:stCondLst>
                                            <p:cond delay="1999"/>
                                          </p:stCondLst>
                                        </p:cTn>
                                        <p:tgtEl>
                                          <p:spTgt spid="196"/>
                                        </p:tgtEl>
                                        <p:attrNameLst>
                                          <p:attrName>style.visibility</p:attrName>
                                        </p:attrNameLst>
                                      </p:cBhvr>
                                      <p:to>
                                        <p:strVal val="hidden"/>
                                      </p:to>
                                    </p:set>
                                  </p:childTnLst>
                                </p:cTn>
                              </p:par>
                              <p:par>
                                <p:cTn id="535" presetID="6" presetClass="exit" presetSubtype="32" fill="hold" grpId="1" nodeType="withEffect">
                                  <p:stCondLst>
                                    <p:cond delay="0"/>
                                  </p:stCondLst>
                                  <p:childTnLst>
                                    <p:animEffect transition="out" filter="circle(out)">
                                      <p:cBhvr>
                                        <p:cTn id="536" dur="2000"/>
                                        <p:tgtEl>
                                          <p:spTgt spid="197"/>
                                        </p:tgtEl>
                                      </p:cBhvr>
                                    </p:animEffect>
                                    <p:set>
                                      <p:cBhvr>
                                        <p:cTn id="537" dur="1" fill="hold">
                                          <p:stCondLst>
                                            <p:cond delay="1999"/>
                                          </p:stCondLst>
                                        </p:cTn>
                                        <p:tgtEl>
                                          <p:spTgt spid="197"/>
                                        </p:tgtEl>
                                        <p:attrNameLst>
                                          <p:attrName>style.visibility</p:attrName>
                                        </p:attrNameLst>
                                      </p:cBhvr>
                                      <p:to>
                                        <p:strVal val="hidden"/>
                                      </p:to>
                                    </p:set>
                                  </p:childTnLst>
                                </p:cTn>
                              </p:par>
                              <p:par>
                                <p:cTn id="538" presetID="6" presetClass="exit" presetSubtype="32" fill="hold" grpId="1" nodeType="withEffect">
                                  <p:stCondLst>
                                    <p:cond delay="0"/>
                                  </p:stCondLst>
                                  <p:childTnLst>
                                    <p:animEffect transition="out" filter="circle(out)">
                                      <p:cBhvr>
                                        <p:cTn id="539" dur="2000"/>
                                        <p:tgtEl>
                                          <p:spTgt spid="198"/>
                                        </p:tgtEl>
                                      </p:cBhvr>
                                    </p:animEffect>
                                    <p:set>
                                      <p:cBhvr>
                                        <p:cTn id="540" dur="1" fill="hold">
                                          <p:stCondLst>
                                            <p:cond delay="1999"/>
                                          </p:stCondLst>
                                        </p:cTn>
                                        <p:tgtEl>
                                          <p:spTgt spid="198"/>
                                        </p:tgtEl>
                                        <p:attrNameLst>
                                          <p:attrName>style.visibility</p:attrName>
                                        </p:attrNameLst>
                                      </p:cBhvr>
                                      <p:to>
                                        <p:strVal val="hidden"/>
                                      </p:to>
                                    </p:set>
                                  </p:childTnLst>
                                </p:cTn>
                              </p:par>
                              <p:par>
                                <p:cTn id="541" presetID="6" presetClass="exit" presetSubtype="32" fill="hold" grpId="1" nodeType="withEffect">
                                  <p:stCondLst>
                                    <p:cond delay="0"/>
                                  </p:stCondLst>
                                  <p:childTnLst>
                                    <p:animEffect transition="out" filter="circle(out)">
                                      <p:cBhvr>
                                        <p:cTn id="542" dur="2000"/>
                                        <p:tgtEl>
                                          <p:spTgt spid="199"/>
                                        </p:tgtEl>
                                      </p:cBhvr>
                                    </p:animEffect>
                                    <p:set>
                                      <p:cBhvr>
                                        <p:cTn id="543" dur="1" fill="hold">
                                          <p:stCondLst>
                                            <p:cond delay="1999"/>
                                          </p:stCondLst>
                                        </p:cTn>
                                        <p:tgtEl>
                                          <p:spTgt spid="199"/>
                                        </p:tgtEl>
                                        <p:attrNameLst>
                                          <p:attrName>style.visibility</p:attrName>
                                        </p:attrNameLst>
                                      </p:cBhvr>
                                      <p:to>
                                        <p:strVal val="hidden"/>
                                      </p:to>
                                    </p:set>
                                  </p:childTnLst>
                                </p:cTn>
                              </p:par>
                              <p:par>
                                <p:cTn id="544" presetID="6" presetClass="exit" presetSubtype="32" fill="hold" grpId="1" nodeType="withEffect">
                                  <p:stCondLst>
                                    <p:cond delay="0"/>
                                  </p:stCondLst>
                                  <p:childTnLst>
                                    <p:animEffect transition="out" filter="circle(out)">
                                      <p:cBhvr>
                                        <p:cTn id="545" dur="2000"/>
                                        <p:tgtEl>
                                          <p:spTgt spid="200"/>
                                        </p:tgtEl>
                                      </p:cBhvr>
                                    </p:animEffect>
                                    <p:set>
                                      <p:cBhvr>
                                        <p:cTn id="546" dur="1" fill="hold">
                                          <p:stCondLst>
                                            <p:cond delay="1999"/>
                                          </p:stCondLst>
                                        </p:cTn>
                                        <p:tgtEl>
                                          <p:spTgt spid="200"/>
                                        </p:tgtEl>
                                        <p:attrNameLst>
                                          <p:attrName>style.visibility</p:attrName>
                                        </p:attrNameLst>
                                      </p:cBhvr>
                                      <p:to>
                                        <p:strVal val="hidden"/>
                                      </p:to>
                                    </p:set>
                                  </p:childTnLst>
                                </p:cTn>
                              </p:par>
                              <p:par>
                                <p:cTn id="547" presetID="6" presetClass="exit" presetSubtype="32" fill="hold" grpId="1" nodeType="withEffect">
                                  <p:stCondLst>
                                    <p:cond delay="0"/>
                                  </p:stCondLst>
                                  <p:childTnLst>
                                    <p:animEffect transition="out" filter="circle(out)">
                                      <p:cBhvr>
                                        <p:cTn id="548" dur="2000"/>
                                        <p:tgtEl>
                                          <p:spTgt spid="201"/>
                                        </p:tgtEl>
                                      </p:cBhvr>
                                    </p:animEffect>
                                    <p:set>
                                      <p:cBhvr>
                                        <p:cTn id="549" dur="1" fill="hold">
                                          <p:stCondLst>
                                            <p:cond delay="1999"/>
                                          </p:stCondLst>
                                        </p:cTn>
                                        <p:tgtEl>
                                          <p:spTgt spid="201"/>
                                        </p:tgtEl>
                                        <p:attrNameLst>
                                          <p:attrName>style.visibility</p:attrName>
                                        </p:attrNameLst>
                                      </p:cBhvr>
                                      <p:to>
                                        <p:strVal val="hidden"/>
                                      </p:to>
                                    </p:set>
                                  </p:childTnLst>
                                </p:cTn>
                              </p:par>
                              <p:par>
                                <p:cTn id="550" presetID="6" presetClass="exit" presetSubtype="32" fill="hold" grpId="1" nodeType="withEffect">
                                  <p:stCondLst>
                                    <p:cond delay="0"/>
                                  </p:stCondLst>
                                  <p:childTnLst>
                                    <p:animEffect transition="out" filter="circle(out)">
                                      <p:cBhvr>
                                        <p:cTn id="551" dur="2000"/>
                                        <p:tgtEl>
                                          <p:spTgt spid="202"/>
                                        </p:tgtEl>
                                      </p:cBhvr>
                                    </p:animEffect>
                                    <p:set>
                                      <p:cBhvr>
                                        <p:cTn id="552" dur="1" fill="hold">
                                          <p:stCondLst>
                                            <p:cond delay="1999"/>
                                          </p:stCondLst>
                                        </p:cTn>
                                        <p:tgtEl>
                                          <p:spTgt spid="202"/>
                                        </p:tgtEl>
                                        <p:attrNameLst>
                                          <p:attrName>style.visibility</p:attrName>
                                        </p:attrNameLst>
                                      </p:cBhvr>
                                      <p:to>
                                        <p:strVal val="hidden"/>
                                      </p:to>
                                    </p:set>
                                  </p:childTnLst>
                                </p:cTn>
                              </p:par>
                              <p:par>
                                <p:cTn id="553" presetID="6" presetClass="exit" presetSubtype="32" fill="hold" grpId="1" nodeType="withEffect">
                                  <p:stCondLst>
                                    <p:cond delay="0"/>
                                  </p:stCondLst>
                                  <p:childTnLst>
                                    <p:animEffect transition="out" filter="circle(out)">
                                      <p:cBhvr>
                                        <p:cTn id="554" dur="2000"/>
                                        <p:tgtEl>
                                          <p:spTgt spid="203"/>
                                        </p:tgtEl>
                                      </p:cBhvr>
                                    </p:animEffect>
                                    <p:set>
                                      <p:cBhvr>
                                        <p:cTn id="555" dur="1" fill="hold">
                                          <p:stCondLst>
                                            <p:cond delay="1999"/>
                                          </p:stCondLst>
                                        </p:cTn>
                                        <p:tgtEl>
                                          <p:spTgt spid="203"/>
                                        </p:tgtEl>
                                        <p:attrNameLst>
                                          <p:attrName>style.visibility</p:attrName>
                                        </p:attrNameLst>
                                      </p:cBhvr>
                                      <p:to>
                                        <p:strVal val="hidden"/>
                                      </p:to>
                                    </p:set>
                                  </p:childTnLst>
                                </p:cTn>
                              </p:par>
                              <p:par>
                                <p:cTn id="556" presetID="6" presetClass="exit" presetSubtype="32" fill="hold" grpId="1" nodeType="withEffect">
                                  <p:stCondLst>
                                    <p:cond delay="0"/>
                                  </p:stCondLst>
                                  <p:childTnLst>
                                    <p:animEffect transition="out" filter="circle(out)">
                                      <p:cBhvr>
                                        <p:cTn id="557" dur="2000"/>
                                        <p:tgtEl>
                                          <p:spTgt spid="235"/>
                                        </p:tgtEl>
                                      </p:cBhvr>
                                    </p:animEffect>
                                    <p:set>
                                      <p:cBhvr>
                                        <p:cTn id="558" dur="1" fill="hold">
                                          <p:stCondLst>
                                            <p:cond delay="1999"/>
                                          </p:stCondLst>
                                        </p:cTn>
                                        <p:tgtEl>
                                          <p:spTgt spid="235"/>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559" restart="whenNotActive" fill="hold" evtFilter="cancelBubble" nodeType="interactiveSeq">
                <p:stCondLst>
                  <p:cond evt="onClick" delay="0">
                    <p:tgtEl>
                      <p:spTgt spid="2"/>
                    </p:tgtEl>
                  </p:cond>
                </p:stCondLst>
                <p:endSync evt="end" delay="0">
                  <p:rtn val="all"/>
                </p:endSync>
                <p:childTnLst>
                  <p:par>
                    <p:cTn id="560" fill="hold">
                      <p:stCondLst>
                        <p:cond delay="0"/>
                      </p:stCondLst>
                      <p:childTnLst>
                        <p:par>
                          <p:cTn id="561" fill="hold">
                            <p:stCondLst>
                              <p:cond delay="0"/>
                            </p:stCondLst>
                            <p:childTnLst>
                              <p:par>
                                <p:cTn id="562" presetID="6" presetClass="entr" presetSubtype="16" fill="hold" grpId="0" nodeType="withEffect">
                                  <p:stCondLst>
                                    <p:cond delay="0"/>
                                  </p:stCondLst>
                                  <p:childTnLst>
                                    <p:set>
                                      <p:cBhvr>
                                        <p:cTn id="563" dur="1" fill="hold">
                                          <p:stCondLst>
                                            <p:cond delay="0"/>
                                          </p:stCondLst>
                                        </p:cTn>
                                        <p:tgtEl>
                                          <p:spTgt spid="236"/>
                                        </p:tgtEl>
                                        <p:attrNameLst>
                                          <p:attrName>style.visibility</p:attrName>
                                        </p:attrNameLst>
                                      </p:cBhvr>
                                      <p:to>
                                        <p:strVal val="visible"/>
                                      </p:to>
                                    </p:set>
                                    <p:animEffect transition="in" filter="circle(in)">
                                      <p:cBhvr>
                                        <p:cTn id="564" dur="2000"/>
                                        <p:tgtEl>
                                          <p:spTgt spid="236"/>
                                        </p:tgtEl>
                                      </p:cBhvr>
                                    </p:animEffect>
                                  </p:childTnLst>
                                </p:cTn>
                              </p:par>
                              <p:par>
                                <p:cTn id="565" presetID="19" presetClass="emph" presetSubtype="0" fill="hold" grpId="0" nodeType="withEffect">
                                  <p:stCondLst>
                                    <p:cond delay="0"/>
                                  </p:stCondLst>
                                  <p:childTnLst>
                                    <p:animClr clrSpc="rgb" dir="cw">
                                      <p:cBhvr override="childStyle">
                                        <p:cTn id="566" dur="500" fill="hold"/>
                                        <p:tgtEl>
                                          <p:spTgt spid="204"/>
                                        </p:tgtEl>
                                        <p:attrNameLst>
                                          <p:attrName>style.color</p:attrName>
                                        </p:attrNameLst>
                                      </p:cBhvr>
                                      <p:to>
                                        <a:schemeClr val="accent2"/>
                                      </p:to>
                                    </p:animClr>
                                    <p:animClr clrSpc="rgb" dir="cw">
                                      <p:cBhvr>
                                        <p:cTn id="567" dur="500" fill="hold"/>
                                        <p:tgtEl>
                                          <p:spTgt spid="204"/>
                                        </p:tgtEl>
                                        <p:attrNameLst>
                                          <p:attrName>fillcolor</p:attrName>
                                        </p:attrNameLst>
                                      </p:cBhvr>
                                      <p:to>
                                        <a:schemeClr val="accent2"/>
                                      </p:to>
                                    </p:animClr>
                                    <p:set>
                                      <p:cBhvr>
                                        <p:cTn id="568" dur="500" fill="hold"/>
                                        <p:tgtEl>
                                          <p:spTgt spid="204"/>
                                        </p:tgtEl>
                                        <p:attrNameLst>
                                          <p:attrName>fill.type</p:attrName>
                                        </p:attrNameLst>
                                      </p:cBhvr>
                                      <p:to>
                                        <p:strVal val="solid"/>
                                      </p:to>
                                    </p:set>
                                    <p:set>
                                      <p:cBhvr>
                                        <p:cTn id="569" dur="500" fill="hold"/>
                                        <p:tgtEl>
                                          <p:spTgt spid="204"/>
                                        </p:tgtEl>
                                        <p:attrNameLst>
                                          <p:attrName>fill.on</p:attrName>
                                        </p:attrNameLst>
                                      </p:cBhvr>
                                      <p:to>
                                        <p:strVal val="true"/>
                                      </p:to>
                                    </p:set>
                                  </p:childTnLst>
                                </p:cTn>
                              </p:par>
                              <p:par>
                                <p:cTn id="570" presetID="19" presetClass="emph" presetSubtype="0" fill="hold" grpId="0" nodeType="withEffect">
                                  <p:stCondLst>
                                    <p:cond delay="0"/>
                                  </p:stCondLst>
                                  <p:childTnLst>
                                    <p:animClr clrSpc="rgb" dir="cw">
                                      <p:cBhvr override="childStyle">
                                        <p:cTn id="571" dur="500" fill="hold"/>
                                        <p:tgtEl>
                                          <p:spTgt spid="205"/>
                                        </p:tgtEl>
                                        <p:attrNameLst>
                                          <p:attrName>style.color</p:attrName>
                                        </p:attrNameLst>
                                      </p:cBhvr>
                                      <p:to>
                                        <a:schemeClr val="accent2"/>
                                      </p:to>
                                    </p:animClr>
                                    <p:animClr clrSpc="rgb" dir="cw">
                                      <p:cBhvr>
                                        <p:cTn id="572" dur="500" fill="hold"/>
                                        <p:tgtEl>
                                          <p:spTgt spid="205"/>
                                        </p:tgtEl>
                                        <p:attrNameLst>
                                          <p:attrName>fillcolor</p:attrName>
                                        </p:attrNameLst>
                                      </p:cBhvr>
                                      <p:to>
                                        <a:schemeClr val="accent2"/>
                                      </p:to>
                                    </p:animClr>
                                    <p:set>
                                      <p:cBhvr>
                                        <p:cTn id="573" dur="500" fill="hold"/>
                                        <p:tgtEl>
                                          <p:spTgt spid="205"/>
                                        </p:tgtEl>
                                        <p:attrNameLst>
                                          <p:attrName>fill.type</p:attrName>
                                        </p:attrNameLst>
                                      </p:cBhvr>
                                      <p:to>
                                        <p:strVal val="solid"/>
                                      </p:to>
                                    </p:set>
                                    <p:set>
                                      <p:cBhvr>
                                        <p:cTn id="574" dur="500" fill="hold"/>
                                        <p:tgtEl>
                                          <p:spTgt spid="205"/>
                                        </p:tgtEl>
                                        <p:attrNameLst>
                                          <p:attrName>fill.on</p:attrName>
                                        </p:attrNameLst>
                                      </p:cBhvr>
                                      <p:to>
                                        <p:strVal val="true"/>
                                      </p:to>
                                    </p:set>
                                  </p:childTnLst>
                                </p:cTn>
                              </p:par>
                              <p:par>
                                <p:cTn id="575" presetID="19" presetClass="emph" presetSubtype="0" fill="hold" grpId="0" nodeType="withEffect">
                                  <p:stCondLst>
                                    <p:cond delay="0"/>
                                  </p:stCondLst>
                                  <p:childTnLst>
                                    <p:animClr clrSpc="rgb" dir="cw">
                                      <p:cBhvr override="childStyle">
                                        <p:cTn id="576" dur="500" fill="hold"/>
                                        <p:tgtEl>
                                          <p:spTgt spid="206"/>
                                        </p:tgtEl>
                                        <p:attrNameLst>
                                          <p:attrName>style.color</p:attrName>
                                        </p:attrNameLst>
                                      </p:cBhvr>
                                      <p:to>
                                        <a:schemeClr val="accent2"/>
                                      </p:to>
                                    </p:animClr>
                                    <p:animClr clrSpc="rgb" dir="cw">
                                      <p:cBhvr>
                                        <p:cTn id="577" dur="500" fill="hold"/>
                                        <p:tgtEl>
                                          <p:spTgt spid="206"/>
                                        </p:tgtEl>
                                        <p:attrNameLst>
                                          <p:attrName>fillcolor</p:attrName>
                                        </p:attrNameLst>
                                      </p:cBhvr>
                                      <p:to>
                                        <a:schemeClr val="accent2"/>
                                      </p:to>
                                    </p:animClr>
                                    <p:set>
                                      <p:cBhvr>
                                        <p:cTn id="578" dur="500" fill="hold"/>
                                        <p:tgtEl>
                                          <p:spTgt spid="206"/>
                                        </p:tgtEl>
                                        <p:attrNameLst>
                                          <p:attrName>fill.type</p:attrName>
                                        </p:attrNameLst>
                                      </p:cBhvr>
                                      <p:to>
                                        <p:strVal val="solid"/>
                                      </p:to>
                                    </p:set>
                                    <p:set>
                                      <p:cBhvr>
                                        <p:cTn id="579" dur="500" fill="hold"/>
                                        <p:tgtEl>
                                          <p:spTgt spid="206"/>
                                        </p:tgtEl>
                                        <p:attrNameLst>
                                          <p:attrName>fill.on</p:attrName>
                                        </p:attrNameLst>
                                      </p:cBhvr>
                                      <p:to>
                                        <p:strVal val="true"/>
                                      </p:to>
                                    </p:set>
                                  </p:childTnLst>
                                </p:cTn>
                              </p:par>
                              <p:par>
                                <p:cTn id="580" presetID="19" presetClass="emph" presetSubtype="0" fill="hold" grpId="0" nodeType="withEffect">
                                  <p:stCondLst>
                                    <p:cond delay="0"/>
                                  </p:stCondLst>
                                  <p:childTnLst>
                                    <p:animClr clrSpc="rgb" dir="cw">
                                      <p:cBhvr override="childStyle">
                                        <p:cTn id="581" dur="500" fill="hold"/>
                                        <p:tgtEl>
                                          <p:spTgt spid="207"/>
                                        </p:tgtEl>
                                        <p:attrNameLst>
                                          <p:attrName>style.color</p:attrName>
                                        </p:attrNameLst>
                                      </p:cBhvr>
                                      <p:to>
                                        <a:schemeClr val="accent2"/>
                                      </p:to>
                                    </p:animClr>
                                    <p:animClr clrSpc="rgb" dir="cw">
                                      <p:cBhvr>
                                        <p:cTn id="582" dur="500" fill="hold"/>
                                        <p:tgtEl>
                                          <p:spTgt spid="207"/>
                                        </p:tgtEl>
                                        <p:attrNameLst>
                                          <p:attrName>fillcolor</p:attrName>
                                        </p:attrNameLst>
                                      </p:cBhvr>
                                      <p:to>
                                        <a:schemeClr val="accent2"/>
                                      </p:to>
                                    </p:animClr>
                                    <p:set>
                                      <p:cBhvr>
                                        <p:cTn id="583" dur="500" fill="hold"/>
                                        <p:tgtEl>
                                          <p:spTgt spid="207"/>
                                        </p:tgtEl>
                                        <p:attrNameLst>
                                          <p:attrName>fill.type</p:attrName>
                                        </p:attrNameLst>
                                      </p:cBhvr>
                                      <p:to>
                                        <p:strVal val="solid"/>
                                      </p:to>
                                    </p:set>
                                    <p:set>
                                      <p:cBhvr>
                                        <p:cTn id="584" dur="500" fill="hold"/>
                                        <p:tgtEl>
                                          <p:spTgt spid="207"/>
                                        </p:tgtEl>
                                        <p:attrNameLst>
                                          <p:attrName>fill.on</p:attrName>
                                        </p:attrNameLst>
                                      </p:cBhvr>
                                      <p:to>
                                        <p:strVal val="true"/>
                                      </p:to>
                                    </p:set>
                                  </p:childTnLst>
                                </p:cTn>
                              </p:par>
                              <p:par>
                                <p:cTn id="585" presetID="19" presetClass="emph" presetSubtype="0" fill="hold" grpId="0" nodeType="withEffect">
                                  <p:stCondLst>
                                    <p:cond delay="0"/>
                                  </p:stCondLst>
                                  <p:childTnLst>
                                    <p:animClr clrSpc="rgb" dir="cw">
                                      <p:cBhvr override="childStyle">
                                        <p:cTn id="586" dur="500" fill="hold"/>
                                        <p:tgtEl>
                                          <p:spTgt spid="210"/>
                                        </p:tgtEl>
                                        <p:attrNameLst>
                                          <p:attrName>style.color</p:attrName>
                                        </p:attrNameLst>
                                      </p:cBhvr>
                                      <p:to>
                                        <a:schemeClr val="accent2"/>
                                      </p:to>
                                    </p:animClr>
                                    <p:animClr clrSpc="rgb" dir="cw">
                                      <p:cBhvr>
                                        <p:cTn id="587" dur="500" fill="hold"/>
                                        <p:tgtEl>
                                          <p:spTgt spid="210"/>
                                        </p:tgtEl>
                                        <p:attrNameLst>
                                          <p:attrName>fillcolor</p:attrName>
                                        </p:attrNameLst>
                                      </p:cBhvr>
                                      <p:to>
                                        <a:schemeClr val="accent2"/>
                                      </p:to>
                                    </p:animClr>
                                    <p:set>
                                      <p:cBhvr>
                                        <p:cTn id="588" dur="500" fill="hold"/>
                                        <p:tgtEl>
                                          <p:spTgt spid="210"/>
                                        </p:tgtEl>
                                        <p:attrNameLst>
                                          <p:attrName>fill.type</p:attrName>
                                        </p:attrNameLst>
                                      </p:cBhvr>
                                      <p:to>
                                        <p:strVal val="solid"/>
                                      </p:to>
                                    </p:set>
                                    <p:set>
                                      <p:cBhvr>
                                        <p:cTn id="589" dur="500" fill="hold"/>
                                        <p:tgtEl>
                                          <p:spTgt spid="210"/>
                                        </p:tgtEl>
                                        <p:attrNameLst>
                                          <p:attrName>fill.on</p:attrName>
                                        </p:attrNameLst>
                                      </p:cBhvr>
                                      <p:to>
                                        <p:strVal val="true"/>
                                      </p:to>
                                    </p:set>
                                  </p:childTnLst>
                                </p:cTn>
                              </p:par>
                              <p:par>
                                <p:cTn id="590" presetID="19" presetClass="emph" presetSubtype="0" fill="hold" grpId="0" nodeType="withEffect">
                                  <p:stCondLst>
                                    <p:cond delay="0"/>
                                  </p:stCondLst>
                                  <p:childTnLst>
                                    <p:animClr clrSpc="rgb" dir="cw">
                                      <p:cBhvr override="childStyle">
                                        <p:cTn id="591" dur="500" fill="hold"/>
                                        <p:tgtEl>
                                          <p:spTgt spid="211"/>
                                        </p:tgtEl>
                                        <p:attrNameLst>
                                          <p:attrName>style.color</p:attrName>
                                        </p:attrNameLst>
                                      </p:cBhvr>
                                      <p:to>
                                        <a:schemeClr val="accent2"/>
                                      </p:to>
                                    </p:animClr>
                                    <p:animClr clrSpc="rgb" dir="cw">
                                      <p:cBhvr>
                                        <p:cTn id="592" dur="500" fill="hold"/>
                                        <p:tgtEl>
                                          <p:spTgt spid="211"/>
                                        </p:tgtEl>
                                        <p:attrNameLst>
                                          <p:attrName>fillcolor</p:attrName>
                                        </p:attrNameLst>
                                      </p:cBhvr>
                                      <p:to>
                                        <a:schemeClr val="accent2"/>
                                      </p:to>
                                    </p:animClr>
                                    <p:set>
                                      <p:cBhvr>
                                        <p:cTn id="593" dur="500" fill="hold"/>
                                        <p:tgtEl>
                                          <p:spTgt spid="211"/>
                                        </p:tgtEl>
                                        <p:attrNameLst>
                                          <p:attrName>fill.type</p:attrName>
                                        </p:attrNameLst>
                                      </p:cBhvr>
                                      <p:to>
                                        <p:strVal val="solid"/>
                                      </p:to>
                                    </p:set>
                                    <p:set>
                                      <p:cBhvr>
                                        <p:cTn id="594" dur="500" fill="hold"/>
                                        <p:tgtEl>
                                          <p:spTgt spid="211"/>
                                        </p:tgtEl>
                                        <p:attrNameLst>
                                          <p:attrName>fill.on</p:attrName>
                                        </p:attrNameLst>
                                      </p:cBhvr>
                                      <p:to>
                                        <p:strVal val="true"/>
                                      </p:to>
                                    </p:set>
                                  </p:childTnLst>
                                </p:cTn>
                              </p:par>
                              <p:par>
                                <p:cTn id="595" presetID="19" presetClass="emph" presetSubtype="0" fill="hold" grpId="0" nodeType="withEffect">
                                  <p:stCondLst>
                                    <p:cond delay="0"/>
                                  </p:stCondLst>
                                  <p:childTnLst>
                                    <p:animClr clrSpc="rgb" dir="cw">
                                      <p:cBhvr override="childStyle">
                                        <p:cTn id="596" dur="500" fill="hold"/>
                                        <p:tgtEl>
                                          <p:spTgt spid="212"/>
                                        </p:tgtEl>
                                        <p:attrNameLst>
                                          <p:attrName>style.color</p:attrName>
                                        </p:attrNameLst>
                                      </p:cBhvr>
                                      <p:to>
                                        <a:schemeClr val="accent2"/>
                                      </p:to>
                                    </p:animClr>
                                    <p:animClr clrSpc="rgb" dir="cw">
                                      <p:cBhvr>
                                        <p:cTn id="597" dur="500" fill="hold"/>
                                        <p:tgtEl>
                                          <p:spTgt spid="212"/>
                                        </p:tgtEl>
                                        <p:attrNameLst>
                                          <p:attrName>fillcolor</p:attrName>
                                        </p:attrNameLst>
                                      </p:cBhvr>
                                      <p:to>
                                        <a:schemeClr val="accent2"/>
                                      </p:to>
                                    </p:animClr>
                                    <p:set>
                                      <p:cBhvr>
                                        <p:cTn id="598" dur="500" fill="hold"/>
                                        <p:tgtEl>
                                          <p:spTgt spid="212"/>
                                        </p:tgtEl>
                                        <p:attrNameLst>
                                          <p:attrName>fill.type</p:attrName>
                                        </p:attrNameLst>
                                      </p:cBhvr>
                                      <p:to>
                                        <p:strVal val="solid"/>
                                      </p:to>
                                    </p:set>
                                    <p:set>
                                      <p:cBhvr>
                                        <p:cTn id="599" dur="500" fill="hold"/>
                                        <p:tgtEl>
                                          <p:spTgt spid="212"/>
                                        </p:tgtEl>
                                        <p:attrNameLst>
                                          <p:attrName>fill.on</p:attrName>
                                        </p:attrNameLst>
                                      </p:cBhvr>
                                      <p:to>
                                        <p:strVal val="true"/>
                                      </p:to>
                                    </p:set>
                                  </p:childTnLst>
                                </p:cTn>
                              </p:par>
                              <p:par>
                                <p:cTn id="600" presetID="19" presetClass="emph" presetSubtype="0" fill="hold" grpId="0" nodeType="withEffect">
                                  <p:stCondLst>
                                    <p:cond delay="0"/>
                                  </p:stCondLst>
                                  <p:childTnLst>
                                    <p:animClr clrSpc="rgb" dir="cw">
                                      <p:cBhvr override="childStyle">
                                        <p:cTn id="601" dur="500" fill="hold"/>
                                        <p:tgtEl>
                                          <p:spTgt spid="213"/>
                                        </p:tgtEl>
                                        <p:attrNameLst>
                                          <p:attrName>style.color</p:attrName>
                                        </p:attrNameLst>
                                      </p:cBhvr>
                                      <p:to>
                                        <a:schemeClr val="accent2"/>
                                      </p:to>
                                    </p:animClr>
                                    <p:animClr clrSpc="rgb" dir="cw">
                                      <p:cBhvr>
                                        <p:cTn id="602" dur="500" fill="hold"/>
                                        <p:tgtEl>
                                          <p:spTgt spid="213"/>
                                        </p:tgtEl>
                                        <p:attrNameLst>
                                          <p:attrName>fillcolor</p:attrName>
                                        </p:attrNameLst>
                                      </p:cBhvr>
                                      <p:to>
                                        <a:schemeClr val="accent2"/>
                                      </p:to>
                                    </p:animClr>
                                    <p:set>
                                      <p:cBhvr>
                                        <p:cTn id="603" dur="500" fill="hold"/>
                                        <p:tgtEl>
                                          <p:spTgt spid="213"/>
                                        </p:tgtEl>
                                        <p:attrNameLst>
                                          <p:attrName>fill.type</p:attrName>
                                        </p:attrNameLst>
                                      </p:cBhvr>
                                      <p:to>
                                        <p:strVal val="solid"/>
                                      </p:to>
                                    </p:set>
                                    <p:set>
                                      <p:cBhvr>
                                        <p:cTn id="604" dur="500" fill="hold"/>
                                        <p:tgtEl>
                                          <p:spTgt spid="213"/>
                                        </p:tgtEl>
                                        <p:attrNameLst>
                                          <p:attrName>fill.on</p:attrName>
                                        </p:attrNameLst>
                                      </p:cBhvr>
                                      <p:to>
                                        <p:strVal val="true"/>
                                      </p:to>
                                    </p:set>
                                  </p:childTnLst>
                                </p:cTn>
                              </p:par>
                            </p:childTnLst>
                          </p:cTn>
                        </p:par>
                      </p:childTnLst>
                    </p:cTn>
                  </p:par>
                  <p:par>
                    <p:cTn id="605" fill="hold">
                      <p:stCondLst>
                        <p:cond delay="indefinite"/>
                      </p:stCondLst>
                      <p:childTnLst>
                        <p:par>
                          <p:cTn id="606" fill="hold">
                            <p:stCondLst>
                              <p:cond delay="0"/>
                            </p:stCondLst>
                            <p:childTnLst>
                              <p:par>
                                <p:cTn id="607" presetID="6" presetClass="exit" presetSubtype="32" fill="hold" grpId="1" nodeType="clickEffect">
                                  <p:stCondLst>
                                    <p:cond delay="0"/>
                                  </p:stCondLst>
                                  <p:childTnLst>
                                    <p:animEffect transition="out" filter="circle(out)">
                                      <p:cBhvr>
                                        <p:cTn id="608" dur="2000"/>
                                        <p:tgtEl>
                                          <p:spTgt spid="204"/>
                                        </p:tgtEl>
                                      </p:cBhvr>
                                    </p:animEffect>
                                    <p:set>
                                      <p:cBhvr>
                                        <p:cTn id="609" dur="1" fill="hold">
                                          <p:stCondLst>
                                            <p:cond delay="1999"/>
                                          </p:stCondLst>
                                        </p:cTn>
                                        <p:tgtEl>
                                          <p:spTgt spid="204"/>
                                        </p:tgtEl>
                                        <p:attrNameLst>
                                          <p:attrName>style.visibility</p:attrName>
                                        </p:attrNameLst>
                                      </p:cBhvr>
                                      <p:to>
                                        <p:strVal val="hidden"/>
                                      </p:to>
                                    </p:set>
                                  </p:childTnLst>
                                </p:cTn>
                              </p:par>
                              <p:par>
                                <p:cTn id="610" presetID="6" presetClass="exit" presetSubtype="32" fill="hold" grpId="1" nodeType="withEffect">
                                  <p:stCondLst>
                                    <p:cond delay="0"/>
                                  </p:stCondLst>
                                  <p:childTnLst>
                                    <p:animEffect transition="out" filter="circle(out)">
                                      <p:cBhvr>
                                        <p:cTn id="611" dur="2000"/>
                                        <p:tgtEl>
                                          <p:spTgt spid="205"/>
                                        </p:tgtEl>
                                      </p:cBhvr>
                                    </p:animEffect>
                                    <p:set>
                                      <p:cBhvr>
                                        <p:cTn id="612" dur="1" fill="hold">
                                          <p:stCondLst>
                                            <p:cond delay="1999"/>
                                          </p:stCondLst>
                                        </p:cTn>
                                        <p:tgtEl>
                                          <p:spTgt spid="205"/>
                                        </p:tgtEl>
                                        <p:attrNameLst>
                                          <p:attrName>style.visibility</p:attrName>
                                        </p:attrNameLst>
                                      </p:cBhvr>
                                      <p:to>
                                        <p:strVal val="hidden"/>
                                      </p:to>
                                    </p:set>
                                  </p:childTnLst>
                                </p:cTn>
                              </p:par>
                              <p:par>
                                <p:cTn id="613" presetID="6" presetClass="exit" presetSubtype="32" fill="hold" grpId="1" nodeType="withEffect">
                                  <p:stCondLst>
                                    <p:cond delay="0"/>
                                  </p:stCondLst>
                                  <p:childTnLst>
                                    <p:animEffect transition="out" filter="circle(out)">
                                      <p:cBhvr>
                                        <p:cTn id="614" dur="2000"/>
                                        <p:tgtEl>
                                          <p:spTgt spid="206"/>
                                        </p:tgtEl>
                                      </p:cBhvr>
                                    </p:animEffect>
                                    <p:set>
                                      <p:cBhvr>
                                        <p:cTn id="615" dur="1" fill="hold">
                                          <p:stCondLst>
                                            <p:cond delay="1999"/>
                                          </p:stCondLst>
                                        </p:cTn>
                                        <p:tgtEl>
                                          <p:spTgt spid="206"/>
                                        </p:tgtEl>
                                        <p:attrNameLst>
                                          <p:attrName>style.visibility</p:attrName>
                                        </p:attrNameLst>
                                      </p:cBhvr>
                                      <p:to>
                                        <p:strVal val="hidden"/>
                                      </p:to>
                                    </p:set>
                                  </p:childTnLst>
                                </p:cTn>
                              </p:par>
                              <p:par>
                                <p:cTn id="616" presetID="6" presetClass="exit" presetSubtype="32" fill="hold" grpId="1" nodeType="withEffect">
                                  <p:stCondLst>
                                    <p:cond delay="0"/>
                                  </p:stCondLst>
                                  <p:childTnLst>
                                    <p:animEffect transition="out" filter="circle(out)">
                                      <p:cBhvr>
                                        <p:cTn id="617" dur="2000"/>
                                        <p:tgtEl>
                                          <p:spTgt spid="207"/>
                                        </p:tgtEl>
                                      </p:cBhvr>
                                    </p:animEffect>
                                    <p:set>
                                      <p:cBhvr>
                                        <p:cTn id="618" dur="1" fill="hold">
                                          <p:stCondLst>
                                            <p:cond delay="1999"/>
                                          </p:stCondLst>
                                        </p:cTn>
                                        <p:tgtEl>
                                          <p:spTgt spid="207"/>
                                        </p:tgtEl>
                                        <p:attrNameLst>
                                          <p:attrName>style.visibility</p:attrName>
                                        </p:attrNameLst>
                                      </p:cBhvr>
                                      <p:to>
                                        <p:strVal val="hidden"/>
                                      </p:to>
                                    </p:set>
                                  </p:childTnLst>
                                </p:cTn>
                              </p:par>
                              <p:par>
                                <p:cTn id="619" presetID="6" presetClass="exit" presetSubtype="32" fill="hold" grpId="1" nodeType="withEffect">
                                  <p:stCondLst>
                                    <p:cond delay="0"/>
                                  </p:stCondLst>
                                  <p:childTnLst>
                                    <p:animEffect transition="out" filter="circle(out)">
                                      <p:cBhvr>
                                        <p:cTn id="620" dur="2000"/>
                                        <p:tgtEl>
                                          <p:spTgt spid="210"/>
                                        </p:tgtEl>
                                      </p:cBhvr>
                                    </p:animEffect>
                                    <p:set>
                                      <p:cBhvr>
                                        <p:cTn id="621" dur="1" fill="hold">
                                          <p:stCondLst>
                                            <p:cond delay="1999"/>
                                          </p:stCondLst>
                                        </p:cTn>
                                        <p:tgtEl>
                                          <p:spTgt spid="210"/>
                                        </p:tgtEl>
                                        <p:attrNameLst>
                                          <p:attrName>style.visibility</p:attrName>
                                        </p:attrNameLst>
                                      </p:cBhvr>
                                      <p:to>
                                        <p:strVal val="hidden"/>
                                      </p:to>
                                    </p:set>
                                  </p:childTnLst>
                                </p:cTn>
                              </p:par>
                              <p:par>
                                <p:cTn id="622" presetID="6" presetClass="exit" presetSubtype="32" fill="hold" grpId="1" nodeType="withEffect">
                                  <p:stCondLst>
                                    <p:cond delay="0"/>
                                  </p:stCondLst>
                                  <p:childTnLst>
                                    <p:animEffect transition="out" filter="circle(out)">
                                      <p:cBhvr>
                                        <p:cTn id="623" dur="2000"/>
                                        <p:tgtEl>
                                          <p:spTgt spid="211"/>
                                        </p:tgtEl>
                                      </p:cBhvr>
                                    </p:animEffect>
                                    <p:set>
                                      <p:cBhvr>
                                        <p:cTn id="624" dur="1" fill="hold">
                                          <p:stCondLst>
                                            <p:cond delay="1999"/>
                                          </p:stCondLst>
                                        </p:cTn>
                                        <p:tgtEl>
                                          <p:spTgt spid="211"/>
                                        </p:tgtEl>
                                        <p:attrNameLst>
                                          <p:attrName>style.visibility</p:attrName>
                                        </p:attrNameLst>
                                      </p:cBhvr>
                                      <p:to>
                                        <p:strVal val="hidden"/>
                                      </p:to>
                                    </p:set>
                                  </p:childTnLst>
                                </p:cTn>
                              </p:par>
                              <p:par>
                                <p:cTn id="625" presetID="6" presetClass="exit" presetSubtype="32" fill="hold" grpId="1" nodeType="withEffect">
                                  <p:stCondLst>
                                    <p:cond delay="0"/>
                                  </p:stCondLst>
                                  <p:childTnLst>
                                    <p:animEffect transition="out" filter="circle(out)">
                                      <p:cBhvr>
                                        <p:cTn id="626" dur="2000"/>
                                        <p:tgtEl>
                                          <p:spTgt spid="212"/>
                                        </p:tgtEl>
                                      </p:cBhvr>
                                    </p:animEffect>
                                    <p:set>
                                      <p:cBhvr>
                                        <p:cTn id="627" dur="1" fill="hold">
                                          <p:stCondLst>
                                            <p:cond delay="1999"/>
                                          </p:stCondLst>
                                        </p:cTn>
                                        <p:tgtEl>
                                          <p:spTgt spid="212"/>
                                        </p:tgtEl>
                                        <p:attrNameLst>
                                          <p:attrName>style.visibility</p:attrName>
                                        </p:attrNameLst>
                                      </p:cBhvr>
                                      <p:to>
                                        <p:strVal val="hidden"/>
                                      </p:to>
                                    </p:set>
                                  </p:childTnLst>
                                </p:cTn>
                              </p:par>
                              <p:par>
                                <p:cTn id="628" presetID="6" presetClass="exit" presetSubtype="32" fill="hold" grpId="1" nodeType="withEffect">
                                  <p:stCondLst>
                                    <p:cond delay="0"/>
                                  </p:stCondLst>
                                  <p:childTnLst>
                                    <p:animEffect transition="out" filter="circle(out)">
                                      <p:cBhvr>
                                        <p:cTn id="629" dur="2000"/>
                                        <p:tgtEl>
                                          <p:spTgt spid="213"/>
                                        </p:tgtEl>
                                      </p:cBhvr>
                                    </p:animEffect>
                                    <p:set>
                                      <p:cBhvr>
                                        <p:cTn id="630" dur="1" fill="hold">
                                          <p:stCondLst>
                                            <p:cond delay="1999"/>
                                          </p:stCondLst>
                                        </p:cTn>
                                        <p:tgtEl>
                                          <p:spTgt spid="213"/>
                                        </p:tgtEl>
                                        <p:attrNameLst>
                                          <p:attrName>style.visibility</p:attrName>
                                        </p:attrNameLst>
                                      </p:cBhvr>
                                      <p:to>
                                        <p:strVal val="hidden"/>
                                      </p:to>
                                    </p:set>
                                  </p:childTnLst>
                                </p:cTn>
                              </p:par>
                              <p:par>
                                <p:cTn id="631" presetID="6" presetClass="exit" presetSubtype="32" fill="hold" grpId="1" nodeType="withEffect">
                                  <p:stCondLst>
                                    <p:cond delay="0"/>
                                  </p:stCondLst>
                                  <p:childTnLst>
                                    <p:animEffect transition="out" filter="circle(out)">
                                      <p:cBhvr>
                                        <p:cTn id="632" dur="2000"/>
                                        <p:tgtEl>
                                          <p:spTgt spid="236"/>
                                        </p:tgtEl>
                                      </p:cBhvr>
                                    </p:animEffect>
                                    <p:set>
                                      <p:cBhvr>
                                        <p:cTn id="633" dur="1" fill="hold">
                                          <p:stCondLst>
                                            <p:cond delay="1999"/>
                                          </p:stCondLst>
                                        </p:cTn>
                                        <p:tgtEl>
                                          <p:spTgt spid="236"/>
                                        </p:tgtEl>
                                        <p:attrNameLst>
                                          <p:attrName>style.visibility</p:attrName>
                                        </p:attrNameLst>
                                      </p:cBhvr>
                                      <p:to>
                                        <p:strVal val="hidden"/>
                                      </p:to>
                                    </p:set>
                                  </p:childTnLst>
                                </p:cTn>
                              </p:par>
                            </p:childTnLst>
                          </p:cTn>
                        </p:par>
                      </p:childTnLst>
                    </p:cTn>
                  </p:par>
                </p:childTnLst>
              </p:cTn>
              <p:nextCondLst>
                <p:cond evt="onClick" delay="0">
                  <p:tgtEl>
                    <p:spTgt spid="2"/>
                  </p:tgtEl>
                </p:cond>
              </p:nextCondLst>
            </p:seq>
          </p:childTnLst>
        </p:cTn>
      </p:par>
    </p:tnLst>
    <p:bldLst>
      <p:bldP spid="77" grpId="0" animBg="1"/>
      <p:bldP spid="77"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6" grpId="0" animBg="1"/>
      <p:bldP spid="126" grpId="1" animBg="1"/>
      <p:bldP spid="127" grpId="0" animBg="1"/>
      <p:bldP spid="127" grpId="1" animBg="1"/>
      <p:bldP spid="128" grpId="0" animBg="1"/>
      <p:bldP spid="128" grpId="1" animBg="1"/>
      <p:bldP spid="146" grpId="0" animBg="1"/>
      <p:bldP spid="146" grpId="1" animBg="1"/>
      <p:bldP spid="153" grpId="0" animBg="1"/>
      <p:bldP spid="153" grpId="1" animBg="1"/>
      <p:bldP spid="154" grpId="0" animBg="1"/>
      <p:bldP spid="154" grpId="1" animBg="1"/>
      <p:bldP spid="155" grpId="0" animBg="1"/>
      <p:bldP spid="155" grpId="1" animBg="1"/>
      <p:bldP spid="162" grpId="0" animBg="1"/>
      <p:bldP spid="162" grpId="1" animBg="1"/>
      <p:bldP spid="163" grpId="0" animBg="1"/>
      <p:bldP spid="163"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P spid="176" grpId="0" animBg="1"/>
      <p:bldP spid="176" grpId="1" animBg="1"/>
      <p:bldP spid="177" grpId="0" animBg="1"/>
      <p:bldP spid="177" grpId="1" animBg="1"/>
      <p:bldP spid="178" grpId="0" animBg="1"/>
      <p:bldP spid="178" grpId="1" animBg="1"/>
      <p:bldP spid="179" grpId="0" animBg="1"/>
      <p:bldP spid="179" grpId="1" animBg="1"/>
      <p:bldP spid="180" grpId="0" animBg="1"/>
      <p:bldP spid="180" grpId="1" animBg="1"/>
      <p:bldP spid="181" grpId="0" animBg="1"/>
      <p:bldP spid="181" grpId="1" animBg="1"/>
      <p:bldP spid="182" grpId="0" animBg="1"/>
      <p:bldP spid="182" grpId="1" animBg="1"/>
      <p:bldP spid="183" grpId="0" animBg="1"/>
      <p:bldP spid="183" grpId="1" animBg="1"/>
      <p:bldP spid="184" grpId="0" animBg="1"/>
      <p:bldP spid="184" grpId="1" animBg="1"/>
      <p:bldP spid="185" grpId="0" animBg="1"/>
      <p:bldP spid="185" grpId="1" animBg="1"/>
      <p:bldP spid="186" grpId="0" animBg="1"/>
      <p:bldP spid="186" grpId="1" animBg="1"/>
      <p:bldP spid="187" grpId="0" animBg="1"/>
      <p:bldP spid="187" grpId="1" animBg="1"/>
      <p:bldP spid="188" grpId="0" animBg="1"/>
      <p:bldP spid="188" grpId="1" animBg="1"/>
      <p:bldP spid="189" grpId="0" animBg="1"/>
      <p:bldP spid="189" grpId="1" animBg="1"/>
      <p:bldP spid="190" grpId="0" animBg="1"/>
      <p:bldP spid="190" grpId="1" animBg="1"/>
      <p:bldP spid="191" grpId="0" animBg="1"/>
      <p:bldP spid="191" grpId="1" animBg="1"/>
      <p:bldP spid="194" grpId="0" animBg="1"/>
      <p:bldP spid="194" grpId="1" animBg="1"/>
      <p:bldP spid="195" grpId="0" animBg="1"/>
      <p:bldP spid="195" grpId="1" animBg="1"/>
      <p:bldP spid="196" grpId="0" animBg="1"/>
      <p:bldP spid="196" grpId="1" animBg="1"/>
      <p:bldP spid="197" grpId="0" animBg="1"/>
      <p:bldP spid="197" grpId="1" animBg="1"/>
      <p:bldP spid="198" grpId="0" animBg="1"/>
      <p:bldP spid="198" grpId="1" animBg="1"/>
      <p:bldP spid="199" grpId="0" animBg="1"/>
      <p:bldP spid="199" grpId="1" animBg="1"/>
      <p:bldP spid="200" grpId="0" animBg="1"/>
      <p:bldP spid="200" grpId="1" animBg="1"/>
      <p:bldP spid="201" grpId="0" animBg="1"/>
      <p:bldP spid="201" grpId="1" animBg="1"/>
      <p:bldP spid="202" grpId="0" animBg="1"/>
      <p:bldP spid="202" grpId="1" animBg="1"/>
      <p:bldP spid="203" grpId="0" animBg="1"/>
      <p:bldP spid="203" grpId="1" animBg="1"/>
      <p:bldP spid="204" grpId="0" animBg="1"/>
      <p:bldP spid="204" grpId="1" animBg="1"/>
      <p:bldP spid="205" grpId="0" animBg="1"/>
      <p:bldP spid="205" grpId="1" animBg="1"/>
      <p:bldP spid="206" grpId="0" animBg="1"/>
      <p:bldP spid="206" grpId="1" animBg="1"/>
      <p:bldP spid="207" grpId="0" animBg="1"/>
      <p:bldP spid="207" grpId="1" animBg="1"/>
      <p:bldP spid="210" grpId="0" animBg="1"/>
      <p:bldP spid="210" grpId="1" animBg="1"/>
      <p:bldP spid="211" grpId="0" animBg="1"/>
      <p:bldP spid="211" grpId="1" animBg="1"/>
      <p:bldP spid="212" grpId="0" animBg="1"/>
      <p:bldP spid="212" grpId="1" animBg="1"/>
      <p:bldP spid="213" grpId="0" animBg="1"/>
      <p:bldP spid="213" grpId="1" animBg="1"/>
      <p:bldP spid="214" grpId="0" animBg="1"/>
      <p:bldP spid="214" grpId="1" animBg="1"/>
      <p:bldP spid="215" grpId="0" animBg="1"/>
      <p:bldP spid="215" grpId="1" animBg="1"/>
      <p:bldP spid="216" grpId="0" animBg="1"/>
      <p:bldP spid="216" grpId="1" animBg="1"/>
      <p:bldP spid="217" grpId="0" animBg="1"/>
      <p:bldP spid="217" grpId="1" animBg="1"/>
      <p:bldP spid="218" grpId="0" animBg="1"/>
      <p:bldP spid="218" grpId="1" animBg="1"/>
      <p:bldP spid="235" grpId="0" animBg="1"/>
      <p:bldP spid="235" grpId="1" animBg="1"/>
      <p:bldP spid="236" grpId="0" animBg="1"/>
      <p:bldP spid="236"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4" name="Table 3">
            <a:extLst>
              <a:ext uri="{FF2B5EF4-FFF2-40B4-BE49-F238E27FC236}">
                <a16:creationId xmlns:a16="http://schemas.microsoft.com/office/drawing/2014/main" id="{B9B7D6EC-FC93-4967-A483-BCF8E5F5F3E9}"/>
              </a:ext>
            </a:extLst>
          </p:cNvPr>
          <p:cNvGraphicFramePr>
            <a:graphicFrameLocks noGrp="1"/>
          </p:cNvGraphicFramePr>
          <p:nvPr>
            <p:extLst>
              <p:ext uri="{D42A27DB-BD31-4B8C-83A1-F6EECF244321}">
                <p14:modId xmlns:p14="http://schemas.microsoft.com/office/powerpoint/2010/main" val="2012184948"/>
              </p:ext>
            </p:extLst>
          </p:nvPr>
        </p:nvGraphicFramePr>
        <p:xfrm>
          <a:off x="0" y="81108"/>
          <a:ext cx="12192004" cy="6776896"/>
        </p:xfrm>
        <a:graphic>
          <a:graphicData uri="http://schemas.openxmlformats.org/drawingml/2006/table">
            <a:tbl>
              <a:tblPr firstRow="1" firstCol="1" bandRow="1"/>
              <a:tblGrid>
                <a:gridCol w="1108364">
                  <a:extLst>
                    <a:ext uri="{9D8B030D-6E8A-4147-A177-3AD203B41FA5}">
                      <a16:colId xmlns:a16="http://schemas.microsoft.com/office/drawing/2014/main" val="495832258"/>
                    </a:ext>
                  </a:extLst>
                </a:gridCol>
                <a:gridCol w="1108364">
                  <a:extLst>
                    <a:ext uri="{9D8B030D-6E8A-4147-A177-3AD203B41FA5}">
                      <a16:colId xmlns:a16="http://schemas.microsoft.com/office/drawing/2014/main" val="4282520122"/>
                    </a:ext>
                  </a:extLst>
                </a:gridCol>
                <a:gridCol w="1108364">
                  <a:extLst>
                    <a:ext uri="{9D8B030D-6E8A-4147-A177-3AD203B41FA5}">
                      <a16:colId xmlns:a16="http://schemas.microsoft.com/office/drawing/2014/main" val="1576227864"/>
                    </a:ext>
                  </a:extLst>
                </a:gridCol>
                <a:gridCol w="1108364">
                  <a:extLst>
                    <a:ext uri="{9D8B030D-6E8A-4147-A177-3AD203B41FA5}">
                      <a16:colId xmlns:a16="http://schemas.microsoft.com/office/drawing/2014/main" val="3974417362"/>
                    </a:ext>
                  </a:extLst>
                </a:gridCol>
                <a:gridCol w="1108364">
                  <a:extLst>
                    <a:ext uri="{9D8B030D-6E8A-4147-A177-3AD203B41FA5}">
                      <a16:colId xmlns:a16="http://schemas.microsoft.com/office/drawing/2014/main" val="3130681968"/>
                    </a:ext>
                  </a:extLst>
                </a:gridCol>
                <a:gridCol w="1108364">
                  <a:extLst>
                    <a:ext uri="{9D8B030D-6E8A-4147-A177-3AD203B41FA5}">
                      <a16:colId xmlns:a16="http://schemas.microsoft.com/office/drawing/2014/main" val="2513435168"/>
                    </a:ext>
                  </a:extLst>
                </a:gridCol>
                <a:gridCol w="1108364">
                  <a:extLst>
                    <a:ext uri="{9D8B030D-6E8A-4147-A177-3AD203B41FA5}">
                      <a16:colId xmlns:a16="http://schemas.microsoft.com/office/drawing/2014/main" val="3082418187"/>
                    </a:ext>
                  </a:extLst>
                </a:gridCol>
                <a:gridCol w="1108364">
                  <a:extLst>
                    <a:ext uri="{9D8B030D-6E8A-4147-A177-3AD203B41FA5}">
                      <a16:colId xmlns:a16="http://schemas.microsoft.com/office/drawing/2014/main" val="2677873600"/>
                    </a:ext>
                  </a:extLst>
                </a:gridCol>
                <a:gridCol w="1108364">
                  <a:extLst>
                    <a:ext uri="{9D8B030D-6E8A-4147-A177-3AD203B41FA5}">
                      <a16:colId xmlns:a16="http://schemas.microsoft.com/office/drawing/2014/main" val="1718043741"/>
                    </a:ext>
                  </a:extLst>
                </a:gridCol>
                <a:gridCol w="1108364">
                  <a:extLst>
                    <a:ext uri="{9D8B030D-6E8A-4147-A177-3AD203B41FA5}">
                      <a16:colId xmlns:a16="http://schemas.microsoft.com/office/drawing/2014/main" val="3279034815"/>
                    </a:ext>
                  </a:extLst>
                </a:gridCol>
                <a:gridCol w="1108364">
                  <a:extLst>
                    <a:ext uri="{9D8B030D-6E8A-4147-A177-3AD203B41FA5}">
                      <a16:colId xmlns:a16="http://schemas.microsoft.com/office/drawing/2014/main" val="116590341"/>
                    </a:ext>
                  </a:extLst>
                </a:gridCol>
              </a:tblGrid>
              <a:tr h="847112">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Ư</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Ờ</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I</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M</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Ù</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47093"/>
                  </a:ext>
                </a:extLst>
              </a:tr>
              <a:tr h="847112">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C</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À</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K</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Ê</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Ù</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L</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Ớ</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7353293"/>
                  </a:ext>
                </a:extLst>
              </a:tr>
              <a:tr h="847112">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C</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Á</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C</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M</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Ô</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Đ</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Ệ</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3111651"/>
                  </a:ext>
                </a:extLst>
              </a:tr>
              <a:tr h="847112">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B</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Ê</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V</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Ệ</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Đ</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Ứ</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Ờ</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554967574"/>
                  </a:ext>
                </a:extLst>
              </a:tr>
              <a:tr h="847112">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M</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Ắ</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T</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Đ</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Ứ</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C</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T</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I</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42310785"/>
                  </a:ext>
                </a:extLst>
              </a:tr>
              <a:tr h="847112">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C</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Ứ</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Y</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Ê</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T</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Â</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M</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3210024"/>
                  </a:ext>
                </a:extLst>
              </a:tr>
              <a:tr h="847112">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V</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U</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A</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Đ</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A</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V</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I</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T</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059887"/>
                  </a:ext>
                </a:extLst>
              </a:tr>
              <a:tr h="847112">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Á</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O</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C</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H</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O</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À</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N</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6688085"/>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00B05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descr="A cartoon of a person and a couple of kids&#10;&#10;Description automatically generated">
            <a:extLst>
              <a:ext uri="{FF2B5EF4-FFF2-40B4-BE49-F238E27FC236}">
                <a16:creationId xmlns:a16="http://schemas.microsoft.com/office/drawing/2014/main" id="{0FCBAAB8-A200-4277-A63C-90B1E25F29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6251" y="1196028"/>
            <a:ext cx="4729655" cy="3972171"/>
          </a:xfrm>
          <a:prstGeom prst="rect">
            <a:avLst/>
          </a:prstGeom>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Thành Giêrikhô</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Thành Bêlem</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Thành Giêrusalem</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 Thành Caphácnaum</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4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 </a:t>
            </a:r>
            <a:r>
              <a:rPr lang="vi-VN" sz="4400" b="1">
                <a:solidFill>
                  <a:srgbClr val="0070C0"/>
                </a:solidFill>
                <a:latin typeface="Verdana" panose="020B0604030504040204" pitchFamily="34" charset="0"/>
                <a:ea typeface="Verdana" panose="020B0604030504040204" pitchFamily="34" charset="0"/>
              </a:rPr>
              <a:t>TẠI THÀNH NÀ</a:t>
            </a:r>
            <a:r>
              <a:rPr lang="en-US" sz="4400" b="1">
                <a:solidFill>
                  <a:srgbClr val="0070C0"/>
                </a:solidFill>
                <a:latin typeface="Verdana" panose="020B0604030504040204" pitchFamily="34" charset="0"/>
                <a:ea typeface="Verdana" panose="020B0604030504040204" pitchFamily="34" charset="0"/>
              </a:rPr>
              <a:t>O</a:t>
            </a:r>
            <a:r>
              <a:rPr lang="vi-VN" sz="4400" b="1">
                <a:solidFill>
                  <a:srgbClr val="0070C0"/>
                </a:solidFill>
                <a:latin typeface="Verdana" panose="020B0604030504040204" pitchFamily="34" charset="0"/>
                <a:ea typeface="Verdana" panose="020B0604030504040204" pitchFamily="34" charset="0"/>
              </a:rPr>
              <a:t>,</a:t>
            </a:r>
            <a:r>
              <a:rPr lang="en-US" sz="4400" b="1">
                <a:solidFill>
                  <a:srgbClr val="0070C0"/>
                </a:solidFill>
                <a:latin typeface="Verdana" panose="020B0604030504040204" pitchFamily="34" charset="0"/>
                <a:ea typeface="Verdana" panose="020B0604030504040204" pitchFamily="34" charset="0"/>
              </a:rPr>
              <a:t> </a:t>
            </a:r>
            <a:r>
              <a:rPr lang="vi-VN" sz="4400" b="1">
                <a:solidFill>
                  <a:srgbClr val="0070C0"/>
                </a:solidFill>
                <a:latin typeface="Verdana" panose="020B0604030504040204" pitchFamily="34" charset="0"/>
                <a:ea typeface="Verdana" panose="020B0604030504040204" pitchFamily="34" charset="0"/>
              </a:rPr>
              <a:t>ĐỨC GIÊ-SU ĐÃ CHỮA CHO MỘT NGƯỜI MÙ ?</a:t>
            </a:r>
          </a:p>
        </p:txBody>
      </p:sp>
      <p:grpSp>
        <p:nvGrpSpPr>
          <p:cNvPr id="9" name="Group 33"/>
          <p:cNvGrpSpPr>
            <a:grpSpLocks/>
          </p:cNvGrpSpPr>
          <p:nvPr/>
        </p:nvGrpSpPr>
        <p:grpSpPr bwMode="auto">
          <a:xfrm>
            <a:off x="-48988" y="4485120"/>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Thành Giêrikhô</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mở mắt tôi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thương xót tôi</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rủ lòng thương tôi</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Xin cứu chữa tôi</a:t>
              </a:r>
              <a:endParaRPr kumimoji="0" lang="vi-VN" sz="40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800" b="1">
                <a:solidFill>
                  <a:srgbClr val="0070C0"/>
                </a:solidFill>
                <a:latin typeface="Verdana" panose="020B0604030504040204" pitchFamily="34" charset="0"/>
                <a:ea typeface="Verdana" panose="020B0604030504040204" pitchFamily="34" charset="0"/>
              </a:rPr>
              <a:t>ĐÂY LÀ LỜI KÊU XIN CỦA ANH MÙ:</a:t>
            </a:r>
            <a:r>
              <a:rPr lang="en-US" sz="4800" b="1">
                <a:solidFill>
                  <a:srgbClr val="0070C0"/>
                </a:solidFill>
                <a:latin typeface="Verdana" panose="020B0604030504040204" pitchFamily="34" charset="0"/>
                <a:ea typeface="Verdana" panose="020B0604030504040204" pitchFamily="34" charset="0"/>
              </a:rPr>
              <a:t> </a:t>
            </a:r>
            <a:r>
              <a:rPr lang="vi-VN" sz="4800" b="1">
                <a:solidFill>
                  <a:srgbClr val="0070C0"/>
                </a:solidFill>
                <a:latin typeface="Verdana" panose="020B0604030504040204" pitchFamily="34" charset="0"/>
                <a:ea typeface="Verdana" panose="020B0604030504040204" pitchFamily="34" charset="0"/>
              </a:rPr>
              <a:t>“LẠY ÔNG GIÊSU, CON VUA ĐAVÍT,</a:t>
            </a:r>
            <a:r>
              <a:rPr lang="en-US" sz="4800" b="1">
                <a:solidFill>
                  <a:srgbClr val="0070C0"/>
                </a:solidFill>
                <a:latin typeface="Verdana" panose="020B0604030504040204" pitchFamily="34" charset="0"/>
                <a:ea typeface="Verdana" panose="020B0604030504040204" pitchFamily="34" charset="0"/>
              </a:rPr>
              <a:t> </a:t>
            </a:r>
            <a:r>
              <a:rPr lang="vi-VN" sz="4800" b="1">
                <a:solidFill>
                  <a:srgbClr val="0070C0"/>
                </a:solidFill>
                <a:latin typeface="Verdana" panose="020B0604030504040204" pitchFamily="34" charset="0"/>
                <a:ea typeface="Verdana" panose="020B0604030504040204" pitchFamily="34" charset="0"/>
              </a:rPr>
              <a:t>… … …” ?</a:t>
            </a:r>
          </a:p>
        </p:txBody>
      </p:sp>
      <p:grpSp>
        <p:nvGrpSpPr>
          <p:cNvPr id="9" name="Group 33"/>
          <p:cNvGrpSpPr>
            <a:grpSpLocks/>
          </p:cNvGrpSpPr>
          <p:nvPr/>
        </p:nvGrpSpPr>
        <p:grpSpPr bwMode="auto">
          <a:xfrm>
            <a:off x="-48988" y="3639834"/>
            <a:ext cx="12240885" cy="806786"/>
            <a:chOff x="-1896924" y="4689647"/>
            <a:chExt cx="10566931" cy="691522"/>
          </a:xfrm>
          <a:solidFill>
            <a:srgbClr val="00B0F0"/>
          </a:solidFill>
        </p:grpSpPr>
        <p:sp>
          <p:nvSpPr>
            <p:cNvPr id="33" name="Rounded Rectangle 12"/>
            <p:cNvSpPr>
              <a:spLocks noChangeArrowheads="1"/>
            </p:cNvSpPr>
            <p:nvPr/>
          </p:nvSpPr>
          <p:spPr bwMode="auto">
            <a:xfrm>
              <a:off x="-969062" y="4689647"/>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Xin rủ lòng thương tôi</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9757555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cho tôi nhìn thấy được</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cứu chữa mắt tôi</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thêm lòng tin cho tôi</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 Xin nâng đỡ con</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noProof="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ANH MÙ XIN GÌ CÙNG ĐỨC GIÊSU  ?</a:t>
            </a:r>
          </a:p>
        </p:txBody>
      </p:sp>
      <p:grpSp>
        <p:nvGrpSpPr>
          <p:cNvPr id="9" name="Group 33"/>
          <p:cNvGrpSpPr>
            <a:grpSpLocks/>
          </p:cNvGrpSpPr>
          <p:nvPr/>
        </p:nvGrpSpPr>
        <p:grpSpPr bwMode="auto">
          <a:xfrm>
            <a:off x="-48988" y="4495951"/>
            <a:ext cx="12240885" cy="808674"/>
            <a:chOff x="-1896924" y="4695369"/>
            <a:chExt cx="10566931" cy="693139"/>
          </a:xfrm>
          <a:solidFill>
            <a:srgbClr val="00B0F0"/>
          </a:solidFill>
        </p:grpSpPr>
        <p:sp>
          <p:nvSpPr>
            <p:cNvPr id="33" name="Rounded Rectangle 12"/>
            <p:cNvSpPr>
              <a:spLocks noChangeArrowheads="1"/>
            </p:cNvSpPr>
            <p:nvPr/>
          </p:nvSpPr>
          <p:spPr bwMode="auto">
            <a:xfrm>
              <a:off x="-969062" y="4702708"/>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Xin cho tôi nhìn thấy được</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3491457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Simon</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Anphê</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Timê</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 Ông Giôxếp</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it-IT" sz="5400" b="1">
                <a:solidFill>
                  <a:srgbClr val="0070C0"/>
                </a:solidFill>
                <a:latin typeface="Verdana" panose="020B0604030504040204" pitchFamily="34" charset="0"/>
                <a:ea typeface="Verdana" panose="020B0604030504040204" pitchFamily="34" charset="0"/>
              </a:rPr>
              <a:t>ANH MÙ BATIMÊ LÀ CON CỦA AI ?</a:t>
            </a:r>
          </a:p>
        </p:txBody>
      </p:sp>
      <p:grpSp>
        <p:nvGrpSpPr>
          <p:cNvPr id="9" name="Group 33"/>
          <p:cNvGrpSpPr>
            <a:grpSpLocks/>
          </p:cNvGrpSpPr>
          <p:nvPr/>
        </p:nvGrpSpPr>
        <p:grpSpPr bwMode="auto">
          <a:xfrm>
            <a:off x="-48988" y="3640908"/>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Ông Timê</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9104495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60826" y="593518"/>
            <a:ext cx="6435280" cy="4343177"/>
          </a:xfrm>
          <a:prstGeom prst="rect">
            <a:avLst/>
          </a:prstGeom>
          <a:noFill/>
        </p:spPr>
        <p:txBody>
          <a:bodyPr wrap="square">
            <a:spAutoFit/>
          </a:bodyPr>
          <a:lstStyle/>
          <a:p>
            <a:pPr lvl="0" algn="ctr">
              <a:lnSpc>
                <a:spcPct val="107000"/>
              </a:lnSpc>
              <a:spcAft>
                <a:spcPts val="800"/>
              </a:spcAft>
              <a:defRPr/>
            </a:pPr>
            <a:r>
              <a:rPr lang="vi-VN" sz="6600" b="1">
                <a:solidFill>
                  <a:prstClr val="white"/>
                </a:solidFill>
                <a:latin typeface="Verdana" panose="020B0604030504040204" pitchFamily="34" charset="0"/>
                <a:ea typeface="Verdana" panose="020B0604030504040204" pitchFamily="34" charset="0"/>
                <a:cs typeface="Times New Roman" panose="02020603050405020304" pitchFamily="18" charset="0"/>
              </a:rPr>
              <a:t>Thiếu nhi </a:t>
            </a:r>
            <a:r>
              <a:rPr lang="en-US" sz="6600" b="1">
                <a:solidFill>
                  <a:prstClr val="white"/>
                </a:solidFill>
                <a:latin typeface="Verdana" panose="020B0604030504040204" pitchFamily="34" charset="0"/>
                <a:ea typeface="Verdana" panose="020B0604030504040204" pitchFamily="34" charset="0"/>
                <a:cs typeface="Times New Roman" panose="02020603050405020304" pitchFamily="18" charset="0"/>
              </a:rPr>
              <a:t>sống tuyên xưng đức tin như thế nào?</a:t>
            </a:r>
            <a:endParaRPr kumimoji="0" lang="en-US" sz="66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7200" b="1">
                <a:latin typeface="Tahoma" panose="020B0604030504040204" pitchFamily="34" charset="0"/>
                <a:ea typeface="Tahoma" panose="020B0604030504040204" pitchFamily="34" charset="0"/>
                <a:cs typeface="Tahoma" panose="020B0604030504040204" pitchFamily="34" charset="0"/>
              </a:rPr>
              <a:t>Khi ấy, Đức Giê-su và các môn đệ đến thành Giê-ri-khô.</a:t>
            </a:r>
            <a:endParaRPr lang="en-US" sz="7200" dirty="0">
              <a:latin typeface="Tahoma" panose="020B0604030504040204" pitchFamily="34" charset="0"/>
              <a:ea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15478"/>
            <a:ext cx="12192000" cy="584775"/>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TIN MỪNG CHÚA GIÊ-SU KI-TÔ THEO THÁNH MÁC-CÔ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latin typeface="Tahoma" panose="020B0604030504040204" pitchFamily="34" charset="0"/>
                <a:ea typeface="Tahoma" panose="020B0604030504040204" pitchFamily="34" charset="0"/>
                <a:cs typeface="Tahoma" panose="020B0604030504040204" pitchFamily="34" charset="0"/>
              </a:rPr>
              <a:t>Khi Đức Giê-su cùng với các môn đệ và một đám người khá đông ra khỏi thành Giê-ri-khô, thì có một người mù đang ngồi ăn xin bên vệ đường, anh ta tên là Ba-ti-mê, con ông Ti-mê.</a:t>
            </a:r>
            <a:endParaRPr lang="en-US" sz="66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0784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Vừa nghe nói đó là Đức Giê-su Na-da-rét, anh ta bắt đầu kêu lên rằng : “Lạy ông Giê-su, Con vua Đa-vít, xin dủ lòng thương tôi !”</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17085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Nhiều người quát nạt bảo anh ta im đi, nhưng anh ta càng kêu lớn tiếng: “Lạy Con vua Đa-vít, xin dủ lòng thương tôi !”</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83266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Đức Giê-su đứng lại và nói : “Gọi anh ta lại đây !” Người ta gọi anh mù và bảo: “Cứ yên tâm, đứng dậy, Người gọi anh đấy !”</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72695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Anh mù liền vất áo choàng lại, đứng phắt dậy mà đến gần Đức Giê-su.</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15819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latin typeface="Tahoma" panose="020B0604030504040204" pitchFamily="34" charset="0"/>
                <a:ea typeface="Tahoma" panose="020B0604030504040204" pitchFamily="34" charset="0"/>
                <a:cs typeface="Tahoma" panose="020B0604030504040204" pitchFamily="34" charset="0"/>
              </a:rPr>
              <a:t>Người hỏi : “Anh muốn tôi làm gì cho anh ?” Anh mù đáp: “Thưa Thầy, xin cho tôi nhìn thấy được.”</a:t>
            </a:r>
            <a:endParaRPr lang="en-US" sz="80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20854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Người nói : “Anh hãy đi, lòng tin của anh đã cứu anh !” Tức khắc, anh ta nhìn thấy được và đi theo Người trên con đường Người đi.</a:t>
            </a:r>
            <a:r>
              <a:rPr lang="en-US" sz="7200" b="1">
                <a:latin typeface="Tahoma" panose="020B0604030504040204" pitchFamily="34" charset="0"/>
                <a:ea typeface="Tahoma" panose="020B0604030504040204" pitchFamily="34" charset="0"/>
                <a:cs typeface="Tahoma" panose="020B0604030504040204" pitchFamily="34" charset="0"/>
              </a:rPr>
              <a:t> </a:t>
            </a:r>
            <a:r>
              <a:rPr lang="vi-VN" sz="66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71009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1187</TotalTime>
  <Words>771</Words>
  <Application>Microsoft Office PowerPoint</Application>
  <PresentationFormat>Widescreen</PresentationFormat>
  <Paragraphs>230</Paragraphs>
  <Slides>18</Slides>
  <Notes>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PowerPoint Presentation</vt:lpstr>
      <vt:lpstr>Khi Đức Giê-su cùng với các môn đệ và một đám người khá đông ra khỏi thành Giê-ri-khô, thì có một người mù đang ngồi ăn xin bên vệ đường, anh ta tên là Ba-ti-mê, con ông Ti-mê.</vt:lpstr>
      <vt:lpstr>Vừa nghe nói đó là Đức Giê-su Na-da-rét, anh ta bắt đầu kêu lên rằng : “Lạy ông Giê-su, Con vua Đa-vít, xin dủ lòng thương tôi !”</vt:lpstr>
      <vt:lpstr>Nhiều người quát nạt bảo anh ta im đi, nhưng anh ta càng kêu lớn tiếng: “Lạy Con vua Đa-vít, xin dủ lòng thương tôi !”</vt:lpstr>
      <vt:lpstr>Đức Giê-su đứng lại và nói : “Gọi anh ta lại đây !” Người ta gọi anh mù và bảo: “Cứ yên tâm, đứng dậy, Người gọi anh đấy !”</vt:lpstr>
      <vt:lpstr>Anh mù liền vất áo choàng lại, đứng phắt dậy mà đến gần Đức Giê-su.</vt:lpstr>
      <vt:lpstr>Người hỏi : “Anh muốn tôi làm gì cho anh ?” Anh mù đáp: “Thưa Thầy, xin cho tôi nhìn thấy được.”</vt:lpstr>
      <vt:lpstr>Người nói : “Anh hãy đi, lòng tin của anh đã cứu anh !” Tức khắc, anh ta nhìn thấy được và đi theo Người trên con đường Người đi.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45</cp:revision>
  <dcterms:created xsi:type="dcterms:W3CDTF">2021-01-22T09:52:20Z</dcterms:created>
  <dcterms:modified xsi:type="dcterms:W3CDTF">2024-10-25T08:51:01Z</dcterms:modified>
</cp:coreProperties>
</file>