
<file path=[Content_Types].xml><?xml version="1.0" encoding="utf-8"?>
<Types xmlns="http://schemas.openxmlformats.org/package/2006/content-types">
  <Default Extension="jpeg" ContentType="image/jpeg"/>
  <Default Extension="jpg" ContentType="image/jpeg"/>
  <Default Extension="mp3" ContentType="audio/m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352" r:id="rId4"/>
    <p:sldId id="353" r:id="rId5"/>
    <p:sldId id="355" r:id="rId6"/>
    <p:sldId id="354" r:id="rId7"/>
    <p:sldId id="356" r:id="rId8"/>
    <p:sldId id="357" r:id="rId9"/>
    <p:sldId id="363" r:id="rId10"/>
    <p:sldId id="364" r:id="rId11"/>
    <p:sldId id="365" r:id="rId12"/>
    <p:sldId id="293" r:id="rId13"/>
    <p:sldId id="294" r:id="rId14"/>
    <p:sldId id="327" r:id="rId15"/>
    <p:sldId id="260" r:id="rId16"/>
    <p:sldId id="308" r:id="rId17"/>
    <p:sldId id="360" r:id="rId18"/>
    <p:sldId id="361" r:id="rId19"/>
    <p:sldId id="362" r:id="rId20"/>
    <p:sldId id="296" r:id="rId21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EBC34"/>
    <a:srgbClr val="2663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50" d="100"/>
          <a:sy n="50" d="100"/>
        </p:scale>
        <p:origin x="2678" y="16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AED59-D8FB-4054-B85B-C1E43F498A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2AE90C-3579-4C42-BF24-EEAA9475DD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0083C6-F766-4B1A-849C-F8973BA7B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547C1-A6E6-445D-9AD1-52B1A5A11D4C}" type="datetimeFigureOut">
              <a:rPr lang="vi-VN" smtClean="0"/>
              <a:t>18/10/2024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901353-CBBE-4D0C-B0FB-89AFE2B7E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34071D-4DE5-4E86-9660-5766686AA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A10FF-E8D5-4371-8099-86CA52901FC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65369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B1F848-9F40-4B85-8B46-9717219EB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B66B69-12FE-4F1F-85B5-C8A62C3063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DC34D1-ABDF-469B-9CD5-9DCBBA77B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547C1-A6E6-445D-9AD1-52B1A5A11D4C}" type="datetimeFigureOut">
              <a:rPr lang="vi-VN" smtClean="0"/>
              <a:t>18/10/2024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7C2DFE-CC35-4148-AFBE-A9D8CDEA4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E88132-5191-4254-AB67-7E07DEA56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A10FF-E8D5-4371-8099-86CA52901FC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45317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FC8F136-B632-49FB-ACEA-C37F79AB4D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B48EEF-BA39-4D86-A0ED-C3037C5191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C94FDE-9E08-4848-A6A0-5E9FD7DD5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547C1-A6E6-445D-9AD1-52B1A5A11D4C}" type="datetimeFigureOut">
              <a:rPr lang="vi-VN" smtClean="0"/>
              <a:t>18/10/2024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A11A48-C62F-46B9-AEB5-D8C01B2C33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499F38-3325-479F-BB43-FA0B4849C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A10FF-E8D5-4371-8099-86CA52901FC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49036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62A36E-D9BC-4A12-8E13-5E37F3154B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400AC5-9E15-459C-A47F-A0F463F74B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8E715B-EA33-42CD-8625-8D45FA13D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547C1-A6E6-445D-9AD1-52B1A5A11D4C}" type="datetimeFigureOut">
              <a:rPr lang="vi-VN" smtClean="0"/>
              <a:t>18/10/2024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943AC1-04FE-4CAC-90F5-9618CCF5C1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905D08-80EC-4A94-95CE-F4C9A88C5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A10FF-E8D5-4371-8099-86CA52901FC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56668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1F90DB-6CD8-4B30-9D84-E719ECDADC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28D24F-AB47-47B2-B3D5-ED3BF94E54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ADCA97-D1CB-47C2-B121-55A854E233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547C1-A6E6-445D-9AD1-52B1A5A11D4C}" type="datetimeFigureOut">
              <a:rPr lang="vi-VN" smtClean="0"/>
              <a:t>18/10/2024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37B2AB-8850-4FE5-ABD9-1A0586772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58074F-EE7F-445C-9C86-4FDE32423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A10FF-E8D5-4371-8099-86CA52901FC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05029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D71D22-DDB5-4958-B731-8060E7E068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569CB4-AA11-4B6D-B17D-09DCCA23D6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D41462-E252-4003-AED8-1F6A967FC4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9155C5-6F3C-4FF4-AE66-B2A0E156B7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547C1-A6E6-445D-9AD1-52B1A5A11D4C}" type="datetimeFigureOut">
              <a:rPr lang="vi-VN" smtClean="0"/>
              <a:t>18/10/2024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DC8309-0984-4D57-9BF5-F4F1A94A5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484055-7D32-4EAB-9404-450A5005F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A10FF-E8D5-4371-8099-86CA52901FC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42232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03A2D5-ABDA-453F-B594-FF821ACFE8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C08044-5FC7-41CE-A689-2EA06F644E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318995-DB73-4759-B35D-8014E80ACA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71A778-E9B6-424E-A0E7-44BC6F10C1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12F3F9D-9DAC-434B-BC85-30DC1336CA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514545-7A7B-43BC-BA3F-7FA8766D5B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547C1-A6E6-445D-9AD1-52B1A5A11D4C}" type="datetimeFigureOut">
              <a:rPr lang="vi-VN" smtClean="0"/>
              <a:t>18/10/2024</a:t>
            </a:fld>
            <a:endParaRPr lang="vi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D43025-A758-4E7E-9C39-50ADD45FC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FF52BAA-AB7B-42D5-A32A-D16F455F2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A10FF-E8D5-4371-8099-86CA52901FC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2921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7025BE-F5E2-43D3-8286-CAE188A3E9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469EB8C-04E0-4356-A024-8B0140F6C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547C1-A6E6-445D-9AD1-52B1A5A11D4C}" type="datetimeFigureOut">
              <a:rPr lang="vi-VN" smtClean="0"/>
              <a:t>18/10/2024</a:t>
            </a:fld>
            <a:endParaRPr lang="vi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351332-E3F2-43BD-B1F5-DF7B51483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01FB6F3-E1BB-4B39-8A23-D3B8C2EFE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A10FF-E8D5-4371-8099-86CA52901FC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96820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4C05CE7-89CA-4E89-BFB4-1E1CF1C2E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547C1-A6E6-445D-9AD1-52B1A5A11D4C}" type="datetimeFigureOut">
              <a:rPr lang="vi-VN" smtClean="0"/>
              <a:t>18/10/2024</a:t>
            </a:fld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70D5911-32B1-4B25-B9EB-9D1A38D67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961688-F3EB-493E-8C1C-CDF2AC6A3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A10FF-E8D5-4371-8099-86CA52901FC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81273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B85102-FAE8-40C4-B96E-B2A9D2C2AA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C2B1BE-DF3F-488F-A86A-C32D02AE5B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FB2D85-C4DA-4AB9-A855-C69A716608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959E73-8A5F-4825-9AD4-22591EE6D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547C1-A6E6-445D-9AD1-52B1A5A11D4C}" type="datetimeFigureOut">
              <a:rPr lang="vi-VN" smtClean="0"/>
              <a:t>18/10/2024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110107-FD15-45BD-8270-6C89E9D89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9D952B-BC89-4E29-B0C8-3F6C086FC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A10FF-E8D5-4371-8099-86CA52901FC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78074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45C815-8D86-4AD7-A295-BF97AF1AD1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3CD5761-23DC-4F18-8046-C50D024118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280E6C-9C9C-4415-BB15-E716443343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F6AA1C-C801-4E94-A7A1-42B47F387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547C1-A6E6-445D-9AD1-52B1A5A11D4C}" type="datetimeFigureOut">
              <a:rPr lang="vi-VN" smtClean="0"/>
              <a:t>18/10/2024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3E71EE-2384-4BFA-BE7B-C5C81449B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DDD64D-6DBB-4295-BA90-8F353256A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A10FF-E8D5-4371-8099-86CA52901FC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22949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67996AF-5592-4E93-9C83-3D49B883B5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3F4F00-C509-40D5-84D8-4FE22B6CFA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8346DD-E817-473B-9940-045207B6B3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D547C1-A6E6-445D-9AD1-52B1A5A11D4C}" type="datetimeFigureOut">
              <a:rPr lang="vi-VN" smtClean="0"/>
              <a:t>18/10/2024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CD7570-4042-441F-9F4B-C4DB660DDD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6D91C3-0ED4-4E94-A527-BC7BD3A1D7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CA10FF-E8D5-4371-8099-86CA52901FC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94479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A9463B5-091E-4278-908D-57630E0C12E1}"/>
              </a:ext>
            </a:extLst>
          </p:cNvPr>
          <p:cNvSpPr txBox="1"/>
          <p:nvPr/>
        </p:nvSpPr>
        <p:spPr>
          <a:xfrm>
            <a:off x="1284632" y="633713"/>
            <a:ext cx="9622735" cy="5072504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✠</a:t>
            </a:r>
            <a:r>
              <a:rPr kumimoji="0" lang="en-US" sz="34400" b="1" i="0" u="none" strike="noStrike" kern="1200" cap="none" spc="0" normalizeH="0" baseline="0" noProof="0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VUI HỌC KINH </a:t>
            </a:r>
            <a:r>
              <a:rPr kumimoji="0" lang="en-US" sz="34400" b="1" i="0" u="none" strike="noStrike" kern="1200" cap="none" spc="0" normalizeH="0" baseline="0" noProof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THÁNH</a:t>
            </a:r>
            <a:r>
              <a:rPr kumimoji="0" lang="en-US" sz="34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ontserrat Black" panose="00000A00000000000000" pitchFamily="2" charset="0"/>
                <a:ea typeface="Verdana" panose="020B0604030504040204" pitchFamily="34" charset="0"/>
                <a:cs typeface="+mn-cs"/>
              </a:rPr>
              <a:t>✠</a:t>
            </a:r>
            <a:endParaRPr kumimoji="0" lang="en-US" sz="3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ontserrat Black" panose="00000A00000000000000" pitchFamily="2" charset="0"/>
              <a:ea typeface="Verdana" panose="020B0604030504040204" pitchFamily="34" charset="0"/>
              <a:cs typeface="+mn-cs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399F3E6-0860-432F-A369-FF36A5E80C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55527" y="1424798"/>
            <a:ext cx="4480946" cy="428073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Hình chữ nhật 3"/>
          <p:cNvSpPr/>
          <p:nvPr/>
        </p:nvSpPr>
        <p:spPr>
          <a:xfrm>
            <a:off x="0" y="6055437"/>
            <a:ext cx="12192000" cy="684803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0" cap="none" spc="0" normalizeH="0" baseline="0" noProof="0">
                <a:ln w="9525">
                  <a:noFill/>
                  <a:prstDash val="solid"/>
                </a:ln>
                <a:solidFill>
                  <a:srgbClr val="00B050">
                    <a:alpha val="77000"/>
                  </a:srgbClr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CHÚA NHẬT XXIX THƯỜNG</a:t>
            </a:r>
            <a:r>
              <a:rPr kumimoji="0" lang="en-US" sz="4000" b="1" i="0" u="none" strike="noStrike" kern="10" cap="none" spc="0" normalizeH="0" noProof="0">
                <a:ln w="9525">
                  <a:noFill/>
                  <a:prstDash val="solid"/>
                </a:ln>
                <a:solidFill>
                  <a:srgbClr val="00B050">
                    <a:alpha val="77000"/>
                  </a:srgbClr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 NIÊN </a:t>
            </a:r>
            <a:r>
              <a:rPr kumimoji="0" lang="en-US" sz="4000" b="1" i="0" u="none" strike="noStrike" kern="10" cap="none" spc="0" normalizeH="0" baseline="0" noProof="0">
                <a:ln w="9525">
                  <a:noFill/>
                  <a:prstDash val="solid"/>
                </a:ln>
                <a:solidFill>
                  <a:srgbClr val="00B050">
                    <a:alpha val="77000"/>
                  </a:srgbClr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NĂM B</a:t>
            </a:r>
            <a:endParaRPr kumimoji="0" lang="en-US" sz="4000" b="1" i="0" u="none" strike="noStrike" kern="10" cap="none" spc="0" normalizeH="0" baseline="0" noProof="0" dirty="0">
              <a:ln w="9525">
                <a:noFill/>
                <a:prstDash val="solid"/>
              </a:ln>
              <a:solidFill>
                <a:srgbClr val="00B050">
                  <a:alpha val="77000"/>
                </a:srgbClr>
              </a:solidFill>
              <a:effectLst>
                <a:outerShdw blurRad="12700" dist="38100" dir="2700000" algn="tl" rotWithShape="0">
                  <a:srgbClr val="5B9BD5">
                    <a:lumMod val="60000"/>
                    <a:lumOff val="40000"/>
                  </a:srgbClr>
                </a:outerShdw>
              </a:effectLst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09E55EC-B1FD-4C86-8E05-AA5C6E61F8DA}"/>
              </a:ext>
            </a:extLst>
          </p:cNvPr>
          <p:cNvSpPr txBox="1"/>
          <p:nvPr/>
        </p:nvSpPr>
        <p:spPr>
          <a:xfrm>
            <a:off x="8380370" y="4483000"/>
            <a:ext cx="39480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TIẾNG</a:t>
            </a:r>
            <a:r>
              <a:rPr kumimoji="0" lang="en-US" sz="4000" b="1" i="0" u="none" strike="noStrike" kern="1200" cap="none" spc="0" normalizeH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 CHÚA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3D3FAF6-AAC4-4566-AC54-18ECD0D69DEE}"/>
              </a:ext>
            </a:extLst>
          </p:cNvPr>
          <p:cNvSpPr txBox="1"/>
          <p:nvPr/>
        </p:nvSpPr>
        <p:spPr>
          <a:xfrm>
            <a:off x="-761897" y="4483000"/>
            <a:ext cx="40930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>
                <a:solidFill>
                  <a:srgbClr val="00B0F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ĐI THEO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73915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  <p:bldP spid="8" grpId="0"/>
      <p:bldP spid="8" grpId="1"/>
      <p:bldP spid="10" grpId="0"/>
      <p:bldP spid="10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64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Nhưng giữa anh em thì không được như vậy: ai muốn làm lớn giữa anh em thì phải làm người phục vụ anh em; ai muốn làm đầu anh em thì phải làm đầy tớ mọi người.</a:t>
            </a:r>
            <a:endParaRPr lang="en-US" sz="6400" b="1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97709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Vì Con Người đến không phải để được người ta phục vụ, nhưng là để phục vụ, và hiến mạng sống làm giá chuộc muôn người.”</a:t>
            </a:r>
            <a:r>
              <a:rPr lang="en-US" sz="72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72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ĐÓ LÀ LỜI CHÚA</a:t>
            </a:r>
            <a:endParaRPr lang="en-US" sz="7200" b="1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10095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9">
            <a:hlinkClick r:id="rId2" action="ppaction://hlinksldjump"/>
            <a:extLst>
              <a:ext uri="{FF2B5EF4-FFF2-40B4-BE49-F238E27FC236}">
                <a16:creationId xmlns:a16="http://schemas.microsoft.com/office/drawing/2014/main" id="{0775ACDF-5498-438B-ADF4-6E4265CCC8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2843" y="5860973"/>
            <a:ext cx="7326314" cy="864162"/>
          </a:xfrm>
          <a:prstGeom prst="flowChartAlternateProcess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TÌM Ô CHỮ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BB1A946-900A-4620-B2C8-D9A3A88CE824}"/>
              </a:ext>
            </a:extLst>
          </p:cNvPr>
          <p:cNvSpPr txBox="1"/>
          <p:nvPr/>
        </p:nvSpPr>
        <p:spPr>
          <a:xfrm>
            <a:off x="10124662" y="447261"/>
            <a:ext cx="1441174" cy="5953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croll: Vertical 4">
            <a:extLst>
              <a:ext uri="{FF2B5EF4-FFF2-40B4-BE49-F238E27FC236}">
                <a16:creationId xmlns:a16="http://schemas.microsoft.com/office/drawing/2014/main" id="{35398723-3DF0-4762-BEAA-9E541F0B4922}"/>
              </a:ext>
            </a:extLst>
          </p:cNvPr>
          <p:cNvSpPr/>
          <p:nvPr/>
        </p:nvSpPr>
        <p:spPr>
          <a:xfrm>
            <a:off x="152355" y="447259"/>
            <a:ext cx="22804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HÃY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TÌM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KIẾM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CHÚA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TR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</p:txBody>
      </p:sp>
      <p:sp>
        <p:nvSpPr>
          <p:cNvPr id="6" name="Scroll: Vertical 5">
            <a:extLst>
              <a:ext uri="{FF2B5EF4-FFF2-40B4-BE49-F238E27FC236}">
                <a16:creationId xmlns:a16="http://schemas.microsoft.com/office/drawing/2014/main" id="{9747D647-B092-4090-B09A-A617286477FC}"/>
              </a:ext>
            </a:extLst>
          </p:cNvPr>
          <p:cNvSpPr/>
          <p:nvPr/>
        </p:nvSpPr>
        <p:spPr>
          <a:xfrm>
            <a:off x="9777555" y="447259"/>
            <a:ext cx="22620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MỌI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SỰ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NG</a:t>
            </a: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ỜI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SẼ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LO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CHO</a:t>
            </a:r>
          </a:p>
        </p:txBody>
      </p:sp>
      <p:pic>
        <p:nvPicPr>
          <p:cNvPr id="8" name="Picture 7" descr="A person and kids walking up a stone path&#10;&#10;Description automatically generated">
            <a:extLst>
              <a:ext uri="{FF2B5EF4-FFF2-40B4-BE49-F238E27FC236}">
                <a16:creationId xmlns:a16="http://schemas.microsoft.com/office/drawing/2014/main" id="{E64D8E9C-E103-42DF-AF04-6A525944857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9545" y="0"/>
            <a:ext cx="7218010" cy="5842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6920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3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tar: 10 Points 18">
            <a:extLst>
              <a:ext uri="{FF2B5EF4-FFF2-40B4-BE49-F238E27FC236}">
                <a16:creationId xmlns:a16="http://schemas.microsoft.com/office/drawing/2014/main" id="{7DDA5614-72C5-4089-8576-05FAC9405CCA}"/>
              </a:ext>
            </a:extLst>
          </p:cNvPr>
          <p:cNvSpPr/>
          <p:nvPr/>
        </p:nvSpPr>
        <p:spPr>
          <a:xfrm>
            <a:off x="358521" y="74391"/>
            <a:ext cx="565404" cy="537924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20" name="Star: 10 Points 19">
            <a:extLst>
              <a:ext uri="{FF2B5EF4-FFF2-40B4-BE49-F238E27FC236}">
                <a16:creationId xmlns:a16="http://schemas.microsoft.com/office/drawing/2014/main" id="{4377D926-FFF0-449D-8291-15C3F23C6E24}"/>
              </a:ext>
            </a:extLst>
          </p:cNvPr>
          <p:cNvSpPr/>
          <p:nvPr/>
        </p:nvSpPr>
        <p:spPr>
          <a:xfrm>
            <a:off x="358521" y="677730"/>
            <a:ext cx="565404" cy="537924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21" name="Star: 10 Points 20">
            <a:extLst>
              <a:ext uri="{FF2B5EF4-FFF2-40B4-BE49-F238E27FC236}">
                <a16:creationId xmlns:a16="http://schemas.microsoft.com/office/drawing/2014/main" id="{05ACA9F3-ECCA-4C89-9F0E-8AE8BB0F02AE}"/>
              </a:ext>
            </a:extLst>
          </p:cNvPr>
          <p:cNvSpPr/>
          <p:nvPr/>
        </p:nvSpPr>
        <p:spPr>
          <a:xfrm>
            <a:off x="358521" y="1281751"/>
            <a:ext cx="565404" cy="537924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22" name="Star: 10 Points 21">
            <a:extLst>
              <a:ext uri="{FF2B5EF4-FFF2-40B4-BE49-F238E27FC236}">
                <a16:creationId xmlns:a16="http://schemas.microsoft.com/office/drawing/2014/main" id="{6CA936C2-E6DD-4EEB-AE8C-6AC5FDE9CF3B}"/>
              </a:ext>
            </a:extLst>
          </p:cNvPr>
          <p:cNvSpPr/>
          <p:nvPr/>
        </p:nvSpPr>
        <p:spPr>
          <a:xfrm>
            <a:off x="358521" y="1879742"/>
            <a:ext cx="565404" cy="537924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23" name="Star: 10 Points 22">
            <a:extLst>
              <a:ext uri="{FF2B5EF4-FFF2-40B4-BE49-F238E27FC236}">
                <a16:creationId xmlns:a16="http://schemas.microsoft.com/office/drawing/2014/main" id="{D24EDBC7-07A1-4C4A-8613-55A57AE77FCF}"/>
              </a:ext>
            </a:extLst>
          </p:cNvPr>
          <p:cNvSpPr/>
          <p:nvPr/>
        </p:nvSpPr>
        <p:spPr>
          <a:xfrm>
            <a:off x="358521" y="2477733"/>
            <a:ext cx="565404" cy="537924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</a:p>
        </p:txBody>
      </p:sp>
      <p:sp>
        <p:nvSpPr>
          <p:cNvPr id="24" name="Star: 10 Points 23">
            <a:extLst>
              <a:ext uri="{FF2B5EF4-FFF2-40B4-BE49-F238E27FC236}">
                <a16:creationId xmlns:a16="http://schemas.microsoft.com/office/drawing/2014/main" id="{1B4680BC-77A9-4EAC-94ED-4C24A4CA229B}"/>
              </a:ext>
            </a:extLst>
          </p:cNvPr>
          <p:cNvSpPr/>
          <p:nvPr/>
        </p:nvSpPr>
        <p:spPr>
          <a:xfrm>
            <a:off x="358521" y="3075724"/>
            <a:ext cx="565404" cy="537924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sp>
        <p:nvSpPr>
          <p:cNvPr id="4" name="Star: 10 Points 3">
            <a:extLst>
              <a:ext uri="{FF2B5EF4-FFF2-40B4-BE49-F238E27FC236}">
                <a16:creationId xmlns:a16="http://schemas.microsoft.com/office/drawing/2014/main" id="{7A1FBFD6-3BA0-4CD9-9C85-496259AA56E6}"/>
              </a:ext>
            </a:extLst>
          </p:cNvPr>
          <p:cNvSpPr/>
          <p:nvPr/>
        </p:nvSpPr>
        <p:spPr>
          <a:xfrm>
            <a:off x="358521" y="3673715"/>
            <a:ext cx="565404" cy="537924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</a:p>
        </p:txBody>
      </p:sp>
      <p:sp>
        <p:nvSpPr>
          <p:cNvPr id="2" name="Star: 10 Points 1">
            <a:extLst>
              <a:ext uri="{FF2B5EF4-FFF2-40B4-BE49-F238E27FC236}">
                <a16:creationId xmlns:a16="http://schemas.microsoft.com/office/drawing/2014/main" id="{D4CE04EF-555B-4247-B766-0C9FAB634862}"/>
              </a:ext>
            </a:extLst>
          </p:cNvPr>
          <p:cNvSpPr/>
          <p:nvPr/>
        </p:nvSpPr>
        <p:spPr>
          <a:xfrm>
            <a:off x="358521" y="4271706"/>
            <a:ext cx="565404" cy="537924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CFA938BE-A865-452B-A81A-AC6DD1FAE13B}"/>
              </a:ext>
            </a:extLst>
          </p:cNvPr>
          <p:cNvSpPr/>
          <p:nvPr/>
        </p:nvSpPr>
        <p:spPr>
          <a:xfrm>
            <a:off x="0" y="5009558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44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	</a:t>
            </a:r>
            <a:r>
              <a:rPr lang="vi-VN" sz="44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LỜI ĐÁP CỦA HAI ANH EM CON ÔNG DÊ-BÊ-ĐÊ</a:t>
            </a:r>
            <a:r>
              <a:rPr lang="en-US" sz="44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44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VỚI CHÚA GIÊ-SU ?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0C6D24E-4899-43E4-897B-C3D8C09132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3651628"/>
              </p:ext>
            </p:extLst>
          </p:nvPr>
        </p:nvGraphicFramePr>
        <p:xfrm>
          <a:off x="1500809" y="70948"/>
          <a:ext cx="9217989" cy="4875280"/>
        </p:xfrm>
        <a:graphic>
          <a:graphicData uri="http://schemas.openxmlformats.org/drawingml/2006/table">
            <a:tbl>
              <a:tblPr firstRow="1" firstCol="1" bandRow="1"/>
              <a:tblGrid>
                <a:gridCol w="837999">
                  <a:extLst>
                    <a:ext uri="{9D8B030D-6E8A-4147-A177-3AD203B41FA5}">
                      <a16:colId xmlns:a16="http://schemas.microsoft.com/office/drawing/2014/main" val="495832258"/>
                    </a:ext>
                  </a:extLst>
                </a:gridCol>
                <a:gridCol w="837999">
                  <a:extLst>
                    <a:ext uri="{9D8B030D-6E8A-4147-A177-3AD203B41FA5}">
                      <a16:colId xmlns:a16="http://schemas.microsoft.com/office/drawing/2014/main" val="4282520122"/>
                    </a:ext>
                  </a:extLst>
                </a:gridCol>
                <a:gridCol w="837999">
                  <a:extLst>
                    <a:ext uri="{9D8B030D-6E8A-4147-A177-3AD203B41FA5}">
                      <a16:colId xmlns:a16="http://schemas.microsoft.com/office/drawing/2014/main" val="1576227864"/>
                    </a:ext>
                  </a:extLst>
                </a:gridCol>
                <a:gridCol w="837999">
                  <a:extLst>
                    <a:ext uri="{9D8B030D-6E8A-4147-A177-3AD203B41FA5}">
                      <a16:colId xmlns:a16="http://schemas.microsoft.com/office/drawing/2014/main" val="3974417362"/>
                    </a:ext>
                  </a:extLst>
                </a:gridCol>
                <a:gridCol w="837999">
                  <a:extLst>
                    <a:ext uri="{9D8B030D-6E8A-4147-A177-3AD203B41FA5}">
                      <a16:colId xmlns:a16="http://schemas.microsoft.com/office/drawing/2014/main" val="3130681968"/>
                    </a:ext>
                  </a:extLst>
                </a:gridCol>
                <a:gridCol w="837999">
                  <a:extLst>
                    <a:ext uri="{9D8B030D-6E8A-4147-A177-3AD203B41FA5}">
                      <a16:colId xmlns:a16="http://schemas.microsoft.com/office/drawing/2014/main" val="2513435168"/>
                    </a:ext>
                  </a:extLst>
                </a:gridCol>
                <a:gridCol w="837999">
                  <a:extLst>
                    <a:ext uri="{9D8B030D-6E8A-4147-A177-3AD203B41FA5}">
                      <a16:colId xmlns:a16="http://schemas.microsoft.com/office/drawing/2014/main" val="3082418187"/>
                    </a:ext>
                  </a:extLst>
                </a:gridCol>
                <a:gridCol w="837999">
                  <a:extLst>
                    <a:ext uri="{9D8B030D-6E8A-4147-A177-3AD203B41FA5}">
                      <a16:colId xmlns:a16="http://schemas.microsoft.com/office/drawing/2014/main" val="2677873600"/>
                    </a:ext>
                  </a:extLst>
                </a:gridCol>
                <a:gridCol w="837999">
                  <a:extLst>
                    <a:ext uri="{9D8B030D-6E8A-4147-A177-3AD203B41FA5}">
                      <a16:colId xmlns:a16="http://schemas.microsoft.com/office/drawing/2014/main" val="1718043741"/>
                    </a:ext>
                  </a:extLst>
                </a:gridCol>
                <a:gridCol w="837999">
                  <a:extLst>
                    <a:ext uri="{9D8B030D-6E8A-4147-A177-3AD203B41FA5}">
                      <a16:colId xmlns:a16="http://schemas.microsoft.com/office/drawing/2014/main" val="3279034815"/>
                    </a:ext>
                  </a:extLst>
                </a:gridCol>
                <a:gridCol w="837999">
                  <a:extLst>
                    <a:ext uri="{9D8B030D-6E8A-4147-A177-3AD203B41FA5}">
                      <a16:colId xmlns:a16="http://schemas.microsoft.com/office/drawing/2014/main" val="116590341"/>
                    </a:ext>
                  </a:extLst>
                </a:gridCol>
              </a:tblGrid>
              <a:tr h="5923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H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Ư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Đ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Ư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Ợ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47093"/>
                  </a:ext>
                </a:extLst>
              </a:tr>
              <a:tr h="5923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Ồ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B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Ê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H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Ữ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U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353293"/>
                  </a:ext>
                </a:extLst>
              </a:tr>
              <a:tr h="5923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H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É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R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Ử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3111651"/>
                  </a:ext>
                </a:extLst>
              </a:tr>
              <a:tr h="5923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Á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H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U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Ộ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4967574"/>
                  </a:ext>
                </a:extLst>
              </a:tr>
              <a:tr h="5923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L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Ấ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Y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Q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U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Y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Ề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2310785"/>
                  </a:ext>
                </a:extLst>
              </a:tr>
              <a:tr h="5923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H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Ê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H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Ú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3210024"/>
                  </a:ext>
                </a:extLst>
              </a:tr>
              <a:tr h="5923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H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Ă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V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Ế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5059887"/>
                  </a:ext>
                </a:extLst>
              </a:tr>
              <a:tr h="5923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V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H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Q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U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6688085"/>
                  </a:ext>
                </a:extLst>
              </a:tr>
            </a:tbl>
          </a:graphicData>
        </a:graphic>
      </p:graphicFrame>
      <p:sp>
        <p:nvSpPr>
          <p:cNvPr id="95" name="Rectangle 94">
            <a:extLst>
              <a:ext uri="{FF2B5EF4-FFF2-40B4-BE49-F238E27FC236}">
                <a16:creationId xmlns:a16="http://schemas.microsoft.com/office/drawing/2014/main" id="{5A30E88C-09D4-4966-8624-CC52E89FF583}"/>
              </a:ext>
            </a:extLst>
          </p:cNvPr>
          <p:cNvSpPr/>
          <p:nvPr/>
        </p:nvSpPr>
        <p:spPr>
          <a:xfrm>
            <a:off x="3176204" y="76160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DBFBB7A5-4BF6-4D6F-863D-E263861BE3A1}"/>
              </a:ext>
            </a:extLst>
          </p:cNvPr>
          <p:cNvSpPr/>
          <p:nvPr/>
        </p:nvSpPr>
        <p:spPr>
          <a:xfrm>
            <a:off x="4014304" y="75664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2D9D5F83-05AC-42A1-97F7-3BB459091446}"/>
              </a:ext>
            </a:extLst>
          </p:cNvPr>
          <p:cNvSpPr/>
          <p:nvPr/>
        </p:nvSpPr>
        <p:spPr>
          <a:xfrm>
            <a:off x="4852404" y="75664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91BBFF62-E698-4D6C-870C-727FDF22B17A}"/>
              </a:ext>
            </a:extLst>
          </p:cNvPr>
          <p:cNvSpPr/>
          <p:nvPr/>
        </p:nvSpPr>
        <p:spPr>
          <a:xfrm>
            <a:off x="5690504" y="75168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A7A85D38-4F49-43E0-8E7A-18C44BBD6E32}"/>
              </a:ext>
            </a:extLst>
          </p:cNvPr>
          <p:cNvSpPr/>
          <p:nvPr/>
        </p:nvSpPr>
        <p:spPr>
          <a:xfrm>
            <a:off x="6525325" y="76160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D4F886EF-2650-428F-8CA4-539D0A5DF5E2}"/>
              </a:ext>
            </a:extLst>
          </p:cNvPr>
          <p:cNvSpPr/>
          <p:nvPr/>
        </p:nvSpPr>
        <p:spPr>
          <a:xfrm>
            <a:off x="7363425" y="75664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70F9DF15-F8B8-4CC5-91E1-FC075D818FD5}"/>
              </a:ext>
            </a:extLst>
          </p:cNvPr>
          <p:cNvSpPr/>
          <p:nvPr/>
        </p:nvSpPr>
        <p:spPr>
          <a:xfrm>
            <a:off x="8201525" y="75664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05A5EF82-0943-44A8-A128-B4EDC6F0AC9A}"/>
              </a:ext>
            </a:extLst>
          </p:cNvPr>
          <p:cNvSpPr/>
          <p:nvPr/>
        </p:nvSpPr>
        <p:spPr>
          <a:xfrm>
            <a:off x="2337904" y="75664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75C284F6-35AD-4E90-A901-923C43A7ADE5}"/>
              </a:ext>
            </a:extLst>
          </p:cNvPr>
          <p:cNvSpPr/>
          <p:nvPr/>
        </p:nvSpPr>
        <p:spPr>
          <a:xfrm>
            <a:off x="3176204" y="678140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2855C005-84C8-4BA0-A973-367F9B42DB25}"/>
              </a:ext>
            </a:extLst>
          </p:cNvPr>
          <p:cNvSpPr/>
          <p:nvPr/>
        </p:nvSpPr>
        <p:spPr>
          <a:xfrm>
            <a:off x="4014304" y="677644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3F5F1DB6-7B4A-422D-BE8E-30507F993DE2}"/>
              </a:ext>
            </a:extLst>
          </p:cNvPr>
          <p:cNvSpPr/>
          <p:nvPr/>
        </p:nvSpPr>
        <p:spPr>
          <a:xfrm>
            <a:off x="4852404" y="677644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F1E19495-82B0-46EE-B650-F5C7DEE907BB}"/>
              </a:ext>
            </a:extLst>
          </p:cNvPr>
          <p:cNvSpPr/>
          <p:nvPr/>
        </p:nvSpPr>
        <p:spPr>
          <a:xfrm>
            <a:off x="5690504" y="677148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290F86B0-01B2-4228-9895-B652CDEE4790}"/>
              </a:ext>
            </a:extLst>
          </p:cNvPr>
          <p:cNvSpPr/>
          <p:nvPr/>
        </p:nvSpPr>
        <p:spPr>
          <a:xfrm>
            <a:off x="6525325" y="678140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3A6C9AE0-4012-4070-8D1B-BE33EC5EFCB0}"/>
              </a:ext>
            </a:extLst>
          </p:cNvPr>
          <p:cNvSpPr/>
          <p:nvPr/>
        </p:nvSpPr>
        <p:spPr>
          <a:xfrm>
            <a:off x="7363425" y="677644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08634C65-D8F0-485A-8ABF-73CD81EBF8B4}"/>
              </a:ext>
            </a:extLst>
          </p:cNvPr>
          <p:cNvSpPr/>
          <p:nvPr/>
        </p:nvSpPr>
        <p:spPr>
          <a:xfrm>
            <a:off x="8201525" y="677644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D1E03987-F8B9-4614-8CA9-838ECA2D1AB2}"/>
              </a:ext>
            </a:extLst>
          </p:cNvPr>
          <p:cNvSpPr/>
          <p:nvPr/>
        </p:nvSpPr>
        <p:spPr>
          <a:xfrm>
            <a:off x="9039625" y="677148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BC43BF5B-2901-43E1-8B37-7A299D877C90}"/>
              </a:ext>
            </a:extLst>
          </p:cNvPr>
          <p:cNvSpPr/>
          <p:nvPr/>
        </p:nvSpPr>
        <p:spPr>
          <a:xfrm>
            <a:off x="1499804" y="678140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E28B8EBA-8E46-47A9-8906-944496E47622}"/>
              </a:ext>
            </a:extLst>
          </p:cNvPr>
          <p:cNvSpPr/>
          <p:nvPr/>
        </p:nvSpPr>
        <p:spPr>
          <a:xfrm>
            <a:off x="2337904" y="677644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7EFA4F2D-3549-421B-B795-986EDAC02A4E}"/>
              </a:ext>
            </a:extLst>
          </p:cNvPr>
          <p:cNvSpPr/>
          <p:nvPr/>
        </p:nvSpPr>
        <p:spPr>
          <a:xfrm>
            <a:off x="3176204" y="1287740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id="{2230E5E7-0139-46D6-9805-FC229192F9A7}"/>
              </a:ext>
            </a:extLst>
          </p:cNvPr>
          <p:cNvSpPr/>
          <p:nvPr/>
        </p:nvSpPr>
        <p:spPr>
          <a:xfrm>
            <a:off x="4014304" y="1287244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1919A428-BB97-406A-B23B-DCDFF20F11F3}"/>
              </a:ext>
            </a:extLst>
          </p:cNvPr>
          <p:cNvSpPr/>
          <p:nvPr/>
        </p:nvSpPr>
        <p:spPr>
          <a:xfrm>
            <a:off x="4852404" y="1287244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83D3676F-B343-49C4-AA47-2D46538B9645}"/>
              </a:ext>
            </a:extLst>
          </p:cNvPr>
          <p:cNvSpPr/>
          <p:nvPr/>
        </p:nvSpPr>
        <p:spPr>
          <a:xfrm>
            <a:off x="5690504" y="1286748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1" name="Rectangle 130">
            <a:extLst>
              <a:ext uri="{FF2B5EF4-FFF2-40B4-BE49-F238E27FC236}">
                <a16:creationId xmlns:a16="http://schemas.microsoft.com/office/drawing/2014/main" id="{DD44297D-B6F0-480A-AD62-0F11BF72543C}"/>
              </a:ext>
            </a:extLst>
          </p:cNvPr>
          <p:cNvSpPr/>
          <p:nvPr/>
        </p:nvSpPr>
        <p:spPr>
          <a:xfrm>
            <a:off x="6525325" y="1287740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D3D5B208-EBE2-4CA6-B8DF-C91D9200FA29}"/>
              </a:ext>
            </a:extLst>
          </p:cNvPr>
          <p:cNvSpPr/>
          <p:nvPr/>
        </p:nvSpPr>
        <p:spPr>
          <a:xfrm>
            <a:off x="7363425" y="1287244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4ACB627B-48C4-4207-948C-0BF56D2484BD}"/>
              </a:ext>
            </a:extLst>
          </p:cNvPr>
          <p:cNvSpPr/>
          <p:nvPr/>
        </p:nvSpPr>
        <p:spPr>
          <a:xfrm>
            <a:off x="8201525" y="1287244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91FA15F8-56B2-42EE-BC98-BEB90F23713E}"/>
              </a:ext>
            </a:extLst>
          </p:cNvPr>
          <p:cNvSpPr/>
          <p:nvPr/>
        </p:nvSpPr>
        <p:spPr>
          <a:xfrm>
            <a:off x="3176204" y="1904960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BE048FEB-D954-4A2D-8E18-8737075D0519}"/>
              </a:ext>
            </a:extLst>
          </p:cNvPr>
          <p:cNvSpPr/>
          <p:nvPr/>
        </p:nvSpPr>
        <p:spPr>
          <a:xfrm>
            <a:off x="4014304" y="1904464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AD478793-20DB-4849-9EFC-49BE2A972943}"/>
              </a:ext>
            </a:extLst>
          </p:cNvPr>
          <p:cNvSpPr/>
          <p:nvPr/>
        </p:nvSpPr>
        <p:spPr>
          <a:xfrm>
            <a:off x="4852404" y="1904464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F58333C8-E69E-4073-8892-3035BBA31226}"/>
              </a:ext>
            </a:extLst>
          </p:cNvPr>
          <p:cNvSpPr/>
          <p:nvPr/>
        </p:nvSpPr>
        <p:spPr>
          <a:xfrm>
            <a:off x="5690504" y="1903968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4D4F406C-81C6-4183-873B-465BBAF84AD1}"/>
              </a:ext>
            </a:extLst>
          </p:cNvPr>
          <p:cNvSpPr/>
          <p:nvPr/>
        </p:nvSpPr>
        <p:spPr>
          <a:xfrm>
            <a:off x="6525325" y="1904960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EBA90FC6-680B-4888-9E07-7697C8856262}"/>
              </a:ext>
            </a:extLst>
          </p:cNvPr>
          <p:cNvSpPr/>
          <p:nvPr/>
        </p:nvSpPr>
        <p:spPr>
          <a:xfrm>
            <a:off x="7363425" y="1904464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40" name="Rectangle 139">
            <a:extLst>
              <a:ext uri="{FF2B5EF4-FFF2-40B4-BE49-F238E27FC236}">
                <a16:creationId xmlns:a16="http://schemas.microsoft.com/office/drawing/2014/main" id="{2C32898B-09F8-41F5-93E2-3298149DC898}"/>
              </a:ext>
            </a:extLst>
          </p:cNvPr>
          <p:cNvSpPr/>
          <p:nvPr/>
        </p:nvSpPr>
        <p:spPr>
          <a:xfrm>
            <a:off x="8201525" y="1904464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158FDEC0-77C8-4CA5-86D2-6030BD49071B}"/>
              </a:ext>
            </a:extLst>
          </p:cNvPr>
          <p:cNvSpPr/>
          <p:nvPr/>
        </p:nvSpPr>
        <p:spPr>
          <a:xfrm>
            <a:off x="2337904" y="1904464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E995338E-321D-4BA9-9E0A-DD4D3CD8ED98}"/>
              </a:ext>
            </a:extLst>
          </p:cNvPr>
          <p:cNvSpPr/>
          <p:nvPr/>
        </p:nvSpPr>
        <p:spPr>
          <a:xfrm>
            <a:off x="3176204" y="2506940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43" name="Rectangle 142">
            <a:extLst>
              <a:ext uri="{FF2B5EF4-FFF2-40B4-BE49-F238E27FC236}">
                <a16:creationId xmlns:a16="http://schemas.microsoft.com/office/drawing/2014/main" id="{58E48E2B-7A75-4F5E-B213-20329570E041}"/>
              </a:ext>
            </a:extLst>
          </p:cNvPr>
          <p:cNvSpPr/>
          <p:nvPr/>
        </p:nvSpPr>
        <p:spPr>
          <a:xfrm>
            <a:off x="4014304" y="2506444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1D3E01D0-ADEC-42BC-84BF-628F5F697C6F}"/>
              </a:ext>
            </a:extLst>
          </p:cNvPr>
          <p:cNvSpPr/>
          <p:nvPr/>
        </p:nvSpPr>
        <p:spPr>
          <a:xfrm>
            <a:off x="4852404" y="2506444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97CE4E15-AC6E-43AA-A850-7AFA1C8646DA}"/>
              </a:ext>
            </a:extLst>
          </p:cNvPr>
          <p:cNvSpPr/>
          <p:nvPr/>
        </p:nvSpPr>
        <p:spPr>
          <a:xfrm>
            <a:off x="5690504" y="2505948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47" name="Rectangle 146">
            <a:extLst>
              <a:ext uri="{FF2B5EF4-FFF2-40B4-BE49-F238E27FC236}">
                <a16:creationId xmlns:a16="http://schemas.microsoft.com/office/drawing/2014/main" id="{B6880853-6C5A-4BF5-8AE1-3C4E208EC6F0}"/>
              </a:ext>
            </a:extLst>
          </p:cNvPr>
          <p:cNvSpPr/>
          <p:nvPr/>
        </p:nvSpPr>
        <p:spPr>
          <a:xfrm>
            <a:off x="6525325" y="2506940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id="{FEA30A91-D1AD-4829-8108-2162438726A3}"/>
              </a:ext>
            </a:extLst>
          </p:cNvPr>
          <p:cNvSpPr/>
          <p:nvPr/>
        </p:nvSpPr>
        <p:spPr>
          <a:xfrm>
            <a:off x="7363425" y="2506444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49" name="Rectangle 148">
            <a:extLst>
              <a:ext uri="{FF2B5EF4-FFF2-40B4-BE49-F238E27FC236}">
                <a16:creationId xmlns:a16="http://schemas.microsoft.com/office/drawing/2014/main" id="{3F688055-1EAF-4901-B97F-88E977F34A91}"/>
              </a:ext>
            </a:extLst>
          </p:cNvPr>
          <p:cNvSpPr/>
          <p:nvPr/>
        </p:nvSpPr>
        <p:spPr>
          <a:xfrm>
            <a:off x="8201525" y="2506444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50" name="Rectangle 149">
            <a:extLst>
              <a:ext uri="{FF2B5EF4-FFF2-40B4-BE49-F238E27FC236}">
                <a16:creationId xmlns:a16="http://schemas.microsoft.com/office/drawing/2014/main" id="{8BC42926-8443-4D52-A54A-002947034919}"/>
              </a:ext>
            </a:extLst>
          </p:cNvPr>
          <p:cNvSpPr/>
          <p:nvPr/>
        </p:nvSpPr>
        <p:spPr>
          <a:xfrm>
            <a:off x="2337904" y="2506444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id="{2FB9966F-6483-4023-A8BD-CECA5C0294F0}"/>
              </a:ext>
            </a:extLst>
          </p:cNvPr>
          <p:cNvSpPr/>
          <p:nvPr/>
        </p:nvSpPr>
        <p:spPr>
          <a:xfrm>
            <a:off x="3176204" y="3116540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52" name="Rectangle 151">
            <a:extLst>
              <a:ext uri="{FF2B5EF4-FFF2-40B4-BE49-F238E27FC236}">
                <a16:creationId xmlns:a16="http://schemas.microsoft.com/office/drawing/2014/main" id="{C53682B7-D086-41D0-9188-672B51BDB634}"/>
              </a:ext>
            </a:extLst>
          </p:cNvPr>
          <p:cNvSpPr/>
          <p:nvPr/>
        </p:nvSpPr>
        <p:spPr>
          <a:xfrm>
            <a:off x="4014304" y="3116044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56" name="Rectangle 155">
            <a:extLst>
              <a:ext uri="{FF2B5EF4-FFF2-40B4-BE49-F238E27FC236}">
                <a16:creationId xmlns:a16="http://schemas.microsoft.com/office/drawing/2014/main" id="{CF65D808-A937-469F-8691-2246924A329B}"/>
              </a:ext>
            </a:extLst>
          </p:cNvPr>
          <p:cNvSpPr/>
          <p:nvPr/>
        </p:nvSpPr>
        <p:spPr>
          <a:xfrm>
            <a:off x="4852404" y="3116044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57" name="Rectangle 156">
            <a:extLst>
              <a:ext uri="{FF2B5EF4-FFF2-40B4-BE49-F238E27FC236}">
                <a16:creationId xmlns:a16="http://schemas.microsoft.com/office/drawing/2014/main" id="{562E9BB0-F008-452B-BABB-87F7EF0C8495}"/>
              </a:ext>
            </a:extLst>
          </p:cNvPr>
          <p:cNvSpPr/>
          <p:nvPr/>
        </p:nvSpPr>
        <p:spPr>
          <a:xfrm>
            <a:off x="5690504" y="3115548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58" name="Rectangle 157">
            <a:extLst>
              <a:ext uri="{FF2B5EF4-FFF2-40B4-BE49-F238E27FC236}">
                <a16:creationId xmlns:a16="http://schemas.microsoft.com/office/drawing/2014/main" id="{04492D30-4C16-44AF-9B4B-838238088BF7}"/>
              </a:ext>
            </a:extLst>
          </p:cNvPr>
          <p:cNvSpPr/>
          <p:nvPr/>
        </p:nvSpPr>
        <p:spPr>
          <a:xfrm>
            <a:off x="6525325" y="3116540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59" name="Rectangle 158">
            <a:extLst>
              <a:ext uri="{FF2B5EF4-FFF2-40B4-BE49-F238E27FC236}">
                <a16:creationId xmlns:a16="http://schemas.microsoft.com/office/drawing/2014/main" id="{049B0622-885A-4C4F-A06A-660E0761E810}"/>
              </a:ext>
            </a:extLst>
          </p:cNvPr>
          <p:cNvSpPr/>
          <p:nvPr/>
        </p:nvSpPr>
        <p:spPr>
          <a:xfrm>
            <a:off x="7363425" y="3116044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60" name="Rectangle 159">
            <a:extLst>
              <a:ext uri="{FF2B5EF4-FFF2-40B4-BE49-F238E27FC236}">
                <a16:creationId xmlns:a16="http://schemas.microsoft.com/office/drawing/2014/main" id="{C1841451-A980-4829-A9A6-B9BF1517B841}"/>
              </a:ext>
            </a:extLst>
          </p:cNvPr>
          <p:cNvSpPr/>
          <p:nvPr/>
        </p:nvSpPr>
        <p:spPr>
          <a:xfrm>
            <a:off x="8201525" y="3116044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61" name="Rectangle 160">
            <a:extLst>
              <a:ext uri="{FF2B5EF4-FFF2-40B4-BE49-F238E27FC236}">
                <a16:creationId xmlns:a16="http://schemas.microsoft.com/office/drawing/2014/main" id="{A5C570B0-52A8-4A9C-878C-78A3F313191C}"/>
              </a:ext>
            </a:extLst>
          </p:cNvPr>
          <p:cNvSpPr/>
          <p:nvPr/>
        </p:nvSpPr>
        <p:spPr>
          <a:xfrm>
            <a:off x="1499804" y="3116540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64" name="Rectangle 163">
            <a:extLst>
              <a:ext uri="{FF2B5EF4-FFF2-40B4-BE49-F238E27FC236}">
                <a16:creationId xmlns:a16="http://schemas.microsoft.com/office/drawing/2014/main" id="{7A987AE3-5075-4FE6-9416-9CE4D6E4A394}"/>
              </a:ext>
            </a:extLst>
          </p:cNvPr>
          <p:cNvSpPr/>
          <p:nvPr/>
        </p:nvSpPr>
        <p:spPr>
          <a:xfrm>
            <a:off x="2337904" y="3116044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65" name="Rectangle 164">
            <a:extLst>
              <a:ext uri="{FF2B5EF4-FFF2-40B4-BE49-F238E27FC236}">
                <a16:creationId xmlns:a16="http://schemas.microsoft.com/office/drawing/2014/main" id="{232CED07-6AE2-44EE-BB02-8BEF0BCFD674}"/>
              </a:ext>
            </a:extLst>
          </p:cNvPr>
          <p:cNvSpPr/>
          <p:nvPr/>
        </p:nvSpPr>
        <p:spPr>
          <a:xfrm>
            <a:off x="4022024" y="3718520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66" name="Rectangle 165">
            <a:extLst>
              <a:ext uri="{FF2B5EF4-FFF2-40B4-BE49-F238E27FC236}">
                <a16:creationId xmlns:a16="http://schemas.microsoft.com/office/drawing/2014/main" id="{775A4154-68B2-44F8-9CA5-362B3F60DDEC}"/>
              </a:ext>
            </a:extLst>
          </p:cNvPr>
          <p:cNvSpPr/>
          <p:nvPr/>
        </p:nvSpPr>
        <p:spPr>
          <a:xfrm>
            <a:off x="4860124" y="3718024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73" name="Rectangle 172">
            <a:extLst>
              <a:ext uri="{FF2B5EF4-FFF2-40B4-BE49-F238E27FC236}">
                <a16:creationId xmlns:a16="http://schemas.microsoft.com/office/drawing/2014/main" id="{A21F9EAC-412A-4AA3-85F0-712477B8357C}"/>
              </a:ext>
            </a:extLst>
          </p:cNvPr>
          <p:cNvSpPr/>
          <p:nvPr/>
        </p:nvSpPr>
        <p:spPr>
          <a:xfrm>
            <a:off x="5698224" y="3718024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74" name="Rectangle 173">
            <a:extLst>
              <a:ext uri="{FF2B5EF4-FFF2-40B4-BE49-F238E27FC236}">
                <a16:creationId xmlns:a16="http://schemas.microsoft.com/office/drawing/2014/main" id="{75261B59-BE2A-4E88-8F53-B2E593AE1A7D}"/>
              </a:ext>
            </a:extLst>
          </p:cNvPr>
          <p:cNvSpPr/>
          <p:nvPr/>
        </p:nvSpPr>
        <p:spPr>
          <a:xfrm>
            <a:off x="6536324" y="3717528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75" name="Rectangle 174">
            <a:extLst>
              <a:ext uri="{FF2B5EF4-FFF2-40B4-BE49-F238E27FC236}">
                <a16:creationId xmlns:a16="http://schemas.microsoft.com/office/drawing/2014/main" id="{77A3889E-9913-46D9-AD62-02F00BEE8D7F}"/>
              </a:ext>
            </a:extLst>
          </p:cNvPr>
          <p:cNvSpPr/>
          <p:nvPr/>
        </p:nvSpPr>
        <p:spPr>
          <a:xfrm>
            <a:off x="7371145" y="3718520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92" name="Rectangle 191">
            <a:extLst>
              <a:ext uri="{FF2B5EF4-FFF2-40B4-BE49-F238E27FC236}">
                <a16:creationId xmlns:a16="http://schemas.microsoft.com/office/drawing/2014/main" id="{F9E6DE1B-317E-4277-8DA4-BB7363F3B55B}"/>
              </a:ext>
            </a:extLst>
          </p:cNvPr>
          <p:cNvSpPr/>
          <p:nvPr/>
        </p:nvSpPr>
        <p:spPr>
          <a:xfrm>
            <a:off x="8209245" y="3718024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93" name="Rectangle 192">
            <a:extLst>
              <a:ext uri="{FF2B5EF4-FFF2-40B4-BE49-F238E27FC236}">
                <a16:creationId xmlns:a16="http://schemas.microsoft.com/office/drawing/2014/main" id="{2FEE5805-C722-4383-9D0D-021864ADDB94}"/>
              </a:ext>
            </a:extLst>
          </p:cNvPr>
          <p:cNvSpPr/>
          <p:nvPr/>
        </p:nvSpPr>
        <p:spPr>
          <a:xfrm>
            <a:off x="9047345" y="3718024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08" name="Rectangle 207">
            <a:extLst>
              <a:ext uri="{FF2B5EF4-FFF2-40B4-BE49-F238E27FC236}">
                <a16:creationId xmlns:a16="http://schemas.microsoft.com/office/drawing/2014/main" id="{9CDC0712-5DD4-45BD-9D76-FF47FD172C20}"/>
              </a:ext>
            </a:extLst>
          </p:cNvPr>
          <p:cNvSpPr/>
          <p:nvPr/>
        </p:nvSpPr>
        <p:spPr>
          <a:xfrm>
            <a:off x="2345624" y="3718520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09" name="Rectangle 208">
            <a:extLst>
              <a:ext uri="{FF2B5EF4-FFF2-40B4-BE49-F238E27FC236}">
                <a16:creationId xmlns:a16="http://schemas.microsoft.com/office/drawing/2014/main" id="{32C3A87F-FBC1-4F64-9D2D-AA3902CE7FCD}"/>
              </a:ext>
            </a:extLst>
          </p:cNvPr>
          <p:cNvSpPr/>
          <p:nvPr/>
        </p:nvSpPr>
        <p:spPr>
          <a:xfrm>
            <a:off x="3183724" y="3718024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19" name="Rectangle 218">
            <a:extLst>
              <a:ext uri="{FF2B5EF4-FFF2-40B4-BE49-F238E27FC236}">
                <a16:creationId xmlns:a16="http://schemas.microsoft.com/office/drawing/2014/main" id="{9A2D434D-FAF1-4069-8F80-458D17D56E19}"/>
              </a:ext>
            </a:extLst>
          </p:cNvPr>
          <p:cNvSpPr/>
          <p:nvPr/>
        </p:nvSpPr>
        <p:spPr>
          <a:xfrm>
            <a:off x="3176204" y="4328120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20" name="Rectangle 219">
            <a:extLst>
              <a:ext uri="{FF2B5EF4-FFF2-40B4-BE49-F238E27FC236}">
                <a16:creationId xmlns:a16="http://schemas.microsoft.com/office/drawing/2014/main" id="{6FE194AF-10A3-4810-90E9-4127F4A870FB}"/>
              </a:ext>
            </a:extLst>
          </p:cNvPr>
          <p:cNvSpPr/>
          <p:nvPr/>
        </p:nvSpPr>
        <p:spPr>
          <a:xfrm>
            <a:off x="4014304" y="4327624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21" name="Rectangle 220">
            <a:extLst>
              <a:ext uri="{FF2B5EF4-FFF2-40B4-BE49-F238E27FC236}">
                <a16:creationId xmlns:a16="http://schemas.microsoft.com/office/drawing/2014/main" id="{2CDDAAF8-ABBB-4263-B021-FC51F621D15B}"/>
              </a:ext>
            </a:extLst>
          </p:cNvPr>
          <p:cNvSpPr/>
          <p:nvPr/>
        </p:nvSpPr>
        <p:spPr>
          <a:xfrm>
            <a:off x="4852404" y="4327624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22" name="Rectangle 221">
            <a:extLst>
              <a:ext uri="{FF2B5EF4-FFF2-40B4-BE49-F238E27FC236}">
                <a16:creationId xmlns:a16="http://schemas.microsoft.com/office/drawing/2014/main" id="{F2405F5D-D0B8-41A2-9ADF-F5C84C97365D}"/>
              </a:ext>
            </a:extLst>
          </p:cNvPr>
          <p:cNvSpPr/>
          <p:nvPr/>
        </p:nvSpPr>
        <p:spPr>
          <a:xfrm>
            <a:off x="5690504" y="4327128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23" name="Rectangle 222">
            <a:extLst>
              <a:ext uri="{FF2B5EF4-FFF2-40B4-BE49-F238E27FC236}">
                <a16:creationId xmlns:a16="http://schemas.microsoft.com/office/drawing/2014/main" id="{795CD471-914C-41E1-B22F-0653B487BC74}"/>
              </a:ext>
            </a:extLst>
          </p:cNvPr>
          <p:cNvSpPr/>
          <p:nvPr/>
        </p:nvSpPr>
        <p:spPr>
          <a:xfrm>
            <a:off x="6525325" y="4328120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24" name="Rectangle 223">
            <a:extLst>
              <a:ext uri="{FF2B5EF4-FFF2-40B4-BE49-F238E27FC236}">
                <a16:creationId xmlns:a16="http://schemas.microsoft.com/office/drawing/2014/main" id="{6AFA86D7-4876-4089-A1D8-A45397B2EC20}"/>
              </a:ext>
            </a:extLst>
          </p:cNvPr>
          <p:cNvSpPr/>
          <p:nvPr/>
        </p:nvSpPr>
        <p:spPr>
          <a:xfrm>
            <a:off x="7363425" y="4327624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25" name="Rectangle 224">
            <a:extLst>
              <a:ext uri="{FF2B5EF4-FFF2-40B4-BE49-F238E27FC236}">
                <a16:creationId xmlns:a16="http://schemas.microsoft.com/office/drawing/2014/main" id="{ADE1068E-0093-45B0-AC38-F9E850CECD64}"/>
              </a:ext>
            </a:extLst>
          </p:cNvPr>
          <p:cNvSpPr/>
          <p:nvPr/>
        </p:nvSpPr>
        <p:spPr>
          <a:xfrm>
            <a:off x="8201525" y="4327624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26" name="Rectangle 225">
            <a:extLst>
              <a:ext uri="{FF2B5EF4-FFF2-40B4-BE49-F238E27FC236}">
                <a16:creationId xmlns:a16="http://schemas.microsoft.com/office/drawing/2014/main" id="{5E32F740-BC44-494D-8FE9-8631C2334231}"/>
              </a:ext>
            </a:extLst>
          </p:cNvPr>
          <p:cNvSpPr/>
          <p:nvPr/>
        </p:nvSpPr>
        <p:spPr>
          <a:xfrm>
            <a:off x="1499804" y="4328120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27" name="Rectangle 226">
            <a:extLst>
              <a:ext uri="{FF2B5EF4-FFF2-40B4-BE49-F238E27FC236}">
                <a16:creationId xmlns:a16="http://schemas.microsoft.com/office/drawing/2014/main" id="{DAE41948-86FD-402D-A7DB-D5BE82942292}"/>
              </a:ext>
            </a:extLst>
          </p:cNvPr>
          <p:cNvSpPr/>
          <p:nvPr/>
        </p:nvSpPr>
        <p:spPr>
          <a:xfrm>
            <a:off x="2337904" y="4327624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28" name="Rectangle 227">
            <a:extLst>
              <a:ext uri="{FF2B5EF4-FFF2-40B4-BE49-F238E27FC236}">
                <a16:creationId xmlns:a16="http://schemas.microsoft.com/office/drawing/2014/main" id="{94A38EF5-30AC-44BB-8BDA-4C4DEBED5546}"/>
              </a:ext>
            </a:extLst>
          </p:cNvPr>
          <p:cNvSpPr/>
          <p:nvPr/>
        </p:nvSpPr>
        <p:spPr>
          <a:xfrm>
            <a:off x="15240" y="5024798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36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lang="vi-VN" sz="36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	</a:t>
            </a:r>
            <a:r>
              <a:rPr lang="vi-VN" sz="36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HAI ANH EM CON ÔNG DÊ-BÊ-ĐÊ ĐÃ XIN CHÚA GIÊ-SU</a:t>
            </a:r>
            <a:r>
              <a:rPr lang="en-US" sz="36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36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CHO MỘT NGƯỜI ĐƯỢC NGỒI BÊN TẢ CHÚA</a:t>
            </a:r>
            <a:r>
              <a:rPr lang="en-US" sz="36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36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VÀ MỘT NGƯỜI THÌ ĐƯỢC Ở ĐÂU ?</a:t>
            </a:r>
          </a:p>
        </p:txBody>
      </p:sp>
      <p:sp>
        <p:nvSpPr>
          <p:cNvPr id="229" name="Rectangle 228">
            <a:extLst>
              <a:ext uri="{FF2B5EF4-FFF2-40B4-BE49-F238E27FC236}">
                <a16:creationId xmlns:a16="http://schemas.microsoft.com/office/drawing/2014/main" id="{7D378E07-AAD0-468E-9D66-F13856DCC326}"/>
              </a:ext>
            </a:extLst>
          </p:cNvPr>
          <p:cNvSpPr/>
          <p:nvPr/>
        </p:nvSpPr>
        <p:spPr>
          <a:xfrm>
            <a:off x="0" y="5024798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36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r>
              <a:rPr lang="vi-VN" sz="36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	</a:t>
            </a:r>
            <a:r>
              <a:rPr lang="vi-VN" sz="36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ĐỨC GIÊ-SU HỎI HAI ANH EM CÓ CHỊU ĐƯỢC CÁI GÌ</a:t>
            </a:r>
            <a:r>
              <a:rPr lang="en-US" sz="36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36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MÀ NGÀI SẮP PHẢI CHỊU KHÔNG ?</a:t>
            </a:r>
          </a:p>
        </p:txBody>
      </p:sp>
      <p:sp>
        <p:nvSpPr>
          <p:cNvPr id="230" name="Rectangle 229">
            <a:extLst>
              <a:ext uri="{FF2B5EF4-FFF2-40B4-BE49-F238E27FC236}">
                <a16:creationId xmlns:a16="http://schemas.microsoft.com/office/drawing/2014/main" id="{885A41D1-E3F0-4AD1-929D-A645975BC987}"/>
              </a:ext>
            </a:extLst>
          </p:cNvPr>
          <p:cNvSpPr/>
          <p:nvPr/>
        </p:nvSpPr>
        <p:spPr>
          <a:xfrm>
            <a:off x="0" y="4994318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36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  <a:r>
              <a:rPr lang="vi-VN" sz="36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	</a:t>
            </a:r>
            <a:r>
              <a:rPr lang="vi-VN" sz="36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 NGƯỜI ĐẾN LÀ ĐỂ PHỤC VỤ,</a:t>
            </a:r>
            <a:r>
              <a:rPr lang="en-US" sz="36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36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VÀ HIẾN MẠNG SỐNG ĐỂ LÀM GÌ MUÔN NGƯỜI ?</a:t>
            </a:r>
          </a:p>
        </p:txBody>
      </p:sp>
      <p:sp>
        <p:nvSpPr>
          <p:cNvPr id="231" name="Rectangle 230">
            <a:extLst>
              <a:ext uri="{FF2B5EF4-FFF2-40B4-BE49-F238E27FC236}">
                <a16:creationId xmlns:a16="http://schemas.microsoft.com/office/drawing/2014/main" id="{760935A1-C53D-4BAC-8B64-1CBD28DD6DE5}"/>
              </a:ext>
            </a:extLst>
          </p:cNvPr>
          <p:cNvSpPr/>
          <p:nvPr/>
        </p:nvSpPr>
        <p:spPr>
          <a:xfrm>
            <a:off x="-15240" y="5009558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36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</a:t>
            </a:r>
            <a:r>
              <a:rPr lang="vi-VN" sz="36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	</a:t>
            </a:r>
            <a:r>
              <a:rPr lang="vi-VN" sz="36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“NHỮNG THỦ LÃNH CÁC DÂN THÌ DÙNG UY MÀ THỐNG TRỊ</a:t>
            </a:r>
            <a:r>
              <a:rPr lang="en-US" sz="36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36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DÂN, NHỮNG NGƯỜI LÀM LỚN THÌ… … MÀ CAI QUẢN DÂN”</a:t>
            </a:r>
          </a:p>
        </p:txBody>
      </p:sp>
      <p:sp>
        <p:nvSpPr>
          <p:cNvPr id="232" name="Rectangle 231">
            <a:extLst>
              <a:ext uri="{FF2B5EF4-FFF2-40B4-BE49-F238E27FC236}">
                <a16:creationId xmlns:a16="http://schemas.microsoft.com/office/drawing/2014/main" id="{C1FF733C-C70C-47BF-9DA8-46B5B3617379}"/>
              </a:ext>
            </a:extLst>
          </p:cNvPr>
          <p:cNvSpPr/>
          <p:nvPr/>
        </p:nvSpPr>
        <p:spPr>
          <a:xfrm>
            <a:off x="0" y="5009558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36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</a:t>
            </a:r>
            <a:r>
              <a:rPr lang="vi-VN" sz="36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	</a:t>
            </a:r>
            <a:r>
              <a:rPr lang="vi-VN" sz="36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VIỆC CHO NGỒI BÊN TẢ HAY BÊN HỮU ĐỨC GIÊ-SU</a:t>
            </a:r>
            <a:r>
              <a:rPr lang="en-US" sz="36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36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TRONG VINH QUANG LÀ QUYỀN CỦA AI ?</a:t>
            </a:r>
          </a:p>
        </p:txBody>
      </p:sp>
      <p:sp>
        <p:nvSpPr>
          <p:cNvPr id="233" name="Rectangle 232">
            <a:extLst>
              <a:ext uri="{FF2B5EF4-FFF2-40B4-BE49-F238E27FC236}">
                <a16:creationId xmlns:a16="http://schemas.microsoft.com/office/drawing/2014/main" id="{7CB8274A-E697-4645-AEEA-8F9B961AB6E5}"/>
              </a:ext>
            </a:extLst>
          </p:cNvPr>
          <p:cNvSpPr/>
          <p:nvPr/>
        </p:nvSpPr>
        <p:spPr>
          <a:xfrm>
            <a:off x="15240" y="4994318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36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</a:t>
            </a:r>
            <a:r>
              <a:rPr lang="vi-VN" sz="36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	</a:t>
            </a:r>
            <a:r>
              <a:rPr lang="vi-VN" sz="36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MẦU NHIỆM THỨ 2 TRONG NGẮM MÂN CÔI NĂM SỰ VUI ?</a:t>
            </a:r>
          </a:p>
        </p:txBody>
      </p:sp>
      <p:sp>
        <p:nvSpPr>
          <p:cNvPr id="234" name="Rectangle 233">
            <a:extLst>
              <a:ext uri="{FF2B5EF4-FFF2-40B4-BE49-F238E27FC236}">
                <a16:creationId xmlns:a16="http://schemas.microsoft.com/office/drawing/2014/main" id="{E4C0B5F8-DB51-4FD0-AD4E-35A2C117230E}"/>
              </a:ext>
            </a:extLst>
          </p:cNvPr>
          <p:cNvSpPr/>
          <p:nvPr/>
        </p:nvSpPr>
        <p:spPr>
          <a:xfrm>
            <a:off x="15240" y="5009558"/>
            <a:ext cx="12192000" cy="184844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36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</a:t>
            </a:r>
            <a:r>
              <a:rPr lang="vi-VN" sz="36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	</a:t>
            </a:r>
            <a:r>
              <a:rPr lang="vi-VN" sz="36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HAI ÔNG XIN CHO MỘT NGƯỜI ĐƯỢC NGỒI BÊN HỮU,</a:t>
            </a:r>
            <a:r>
              <a:rPr lang="en-US" sz="36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36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MỘT NGƯỜI ĐƯỢC NGỒI BÊN TẢ ĐỨC GIÊ-SU,</a:t>
            </a:r>
            <a:r>
              <a:rPr lang="en-US" sz="36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36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KHI ĐỨC GIÊ-SU ĐƯỢC GÌ ?</a:t>
            </a:r>
          </a:p>
        </p:txBody>
      </p:sp>
    </p:spTree>
    <p:extLst>
      <p:ext uri="{BB962C8B-B14F-4D97-AF65-F5344CB8AC3E}">
        <p14:creationId xmlns:p14="http://schemas.microsoft.com/office/powerpoint/2010/main" val="958564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5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6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1" dur="2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4" dur="2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7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0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3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6" dur="2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9"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2" dur="2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5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2" dur="20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4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5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6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7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9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0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1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4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5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6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7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9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0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1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2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4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5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6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7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9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0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1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2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4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5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6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7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9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0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1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2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4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5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6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7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9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30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1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2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6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9" dur="2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2" dur="2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5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8"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51" dur="2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54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57" dur="2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60" dur="2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63" dur="20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66" dur="20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68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9" fill="hold">
                      <p:stCondLst>
                        <p:cond delay="0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3" dur="20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5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6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7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8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0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1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2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3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5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6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7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8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0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91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2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3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5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96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7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8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0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1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02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3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5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6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07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8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2" dur="2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5" dur="2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8" dur="2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21" dur="2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24" dur="2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27" dur="2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30" dur="2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33" dur="20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35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6" fill="hold">
                      <p:stCondLst>
                        <p:cond delay="0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0" dur="20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2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43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4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5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7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48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9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0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2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3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4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5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7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8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9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0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2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63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4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5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7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68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9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0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2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73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4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5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7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78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9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0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" fill="hold">
                      <p:stCondLst>
                        <p:cond delay="indefinite"/>
                      </p:stCondLst>
                      <p:childTnLst>
                        <p:par>
                          <p:cTn id="282" fill="hold">
                            <p:stCondLst>
                              <p:cond delay="0"/>
                            </p:stCondLst>
                            <p:childTnLst>
                              <p:par>
                                <p:cTn id="283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84" dur="2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87" dur="20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90" dur="2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93" dur="2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96" dur="2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99" dur="2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2" dur="2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5" dur="2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8" dur="20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31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1" fill="hold">
                      <p:stCondLst>
                        <p:cond delay="0"/>
                      </p:stCondLst>
                      <p:childTnLst>
                        <p:par>
                          <p:cTn id="312" fill="hold">
                            <p:stCondLst>
                              <p:cond delay="0"/>
                            </p:stCondLst>
                            <p:childTnLst>
                              <p:par>
                                <p:cTn id="3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5" dur="20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7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18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9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0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2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23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24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5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7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28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29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0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2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33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34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5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7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38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39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0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2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43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44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5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7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48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49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0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2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3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4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5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6" fill="hold">
                      <p:stCondLst>
                        <p:cond delay="indefinite"/>
                      </p:stCondLst>
                      <p:childTnLst>
                        <p:par>
                          <p:cTn id="357" fill="hold">
                            <p:stCondLst>
                              <p:cond delay="0"/>
                            </p:stCondLst>
                            <p:childTnLst>
                              <p:par>
                                <p:cTn id="358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59" dur="2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62" dur="2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65" dur="2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68" dur="2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71" dur="20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74" dur="2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77" dur="2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80" dur="20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83" dur="20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385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6" fill="hold">
                      <p:stCondLst>
                        <p:cond delay="0"/>
                      </p:stCondLst>
                      <p:childTnLst>
                        <p:par>
                          <p:cTn id="387" fill="hold">
                            <p:stCondLst>
                              <p:cond delay="0"/>
                            </p:stCondLst>
                            <p:childTnLst>
                              <p:par>
                                <p:cTn id="38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0" dur="20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2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93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94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5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7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98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99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0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2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3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04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5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7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8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09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0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2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13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4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5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7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18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9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0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2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23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24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5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7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28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29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0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2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33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34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5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6" fill="hold">
                      <p:stCondLst>
                        <p:cond delay="indefinite"/>
                      </p:stCondLst>
                      <p:childTnLst>
                        <p:par>
                          <p:cTn id="437" fill="hold">
                            <p:stCondLst>
                              <p:cond delay="0"/>
                            </p:stCondLst>
                            <p:childTnLst>
                              <p:par>
                                <p:cTn id="438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39" dur="2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42" dur="2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45" dur="2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48" dur="2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51" dur="2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54" dur="2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57" dur="2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60" dur="2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63" dur="2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66" dur="20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46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9" fill="hold">
                      <p:stCondLst>
                        <p:cond delay="0"/>
                      </p:stCondLst>
                      <p:childTnLst>
                        <p:par>
                          <p:cTn id="470" fill="hold">
                            <p:stCondLst>
                              <p:cond delay="0"/>
                            </p:stCondLst>
                            <p:childTnLst>
                              <p:par>
                                <p:cTn id="47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3" dur="20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75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76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77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8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0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81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82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3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5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86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87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8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90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91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92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3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95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96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97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8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00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01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02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3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05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06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07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8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10" dur="5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11" dur="5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12" dur="5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3" dur="5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15" dur="5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16" dur="5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17" dur="5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8" dur="5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9" fill="hold">
                      <p:stCondLst>
                        <p:cond delay="indefinite"/>
                      </p:stCondLst>
                      <p:childTnLst>
                        <p:par>
                          <p:cTn id="520" fill="hold">
                            <p:stCondLst>
                              <p:cond delay="0"/>
                            </p:stCondLst>
                            <p:childTnLst>
                              <p:par>
                                <p:cTn id="521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22" dur="2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25" dur="20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28" dur="20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31" dur="20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34" dur="20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37" dur="20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40" dur="20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43" dur="20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46" dur="20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49" dur="20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551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2" fill="hold">
                      <p:stCondLst>
                        <p:cond delay="0"/>
                      </p:stCondLst>
                      <p:childTnLst>
                        <p:par>
                          <p:cTn id="553" fill="hold">
                            <p:stCondLst>
                              <p:cond delay="0"/>
                            </p:stCondLst>
                            <p:childTnLst>
                              <p:par>
                                <p:cTn id="55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6" dur="20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58" dur="5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59" dur="5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60" dur="5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1" dur="5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63" dur="5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64" dur="5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65" dur="5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6" dur="5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68" dur="50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69" dur="50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70" dur="50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1" dur="50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73" dur="5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74" dur="5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75" dur="5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76" dur="5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78" dur="50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79" dur="50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80" dur="50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1" dur="50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83" dur="50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84" dur="50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85" dur="50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6" dur="50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88" dur="5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89" dur="5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90" dur="5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91" dur="5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93" dur="5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94" dur="5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95" dur="5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96" dur="5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98" dur="5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99" dur="5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00" dur="5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01" dur="5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2" fill="hold">
                      <p:stCondLst>
                        <p:cond delay="indefinite"/>
                      </p:stCondLst>
                      <p:childTnLst>
                        <p:par>
                          <p:cTn id="603" fill="hold">
                            <p:stCondLst>
                              <p:cond delay="0"/>
                            </p:stCondLst>
                            <p:childTnLst>
                              <p:par>
                                <p:cTn id="604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05" dur="20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08" dur="20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11" dur="20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14" dur="20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17" dur="20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20" dur="20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23" dur="20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26" dur="20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29" dur="20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32" dur="20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77" grpId="0" animBg="1"/>
      <p:bldP spid="77" grpId="1" animBg="1"/>
      <p:bldP spid="95" grpId="0" animBg="1"/>
      <p:bldP spid="95" grpId="1" animBg="1"/>
      <p:bldP spid="96" grpId="0" animBg="1"/>
      <p:bldP spid="96" grpId="1" animBg="1"/>
      <p:bldP spid="97" grpId="0" animBg="1"/>
      <p:bldP spid="97" grpId="1" animBg="1"/>
      <p:bldP spid="98" grpId="0" animBg="1"/>
      <p:bldP spid="98" grpId="1" animBg="1"/>
      <p:bldP spid="99" grpId="0" animBg="1"/>
      <p:bldP spid="99" grpId="1" animBg="1"/>
      <p:bldP spid="100" grpId="0" animBg="1"/>
      <p:bldP spid="100" grpId="1" animBg="1"/>
      <p:bldP spid="101" grpId="0" animBg="1"/>
      <p:bldP spid="101" grpId="1" animBg="1"/>
      <p:bldP spid="102" grpId="0" animBg="1"/>
      <p:bldP spid="102" grpId="1" animBg="1"/>
      <p:bldP spid="103" grpId="0" animBg="1"/>
      <p:bldP spid="103" grpId="1" animBg="1"/>
      <p:bldP spid="104" grpId="0" animBg="1"/>
      <p:bldP spid="104" grpId="1" animBg="1"/>
      <p:bldP spid="105" grpId="0" animBg="1"/>
      <p:bldP spid="105" grpId="1" animBg="1"/>
      <p:bldP spid="106" grpId="0" animBg="1"/>
      <p:bldP spid="106" grpId="1" animBg="1"/>
      <p:bldP spid="107" grpId="0" animBg="1"/>
      <p:bldP spid="107" grpId="1" animBg="1"/>
      <p:bldP spid="108" grpId="0" animBg="1"/>
      <p:bldP spid="108" grpId="1" animBg="1"/>
      <p:bldP spid="109" grpId="0" animBg="1"/>
      <p:bldP spid="109" grpId="1" animBg="1"/>
      <p:bldP spid="110" grpId="0" animBg="1"/>
      <p:bldP spid="110" grpId="1" animBg="1"/>
      <p:bldP spid="111" grpId="0" animBg="1"/>
      <p:bldP spid="111" grpId="1" animBg="1"/>
      <p:bldP spid="123" grpId="0" animBg="1"/>
      <p:bldP spid="123" grpId="1" animBg="1"/>
      <p:bldP spid="124" grpId="0" animBg="1"/>
      <p:bldP spid="124" grpId="1" animBg="1"/>
      <p:bldP spid="125" grpId="0" animBg="1"/>
      <p:bldP spid="125" grpId="1" animBg="1"/>
      <p:bldP spid="129" grpId="0" animBg="1"/>
      <p:bldP spid="129" grpId="1" animBg="1"/>
      <p:bldP spid="130" grpId="0" animBg="1"/>
      <p:bldP spid="130" grpId="1" animBg="1"/>
      <p:bldP spid="131" grpId="0" animBg="1"/>
      <p:bldP spid="131" grpId="1" animBg="1"/>
      <p:bldP spid="132" grpId="0" animBg="1"/>
      <p:bldP spid="132" grpId="1" animBg="1"/>
      <p:bldP spid="133" grpId="0" animBg="1"/>
      <p:bldP spid="133" grpId="1" animBg="1"/>
      <p:bldP spid="134" grpId="0" animBg="1"/>
      <p:bldP spid="134" grpId="1" animBg="1"/>
      <p:bldP spid="135" grpId="0" animBg="1"/>
      <p:bldP spid="135" grpId="1" animBg="1"/>
      <p:bldP spid="136" grpId="0" animBg="1"/>
      <p:bldP spid="136" grpId="1" animBg="1"/>
      <p:bldP spid="137" grpId="0" animBg="1"/>
      <p:bldP spid="137" grpId="1" animBg="1"/>
      <p:bldP spid="138" grpId="0" animBg="1"/>
      <p:bldP spid="138" grpId="1" animBg="1"/>
      <p:bldP spid="139" grpId="0" animBg="1"/>
      <p:bldP spid="139" grpId="1" animBg="1"/>
      <p:bldP spid="140" grpId="0" animBg="1"/>
      <p:bldP spid="140" grpId="1" animBg="1"/>
      <p:bldP spid="141" grpId="0" animBg="1"/>
      <p:bldP spid="141" grpId="1" animBg="1"/>
      <p:bldP spid="142" grpId="0" animBg="1"/>
      <p:bldP spid="142" grpId="1" animBg="1"/>
      <p:bldP spid="143" grpId="0" animBg="1"/>
      <p:bldP spid="143" grpId="1" animBg="1"/>
      <p:bldP spid="144" grpId="0" animBg="1"/>
      <p:bldP spid="144" grpId="1" animBg="1"/>
      <p:bldP spid="145" grpId="0" animBg="1"/>
      <p:bldP spid="145" grpId="1" animBg="1"/>
      <p:bldP spid="147" grpId="0" animBg="1"/>
      <p:bldP spid="147" grpId="1" animBg="1"/>
      <p:bldP spid="148" grpId="0" animBg="1"/>
      <p:bldP spid="148" grpId="1" animBg="1"/>
      <p:bldP spid="149" grpId="0" animBg="1"/>
      <p:bldP spid="149" grpId="1" animBg="1"/>
      <p:bldP spid="150" grpId="0" animBg="1"/>
      <p:bldP spid="150" grpId="1" animBg="1"/>
      <p:bldP spid="151" grpId="0" animBg="1"/>
      <p:bldP spid="151" grpId="1" animBg="1"/>
      <p:bldP spid="152" grpId="0" animBg="1"/>
      <p:bldP spid="152" grpId="1" animBg="1"/>
      <p:bldP spid="156" grpId="0" animBg="1"/>
      <p:bldP spid="156" grpId="1" animBg="1"/>
      <p:bldP spid="157" grpId="0" animBg="1"/>
      <p:bldP spid="157" grpId="1" animBg="1"/>
      <p:bldP spid="158" grpId="0" animBg="1"/>
      <p:bldP spid="158" grpId="1" animBg="1"/>
      <p:bldP spid="159" grpId="0" animBg="1"/>
      <p:bldP spid="159" grpId="1" animBg="1"/>
      <p:bldP spid="160" grpId="0" animBg="1"/>
      <p:bldP spid="160" grpId="1" animBg="1"/>
      <p:bldP spid="161" grpId="0" animBg="1"/>
      <p:bldP spid="161" grpId="1" animBg="1"/>
      <p:bldP spid="164" grpId="0" animBg="1"/>
      <p:bldP spid="164" grpId="1" animBg="1"/>
      <p:bldP spid="165" grpId="0" animBg="1"/>
      <p:bldP spid="165" grpId="1" animBg="1"/>
      <p:bldP spid="166" grpId="0" animBg="1"/>
      <p:bldP spid="166" grpId="1" animBg="1"/>
      <p:bldP spid="173" grpId="0" animBg="1"/>
      <p:bldP spid="173" grpId="1" animBg="1"/>
      <p:bldP spid="174" grpId="0" animBg="1"/>
      <p:bldP spid="174" grpId="1" animBg="1"/>
      <p:bldP spid="175" grpId="0" animBg="1"/>
      <p:bldP spid="175" grpId="1" animBg="1"/>
      <p:bldP spid="192" grpId="0" animBg="1"/>
      <p:bldP spid="192" grpId="1" animBg="1"/>
      <p:bldP spid="193" grpId="0" animBg="1"/>
      <p:bldP spid="193" grpId="1" animBg="1"/>
      <p:bldP spid="208" grpId="0" animBg="1"/>
      <p:bldP spid="208" grpId="1" animBg="1"/>
      <p:bldP spid="209" grpId="0" animBg="1"/>
      <p:bldP spid="209" grpId="1" animBg="1"/>
      <p:bldP spid="219" grpId="0" animBg="1"/>
      <p:bldP spid="219" grpId="1" animBg="1"/>
      <p:bldP spid="220" grpId="0" animBg="1"/>
      <p:bldP spid="220" grpId="1" animBg="1"/>
      <p:bldP spid="221" grpId="0" animBg="1"/>
      <p:bldP spid="221" grpId="1" animBg="1"/>
      <p:bldP spid="222" grpId="0" animBg="1"/>
      <p:bldP spid="222" grpId="1" animBg="1"/>
      <p:bldP spid="223" grpId="0" animBg="1"/>
      <p:bldP spid="223" grpId="1" animBg="1"/>
      <p:bldP spid="224" grpId="0" animBg="1"/>
      <p:bldP spid="224" grpId="1" animBg="1"/>
      <p:bldP spid="225" grpId="0" animBg="1"/>
      <p:bldP spid="225" grpId="1" animBg="1"/>
      <p:bldP spid="226" grpId="0" animBg="1"/>
      <p:bldP spid="226" grpId="1" animBg="1"/>
      <p:bldP spid="227" grpId="0" animBg="1"/>
      <p:bldP spid="227" grpId="1" animBg="1"/>
      <p:bldP spid="228" grpId="0" animBg="1"/>
      <p:bldP spid="228" grpId="1" animBg="1"/>
      <p:bldP spid="229" grpId="0" animBg="1"/>
      <p:bldP spid="229" grpId="1" animBg="1"/>
      <p:bldP spid="230" grpId="0" animBg="1"/>
      <p:bldP spid="230" grpId="1" animBg="1"/>
      <p:bldP spid="231" grpId="0" animBg="1"/>
      <p:bldP spid="231" grpId="1" animBg="1"/>
      <p:bldP spid="232" grpId="0" animBg="1"/>
      <p:bldP spid="232" grpId="1" animBg="1"/>
      <p:bldP spid="233" grpId="0" animBg="1"/>
      <p:bldP spid="233" grpId="1" animBg="1"/>
      <p:bldP spid="234" grpId="0" animBg="1"/>
      <p:bldP spid="234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V.A – Tiếng Vỗ Tay">
            <a:hlinkClick r:id="" action="ppaction://media"/>
            <a:extLst>
              <a:ext uri="{FF2B5EF4-FFF2-40B4-BE49-F238E27FC236}">
                <a16:creationId xmlns:a16="http://schemas.microsoft.com/office/drawing/2014/main" id="{DCA2C0E7-7A17-45D2-8D21-7AB7604638BB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369675" y="1654175"/>
            <a:ext cx="406400" cy="406400"/>
          </a:xfrm>
          <a:prstGeom prst="rect">
            <a:avLst/>
          </a:prstGeom>
        </p:spPr>
      </p:pic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58FE984-D0D7-4D82-B6B6-9BB759E2C0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6976383"/>
              </p:ext>
            </p:extLst>
          </p:nvPr>
        </p:nvGraphicFramePr>
        <p:xfrm>
          <a:off x="45720" y="30480"/>
          <a:ext cx="12085315" cy="6736080"/>
        </p:xfrm>
        <a:graphic>
          <a:graphicData uri="http://schemas.openxmlformats.org/drawingml/2006/table">
            <a:tbl>
              <a:tblPr firstRow="1" firstCol="1" bandRow="1"/>
              <a:tblGrid>
                <a:gridCol w="1098665">
                  <a:extLst>
                    <a:ext uri="{9D8B030D-6E8A-4147-A177-3AD203B41FA5}">
                      <a16:colId xmlns:a16="http://schemas.microsoft.com/office/drawing/2014/main" val="495832258"/>
                    </a:ext>
                  </a:extLst>
                </a:gridCol>
                <a:gridCol w="1098665">
                  <a:extLst>
                    <a:ext uri="{9D8B030D-6E8A-4147-A177-3AD203B41FA5}">
                      <a16:colId xmlns:a16="http://schemas.microsoft.com/office/drawing/2014/main" val="4282520122"/>
                    </a:ext>
                  </a:extLst>
                </a:gridCol>
                <a:gridCol w="1098665">
                  <a:extLst>
                    <a:ext uri="{9D8B030D-6E8A-4147-A177-3AD203B41FA5}">
                      <a16:colId xmlns:a16="http://schemas.microsoft.com/office/drawing/2014/main" val="1576227864"/>
                    </a:ext>
                  </a:extLst>
                </a:gridCol>
                <a:gridCol w="1098665">
                  <a:extLst>
                    <a:ext uri="{9D8B030D-6E8A-4147-A177-3AD203B41FA5}">
                      <a16:colId xmlns:a16="http://schemas.microsoft.com/office/drawing/2014/main" val="3974417362"/>
                    </a:ext>
                  </a:extLst>
                </a:gridCol>
                <a:gridCol w="1098665">
                  <a:extLst>
                    <a:ext uri="{9D8B030D-6E8A-4147-A177-3AD203B41FA5}">
                      <a16:colId xmlns:a16="http://schemas.microsoft.com/office/drawing/2014/main" val="3130681968"/>
                    </a:ext>
                  </a:extLst>
                </a:gridCol>
                <a:gridCol w="1098665">
                  <a:extLst>
                    <a:ext uri="{9D8B030D-6E8A-4147-A177-3AD203B41FA5}">
                      <a16:colId xmlns:a16="http://schemas.microsoft.com/office/drawing/2014/main" val="2513435168"/>
                    </a:ext>
                  </a:extLst>
                </a:gridCol>
                <a:gridCol w="1098665">
                  <a:extLst>
                    <a:ext uri="{9D8B030D-6E8A-4147-A177-3AD203B41FA5}">
                      <a16:colId xmlns:a16="http://schemas.microsoft.com/office/drawing/2014/main" val="3082418187"/>
                    </a:ext>
                  </a:extLst>
                </a:gridCol>
                <a:gridCol w="1098665">
                  <a:extLst>
                    <a:ext uri="{9D8B030D-6E8A-4147-A177-3AD203B41FA5}">
                      <a16:colId xmlns:a16="http://schemas.microsoft.com/office/drawing/2014/main" val="2677873600"/>
                    </a:ext>
                  </a:extLst>
                </a:gridCol>
                <a:gridCol w="1098665">
                  <a:extLst>
                    <a:ext uri="{9D8B030D-6E8A-4147-A177-3AD203B41FA5}">
                      <a16:colId xmlns:a16="http://schemas.microsoft.com/office/drawing/2014/main" val="1718043741"/>
                    </a:ext>
                  </a:extLst>
                </a:gridCol>
                <a:gridCol w="1098665">
                  <a:extLst>
                    <a:ext uri="{9D8B030D-6E8A-4147-A177-3AD203B41FA5}">
                      <a16:colId xmlns:a16="http://schemas.microsoft.com/office/drawing/2014/main" val="3279034815"/>
                    </a:ext>
                  </a:extLst>
                </a:gridCol>
                <a:gridCol w="1098665">
                  <a:extLst>
                    <a:ext uri="{9D8B030D-6E8A-4147-A177-3AD203B41FA5}">
                      <a16:colId xmlns:a16="http://schemas.microsoft.com/office/drawing/2014/main" val="116590341"/>
                    </a:ext>
                  </a:extLst>
                </a:gridCol>
              </a:tblGrid>
              <a:tr h="8420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</a:t>
                      </a: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H</a:t>
                      </a: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Ư</a:t>
                      </a: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</a:t>
                      </a: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Đ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Ư</a:t>
                      </a: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Ợ</a:t>
                      </a: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</a:t>
                      </a: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47093"/>
                  </a:ext>
                </a:extLst>
              </a:tr>
              <a:tr h="8420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</a:t>
                      </a: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</a:t>
                      </a: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Ồ</a:t>
                      </a: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</a:t>
                      </a: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B</a:t>
                      </a: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Ể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</a:t>
                      </a: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H</a:t>
                      </a: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Ữ</a:t>
                      </a: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U</a:t>
                      </a: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353293"/>
                  </a:ext>
                </a:extLst>
              </a:tr>
              <a:tr h="8420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</a:t>
                      </a: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H</a:t>
                      </a: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É</a:t>
                      </a: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R</a:t>
                      </a: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Ử</a:t>
                      </a: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</a:t>
                      </a: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3111651"/>
                  </a:ext>
                </a:extLst>
              </a:tr>
              <a:tr h="8420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</a:t>
                      </a: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</a:t>
                      </a: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Á</a:t>
                      </a: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</a:t>
                      </a: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H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U</a:t>
                      </a: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Ộ</a:t>
                      </a: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</a:t>
                      </a: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4967574"/>
                  </a:ext>
                </a:extLst>
              </a:tr>
              <a:tr h="8420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L</a:t>
                      </a: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Ấ</a:t>
                      </a: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Y</a:t>
                      </a: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Q</a:t>
                      </a: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Ụ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Y</a:t>
                      </a: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Ề</a:t>
                      </a: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</a:t>
                      </a: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42310785"/>
                  </a:ext>
                </a:extLst>
              </a:tr>
              <a:tr h="8420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</a:t>
                      </a: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H</a:t>
                      </a: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</a:t>
                      </a: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Ê</a:t>
                      </a: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</a:t>
                      </a: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H</a:t>
                      </a: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Ú</a:t>
                      </a: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</a:t>
                      </a: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53210024"/>
                  </a:ext>
                </a:extLst>
              </a:tr>
              <a:tr h="8420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</a:t>
                      </a: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H</a:t>
                      </a: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Ă</a:t>
                      </a: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M</a:t>
                      </a: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V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</a:t>
                      </a: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Ế</a:t>
                      </a: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</a:t>
                      </a: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</a:t>
                      </a: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5059887"/>
                  </a:ext>
                </a:extLst>
              </a:tr>
              <a:tr h="84201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V</a:t>
                      </a: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</a:t>
                      </a: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</a:t>
                      </a: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H</a:t>
                      </a: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Q</a:t>
                      </a: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4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Ụ</a:t>
                      </a:r>
                      <a:endParaRPr lang="vi-VN" sz="5400" b="1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</a:t>
                      </a: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</a:t>
                      </a: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</a:t>
                      </a: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8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66880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8066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07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773596" y="254000"/>
            <a:ext cx="10644809" cy="106479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v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ới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cùng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endParaRPr kumimoji="0" lang="en-US" sz="368400" b="1" i="0" u="none" strike="noStrike" kern="1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AutoShape 9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524001" y="5539206"/>
            <a:ext cx="9143999" cy="1064795"/>
          </a:xfrm>
          <a:prstGeom prst="flowChartAlternateProcess">
            <a:avLst/>
          </a:prstGeom>
          <a:solidFill>
            <a:srgbClr val="00B050">
              <a:alpha val="83000"/>
            </a:srgbClr>
          </a:soli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TRẮC</a:t>
            </a:r>
            <a:r>
              <a:rPr kumimoji="0" lang="en-US" altLang="en-US" sz="6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NGHIỆM</a:t>
            </a:r>
            <a:endParaRPr kumimoji="0" lang="en-US" altLang="en-US" sz="60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 descr="A cartoon of a person and a couple of kids&#10;&#10;Description automatically generated">
            <a:extLst>
              <a:ext uri="{FF2B5EF4-FFF2-40B4-BE49-F238E27FC236}">
                <a16:creationId xmlns:a16="http://schemas.microsoft.com/office/drawing/2014/main" id="{0FCBAAB8-A200-4277-A63C-90B1E25F292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6251" y="1196028"/>
            <a:ext cx="4729655" cy="3972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47008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950"/>
                            </p:stCondLst>
                            <p:childTnLst>
                              <p:par>
                                <p:cTn id="1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5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6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7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/>
      <p:bldP spid="2054" grpId="1"/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Ông Gia-cô-bê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Ông Si-mon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Ông Dê-bê-đê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 Ông Giô-na</a:t>
              </a:r>
              <a:endParaRPr kumimoji="0" lang="vi-VN" sz="5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kumimoji="0" lang="en-US" sz="4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1. </a:t>
            </a:r>
            <a:r>
              <a:rPr lang="vi-VN" sz="44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HAI NGƯỜI CON CỦA AI ĐẾN XIN ĐỨC GIÊ-SU</a:t>
            </a:r>
            <a:r>
              <a:rPr lang="en-US" sz="44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vi-VN" sz="44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ĐƯỢC NGỒI BÊN HỮU VÀ BÊN TẢ NGÀI</a:t>
            </a:r>
            <a:r>
              <a:rPr lang="en-US" sz="44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vi-VN" sz="44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TRONG NƯỚC NGÀI ?</a:t>
            </a: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3641840"/>
            <a:ext cx="12240885" cy="806789"/>
            <a:chOff x="-1896924" y="4689645"/>
            <a:chExt cx="10566931" cy="691524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Ông Dê-bê-đê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B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49915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Các anh không biết các anh xin gì?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Các anh hãy theo Thầy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Hãy xin thì sẽ được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0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Hãy bán những gì anh có mà cho người nghèo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2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vi-VN" sz="54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TRƯỚC ƯỚC VỌNG CỦA HỌ, ĐỨC GIÊ-SU NÓI GÌ ?</a:t>
            </a: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4503434"/>
            <a:ext cx="12240885" cy="806786"/>
            <a:chOff x="-1896924" y="4689647"/>
            <a:chExt cx="10566931" cy="691522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7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Các anh không biết các anh xin gì?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C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75755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Chén Thầy sắp uống, anh em cũng sẽ uống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Hãy ngồi bên hữu và bên tả Thầy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Phép rửa Thầy sẽ chịu, anh em sẽ chịu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Câu B và C</a:t>
              </a:r>
              <a:endParaRPr kumimoji="0" lang="vi-VN" sz="5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 noProof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3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vi-VN" sz="54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TRƯỚC ƯỚC VỌNG CỦA HỌ,</a:t>
            </a:r>
          </a:p>
          <a:p>
            <a:pPr lvl="0" algn="just"/>
            <a:r>
              <a:rPr lang="vi-VN" sz="54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ĐỨC GIÊ-SU BẢO HỌ LÀM GÌ ?</a:t>
            </a: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5369711"/>
            <a:ext cx="12240885" cy="808674"/>
            <a:chOff x="-1896924" y="4695369"/>
            <a:chExt cx="10566931" cy="693139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702708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Câu B và C</a:t>
              </a:r>
              <a:endParaRPr kumimoji="0" lang="vi-VN" sz="5400" b="1" i="0" u="none" strike="noStrike" kern="120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91457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Sự quan tâm</a:t>
              </a:r>
            </a:p>
          </p:txBody>
        </p:sp>
      </p:grp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Tình yêu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Lòng tận tụy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Verdana" panose="020B0604030504040204" pitchFamily="34" charset="0"/>
                  <a:cs typeface="Times New Roman" panose="02020603050405020304" pitchFamily="18" charset="0"/>
                </a:rPr>
                <a:t> Quyền uy</a:t>
              </a:r>
              <a:endParaRPr kumimoji="0" lang="vi-VN" sz="5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4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sz="5400" b="1">
                <a:solidFill>
                  <a:srgbClr val="0070C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THỦ LÃNH CỦA CÁC DÂN THÌ DÙNG GÌ MÀ THỐNG TRỊ DÂN ?</a:t>
            </a:r>
          </a:p>
        </p:txBody>
      </p: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8" y="5347788"/>
            <a:ext cx="12240885" cy="806789"/>
            <a:chOff x="-1896924" y="4689645"/>
            <a:chExt cx="10566931" cy="691524"/>
          </a:xfrm>
          <a:solidFill>
            <a:srgbClr val="00B0F0"/>
          </a:solidFill>
        </p:grpSpPr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9062" y="4689645"/>
              <a:ext cx="9639069" cy="685800"/>
            </a:xfrm>
            <a:prstGeom prst="roundRect">
              <a:avLst>
                <a:gd name="adj" fmla="val 16667"/>
              </a:avLst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srgbClr val="FFFF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Quyền uy</a:t>
              </a:r>
            </a:p>
          </p:txBody>
        </p:sp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695369"/>
              <a:ext cx="835154" cy="685800"/>
            </a:xfrm>
            <a:prstGeom prst="flowChartAlternateProcess">
              <a:avLst/>
            </a:prstGeom>
            <a:solidFill>
              <a:schemeClr val="accent6"/>
            </a:solidFill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>
                  <a:solidFill>
                    <a:srgbClr val="FFFF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D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10449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4315A55-7274-42F7-AF7E-F8766496E2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04874"/>
            <a:ext cx="12192000" cy="5953125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vi-VN" sz="72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Khi ấy, hai người con ông Dê-bê-đê là Gia-cô-bê và Gio-an đến gần Đức Giê-su và nói :</a:t>
            </a:r>
            <a:endParaRPr lang="en-US" sz="7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3D1A515-5A14-4D60-B4DD-51DDF5EC02A1}"/>
              </a:ext>
            </a:extLst>
          </p:cNvPr>
          <p:cNvSpPr txBox="1"/>
          <p:nvPr/>
        </p:nvSpPr>
        <p:spPr>
          <a:xfrm>
            <a:off x="0" y="15478"/>
            <a:ext cx="12192000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✠ TIN MỪNG CHÚA GIÊ-SU KI-TÔ THEO THÁNH MÁC-CÔ ✠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82643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1E6FF85-6756-434B-A8E1-E10F6E46C5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6070" y="3211551"/>
            <a:ext cx="4022323" cy="328863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6" name="Thought Bubble: Cloud 5">
            <a:extLst>
              <a:ext uri="{FF2B5EF4-FFF2-40B4-BE49-F238E27FC236}">
                <a16:creationId xmlns:a16="http://schemas.microsoft.com/office/drawing/2014/main" id="{431C5340-3CA1-47F1-8EAE-0D2383149045}"/>
              </a:ext>
            </a:extLst>
          </p:cNvPr>
          <p:cNvSpPr/>
          <p:nvPr/>
        </p:nvSpPr>
        <p:spPr>
          <a:xfrm>
            <a:off x="4467225" y="104775"/>
            <a:ext cx="7724776" cy="6296025"/>
          </a:xfrm>
          <a:prstGeom prst="cloudCallout">
            <a:avLst>
              <a:gd name="adj1" fmla="val -47502"/>
              <a:gd name="adj2" fmla="val 49905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F2ADFAF-9DC5-4BFB-A7AD-1DD2DCFFB09F}"/>
              </a:ext>
            </a:extLst>
          </p:cNvPr>
          <p:cNvSpPr txBox="1"/>
          <p:nvPr/>
        </p:nvSpPr>
        <p:spPr>
          <a:xfrm>
            <a:off x="4960826" y="593518"/>
            <a:ext cx="6435280" cy="43431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  <a:defRPr/>
            </a:pPr>
            <a:r>
              <a:rPr lang="vi-VN" sz="6600" b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Thiếu nhi </a:t>
            </a:r>
            <a:r>
              <a:rPr lang="en-US" sz="6600" b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sống tinh thần phục vụ như thế nào?</a:t>
            </a:r>
            <a:endParaRPr kumimoji="0" lang="en-US" sz="6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5EF6069-D6E0-4AA3-BC00-AEC2B19ED6CD}"/>
              </a:ext>
            </a:extLst>
          </p:cNvPr>
          <p:cNvSpPr txBox="1"/>
          <p:nvPr/>
        </p:nvSpPr>
        <p:spPr>
          <a:xfrm>
            <a:off x="780654" y="725711"/>
            <a:ext cx="286210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THIẾU NHI YÊU CHÚA</a:t>
            </a:r>
          </a:p>
        </p:txBody>
      </p:sp>
    </p:spTree>
    <p:extLst>
      <p:ext uri="{BB962C8B-B14F-4D97-AF65-F5344CB8AC3E}">
        <p14:creationId xmlns:p14="http://schemas.microsoft.com/office/powerpoint/2010/main" val="593994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9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animClr clrSpc="rgb" dir="cw">
                                      <p:cBhvr>
                                        <p:cTn id="2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set>
                                      <p:cBhvr>
                                        <p:cTn id="2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10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“Thưa Thầy, chúng con muốn Thầy thực hiện cho chúng con điều chúng con sắp xin đây.”</a:t>
            </a:r>
            <a:endParaRPr lang="en-US" sz="7200" b="1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7841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60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Người hỏi: “Các anh muốn Thầy thực hiện cho các anh điều gì?” Các ông thưa: “Xin cho hai anh em chúng con, một người được ngồi bên hữu, một người được ngồi bên tả Thầy, khi Thầy được vinh quang.”</a:t>
            </a:r>
            <a:endParaRPr lang="en-US" sz="6000" b="1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70859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Đức Giê-su bảo: “Các anh không biết các anh xin gì! Các anh có uống nổi chén Thầy sắp uống, hay chịu được phép rửa Thầy sắp chịu không ?”</a:t>
            </a:r>
            <a:endParaRPr lang="en-US" sz="7200" b="1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32669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Các ông đáp: “Thưa được.” Đức Giê-su bảo: “Chén Thầy sắp uống, anh em cũng sẽ uống; phép rửa Thầy sắp chịu, anh em cũng sẽ chịu.</a:t>
            </a:r>
            <a:endParaRPr lang="en-US" sz="7200" b="1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26954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Còn việc ngồi bên hữu hay bên tả Thầy, thì Thầy không có quyền cho, nhưng Thiên Chúa đã chuẩn bị cho ai thì kẻ ấy mới được.”</a:t>
            </a:r>
            <a:endParaRPr lang="en-US" sz="7200" b="1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58197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80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Nghe vậy, mười môn đệ kia đâm ra tức tối với ông Gia-cô-bê và ông Gio-an. Đức Giê-su gọi các ông lại và nói:</a:t>
            </a:r>
            <a:endParaRPr lang="en-US" sz="8000" b="1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08543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600" b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“Anh em biết : những người được coi là thủ lãnh các dân thì dùng uy mà thống trị dân, những người làm lớn thì lấy quyền mà cai quản dân.</a:t>
            </a:r>
            <a:endParaRPr lang="en-US" sz="7600" b="1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14132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830</TotalTime>
  <Words>913</Words>
  <Application>Microsoft Office PowerPoint</Application>
  <PresentationFormat>Widescreen</PresentationFormat>
  <Paragraphs>233</Paragraphs>
  <Slides>20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9" baseType="lpstr">
      <vt:lpstr>Algerian</vt:lpstr>
      <vt:lpstr>Arial</vt:lpstr>
      <vt:lpstr>Calibri</vt:lpstr>
      <vt:lpstr>Calibri Light</vt:lpstr>
      <vt:lpstr>Montserrat Black</vt:lpstr>
      <vt:lpstr>Tahoma</vt:lpstr>
      <vt:lpstr>Times New Roman</vt:lpstr>
      <vt:lpstr>Verdana</vt:lpstr>
      <vt:lpstr>Office Theme</vt:lpstr>
      <vt:lpstr>PowerPoint Presentation</vt:lpstr>
      <vt:lpstr>PowerPoint Presentation</vt:lpstr>
      <vt:lpstr>“Thưa Thầy, chúng con muốn Thầy thực hiện cho chúng con điều chúng con sắp xin đây.”</vt:lpstr>
      <vt:lpstr>Người hỏi: “Các anh muốn Thầy thực hiện cho các anh điều gì?” Các ông thưa: “Xin cho hai anh em chúng con, một người được ngồi bên hữu, một người được ngồi bên tả Thầy, khi Thầy được vinh quang.”</vt:lpstr>
      <vt:lpstr>Đức Giê-su bảo: “Các anh không biết các anh xin gì! Các anh có uống nổi chén Thầy sắp uống, hay chịu được phép rửa Thầy sắp chịu không ?”</vt:lpstr>
      <vt:lpstr>Các ông đáp: “Thưa được.” Đức Giê-su bảo: “Chén Thầy sắp uống, anh em cũng sẽ uống; phép rửa Thầy sắp chịu, anh em cũng sẽ chịu.</vt:lpstr>
      <vt:lpstr>Còn việc ngồi bên hữu hay bên tả Thầy, thì Thầy không có quyền cho, nhưng Thiên Chúa đã chuẩn bị cho ai thì kẻ ấy mới được.”</vt:lpstr>
      <vt:lpstr>Nghe vậy, mười môn đệ kia đâm ra tức tối với ông Gia-cô-bê và ông Gio-an. Đức Giê-su gọi các ông lại và nói:</vt:lpstr>
      <vt:lpstr>“Anh em biết : những người được coi là thủ lãnh các dân thì dùng uy mà thống trị dân, những người làm lớn thì lấy quyền mà cai quản dân.</vt:lpstr>
      <vt:lpstr>Nhưng giữa anh em thì không được như vậy: ai muốn làm lớn giữa anh em thì phải làm người phục vụ anh em; ai muốn làm đầu anh em thì phải làm đầy tớ mọi người.</vt:lpstr>
      <vt:lpstr>Vì Con Người đến không phải để được người ta phục vụ, nhưng là để phục vụ, và hiến mạng sống làm giá chuộc muôn người.” ĐÓ LÀ LỜI CHÚA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jacky phan</dc:creator>
  <cp:lastModifiedBy>Mr Tam Nguyen</cp:lastModifiedBy>
  <cp:revision>39</cp:revision>
  <dcterms:created xsi:type="dcterms:W3CDTF">2021-01-22T09:52:20Z</dcterms:created>
  <dcterms:modified xsi:type="dcterms:W3CDTF">2024-10-18T08:24:31Z</dcterms:modified>
</cp:coreProperties>
</file>