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52" r:id="rId4"/>
    <p:sldId id="353" r:id="rId5"/>
    <p:sldId id="355" r:id="rId6"/>
    <p:sldId id="354" r:id="rId7"/>
    <p:sldId id="356" r:id="rId8"/>
    <p:sldId id="357" r:id="rId9"/>
    <p:sldId id="363" r:id="rId10"/>
    <p:sldId id="364" r:id="rId11"/>
    <p:sldId id="365" r:id="rId12"/>
    <p:sldId id="366" r:id="rId13"/>
    <p:sldId id="367" r:id="rId14"/>
    <p:sldId id="368" r:id="rId15"/>
    <p:sldId id="369" r:id="rId16"/>
    <p:sldId id="370" r:id="rId17"/>
    <p:sldId id="359" r:id="rId18"/>
    <p:sldId id="293" r:id="rId19"/>
    <p:sldId id="294" r:id="rId20"/>
    <p:sldId id="327" r:id="rId21"/>
    <p:sldId id="260" r:id="rId22"/>
    <p:sldId id="308" r:id="rId23"/>
    <p:sldId id="360" r:id="rId24"/>
    <p:sldId id="361" r:id="rId25"/>
    <p:sldId id="362" r:id="rId26"/>
    <p:sldId id="296" r:id="rId27"/>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BC34"/>
    <a:srgbClr val="2663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125"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AED59-D8FB-4054-B85B-C1E43F498A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FC2AE90C-3579-4C42-BF24-EEAA9475DD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080083C6-F766-4B1A-849C-F8973BA7B5D2}"/>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5" name="Footer Placeholder 4">
            <a:extLst>
              <a:ext uri="{FF2B5EF4-FFF2-40B4-BE49-F238E27FC236}">
                <a16:creationId xmlns:a16="http://schemas.microsoft.com/office/drawing/2014/main" id="{A2901353-CBBE-4D0C-B0FB-89AFE2B7E8E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D34071D-4DE5-4E86-9660-5766686AA2E0}"/>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3265369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1F848-9F40-4B85-8B46-9717219EB779}"/>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4CB66B69-12FE-4F1F-85B5-C8A62C3063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3DC34D1-ABDF-469B-9CD5-9DCBBA77B512}"/>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5" name="Footer Placeholder 4">
            <a:extLst>
              <a:ext uri="{FF2B5EF4-FFF2-40B4-BE49-F238E27FC236}">
                <a16:creationId xmlns:a16="http://schemas.microsoft.com/office/drawing/2014/main" id="{437C2DFE-CC35-4148-AFBE-A9D8CDEA4F9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CE88132-5191-4254-AB67-7E07DEA5695B}"/>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945317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C8F136-B632-49FB-ACEA-C37F79AB4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83B48EEF-BA39-4D86-A0ED-C3037C5191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1DC94FDE-9E08-4848-A6A0-5E9FD7DD54DB}"/>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5" name="Footer Placeholder 4">
            <a:extLst>
              <a:ext uri="{FF2B5EF4-FFF2-40B4-BE49-F238E27FC236}">
                <a16:creationId xmlns:a16="http://schemas.microsoft.com/office/drawing/2014/main" id="{4DA11A48-C62F-46B9-AEB5-D8C01B2C335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7499F38-3325-479F-BB43-FA0B4849CAF2}"/>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3249036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2A36E-D9BC-4A12-8E13-5E37F3154B2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3D400AC5-9E15-459C-A47F-A0F463F74B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C8E715B-EA33-42CD-8625-8D45FA13D4BF}"/>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5" name="Footer Placeholder 4">
            <a:extLst>
              <a:ext uri="{FF2B5EF4-FFF2-40B4-BE49-F238E27FC236}">
                <a16:creationId xmlns:a16="http://schemas.microsoft.com/office/drawing/2014/main" id="{8C943AC1-04FE-4CAC-90F5-9618CCF5C19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9905D08-80EC-4A94-95CE-F4C9A88C5D77}"/>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3856668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F90DB-6CD8-4B30-9D84-E719ECDA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D28D24F-AB47-47B2-B3D5-ED3BF94E54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ADCA97-D1CB-47C2-B121-55A854E23377}"/>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5" name="Footer Placeholder 4">
            <a:extLst>
              <a:ext uri="{FF2B5EF4-FFF2-40B4-BE49-F238E27FC236}">
                <a16:creationId xmlns:a16="http://schemas.microsoft.com/office/drawing/2014/main" id="{2837B2AB-8850-4FE5-ABD9-1A058677268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E58074F-EE7F-445C-9C86-4FDE324238F0}"/>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05029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71D22-DDB5-4958-B731-8060E7E06822}"/>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C569CB4-AA11-4B6D-B17D-09DCCA23D6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A6D41462-E252-4003-AED8-1F6A967FC4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7B9155C5-6F3C-4FF4-AE66-B2A0E156B79C}"/>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6" name="Footer Placeholder 5">
            <a:extLst>
              <a:ext uri="{FF2B5EF4-FFF2-40B4-BE49-F238E27FC236}">
                <a16:creationId xmlns:a16="http://schemas.microsoft.com/office/drawing/2014/main" id="{AEDC8309-0984-4D57-9BF5-F4F1A94A5C5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484055-7D32-4EAB-9404-450A5005F1F4}"/>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1942232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3A2D5-ABDA-453F-B594-FF821ACFE890}"/>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57C08044-5FC7-41CE-A689-2EA06F644E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318995-DB73-4759-B35D-8014E80ACA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4A71A778-E9B6-424E-A0E7-44BC6F10C1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2F3F9D-9DAC-434B-BC85-30DC1336CA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4D514545-7A7B-43BC-BA3F-7FA8766D5B45}"/>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8" name="Footer Placeholder 7">
            <a:extLst>
              <a:ext uri="{FF2B5EF4-FFF2-40B4-BE49-F238E27FC236}">
                <a16:creationId xmlns:a16="http://schemas.microsoft.com/office/drawing/2014/main" id="{65D43025-A758-4E7E-9C39-50ADD45FC058}"/>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DFF52BAA-AB7B-42D5-A32A-D16F455F20E9}"/>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7292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25BE-F5E2-43D3-8286-CAE188A3E98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B469EB8C-04E0-4356-A024-8B0140F6C2A5}"/>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4" name="Footer Placeholder 3">
            <a:extLst>
              <a:ext uri="{FF2B5EF4-FFF2-40B4-BE49-F238E27FC236}">
                <a16:creationId xmlns:a16="http://schemas.microsoft.com/office/drawing/2014/main" id="{93351332-E3F2-43BD-B1F5-DF7B514838EA}"/>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601FB6F3-E1BB-4B39-8A23-D3B8C2EFE634}"/>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1196820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C05CE7-89CA-4E89-BFB4-1E1CF1C2EF83}"/>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3" name="Footer Placeholder 2">
            <a:extLst>
              <a:ext uri="{FF2B5EF4-FFF2-40B4-BE49-F238E27FC236}">
                <a16:creationId xmlns:a16="http://schemas.microsoft.com/office/drawing/2014/main" id="{370D5911-32B1-4B25-B9EB-9D1A38D67EA5}"/>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DE961688-F3EB-493E-8C1C-CDF2AC6A3962}"/>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381273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85102-FAE8-40C4-B96E-B2A9D2C2A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29C2B1BE-DF3F-488F-A86A-C32D02AE5B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BBFB2D85-C4DA-4AB9-A855-C69A716608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959E73-8A5F-4825-9AD4-22591EE6D155}"/>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6" name="Footer Placeholder 5">
            <a:extLst>
              <a:ext uri="{FF2B5EF4-FFF2-40B4-BE49-F238E27FC236}">
                <a16:creationId xmlns:a16="http://schemas.microsoft.com/office/drawing/2014/main" id="{3D110107-FD15-45BD-8270-6C89E9D89F4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8B9D952B-BC89-4E29-B0C8-3F6C086FC64F}"/>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197807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5C815-8D86-4AD7-A295-BF97AF1AD1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23CD5761-23DC-4F18-8046-C50D02411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B1280E6C-9C9C-4415-BB15-E71644334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F6AA1C-C801-4E94-A7A1-42B47F38726E}"/>
              </a:ext>
            </a:extLst>
          </p:cNvPr>
          <p:cNvSpPr>
            <a:spLocks noGrp="1"/>
          </p:cNvSpPr>
          <p:nvPr>
            <p:ph type="dt" sz="half" idx="10"/>
          </p:nvPr>
        </p:nvSpPr>
        <p:spPr/>
        <p:txBody>
          <a:bodyPr/>
          <a:lstStyle/>
          <a:p>
            <a:fld id="{FFD547C1-A6E6-445D-9AD1-52B1A5A11D4C}" type="datetimeFigureOut">
              <a:rPr lang="vi-VN" smtClean="0"/>
              <a:t>11/10/2024</a:t>
            </a:fld>
            <a:endParaRPr lang="vi-VN"/>
          </a:p>
        </p:txBody>
      </p:sp>
      <p:sp>
        <p:nvSpPr>
          <p:cNvPr id="6" name="Footer Placeholder 5">
            <a:extLst>
              <a:ext uri="{FF2B5EF4-FFF2-40B4-BE49-F238E27FC236}">
                <a16:creationId xmlns:a16="http://schemas.microsoft.com/office/drawing/2014/main" id="{D33E71EE-2384-4BFA-BE7B-C5C81449BC8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1DDDD64D-6DBB-4295-BA90-8F353256AA99}"/>
              </a:ext>
            </a:extLst>
          </p:cNvPr>
          <p:cNvSpPr>
            <a:spLocks noGrp="1"/>
          </p:cNvSpPr>
          <p:nvPr>
            <p:ph type="sldNum" sz="quarter" idx="12"/>
          </p:nvPr>
        </p:nvSpPr>
        <p:spPr/>
        <p:txBody>
          <a:bodyPr/>
          <a:lstStyle/>
          <a:p>
            <a:fld id="{DFCA10FF-E8D5-4371-8099-86CA52901FC7}" type="slidenum">
              <a:rPr lang="vi-VN" smtClean="0"/>
              <a:t>‹#›</a:t>
            </a:fld>
            <a:endParaRPr lang="vi-VN"/>
          </a:p>
        </p:txBody>
      </p:sp>
    </p:spTree>
    <p:extLst>
      <p:ext uri="{BB962C8B-B14F-4D97-AF65-F5344CB8AC3E}">
        <p14:creationId xmlns:p14="http://schemas.microsoft.com/office/powerpoint/2010/main" val="2722949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7996AF-5592-4E93-9C83-3D49B883B5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C3F4F00-C509-40D5-84D8-4FE22B6CFA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C8346DD-E817-473B-9940-045207B6B3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D547C1-A6E6-445D-9AD1-52B1A5A11D4C}" type="datetimeFigureOut">
              <a:rPr lang="vi-VN" smtClean="0"/>
              <a:t>11/10/2024</a:t>
            </a:fld>
            <a:endParaRPr lang="vi-VN"/>
          </a:p>
        </p:txBody>
      </p:sp>
      <p:sp>
        <p:nvSpPr>
          <p:cNvPr id="5" name="Footer Placeholder 4">
            <a:extLst>
              <a:ext uri="{FF2B5EF4-FFF2-40B4-BE49-F238E27FC236}">
                <a16:creationId xmlns:a16="http://schemas.microsoft.com/office/drawing/2014/main" id="{4BCD7570-4042-441F-9F4B-C4DB660DDD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6A6D91C3-0ED4-4E94-A527-BC7BD3A1D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CA10FF-E8D5-4371-8099-86CA52901FC7}" type="slidenum">
              <a:rPr lang="vi-VN" smtClean="0"/>
              <a:t>‹#›</a:t>
            </a:fld>
            <a:endParaRPr lang="vi-VN"/>
          </a:p>
        </p:txBody>
      </p:sp>
    </p:spTree>
    <p:extLst>
      <p:ext uri="{BB962C8B-B14F-4D97-AF65-F5344CB8AC3E}">
        <p14:creationId xmlns:p14="http://schemas.microsoft.com/office/powerpoint/2010/main" val="2394479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68480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0" cap="none" spc="0" normalizeH="0" baseline="0" noProof="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CHÚA NHẬT XXVII THƯỜNG</a:t>
            </a:r>
            <a:r>
              <a:rPr kumimoji="0" lang="en-US" sz="4000" b="1" i="0" u="none" strike="noStrike" kern="10" cap="none" spc="0" normalizeH="0" noProof="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NIÊN </a:t>
            </a:r>
            <a:r>
              <a:rPr kumimoji="0" lang="en-US" sz="4000" b="1" i="0" u="none" strike="noStrike" kern="10" cap="none" spc="0" normalizeH="0" baseline="0" noProof="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NĂM B</a:t>
            </a:r>
            <a:endParaRPr kumimoji="0" lang="en-US" sz="4000" b="1" i="0" u="none" strike="noStrike" kern="10" cap="none" spc="0" normalizeH="0" baseline="0" noProof="0" dirty="0">
              <a:ln w="9525">
                <a:noFill/>
                <a:prstDash val="solid"/>
              </a:ln>
              <a:solidFill>
                <a:srgbClr val="00B05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380370" y="4483000"/>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rPr>
              <a:t>TIẾNG</a:t>
            </a:r>
            <a:r>
              <a:rPr kumimoji="0" lang="en-US" sz="4000" b="1" i="0" u="none" strike="noStrike" kern="1200" cap="none" spc="0" normalizeH="0" noProof="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rPr>
              <a:t> CHÚA</a:t>
            </a:r>
            <a:endParaRPr kumimoji="0" lang="en-US" sz="40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761897" y="4483000"/>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Verdana" panose="020B0604030504040204" pitchFamily="34" charset="0"/>
                <a:ea typeface="Verdana" panose="020B0604030504040204" pitchFamily="34" charset="0"/>
                <a:cs typeface="Tahoma" panose="020B0604030504040204" pitchFamily="34" charset="0"/>
              </a:rPr>
              <a:t>ĐI THEO</a:t>
            </a:r>
            <a:endParaRPr kumimoji="0" lang="en-US" sz="40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Nghe Người nói thế, các môn đệ sững sờ. Nhưng Người lại tiếp : “Các con ơi, vào được Nước Thiên Chúa thật khó biết bao ! </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39770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latin typeface="Tahoma" panose="020B0604030504040204" pitchFamily="34" charset="0"/>
                <a:ea typeface="Tahoma" panose="020B0604030504040204" pitchFamily="34" charset="0"/>
                <a:cs typeface="Tahoma" panose="020B0604030504040204" pitchFamily="34" charset="0"/>
              </a:rPr>
              <a:t>Con lạc đà chui qua lỗ kim còn dễ hơn người giàu vào Nước Thiên Chúa.”</a:t>
            </a:r>
            <a:endParaRPr lang="en-US" sz="80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71009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Các ông lại càng sửng sốt hơn nữa và nói với nhau : “Thế thì ai có thể được cứu ?” Đức Giê-su nhìn thẳng vào các ông và nói :</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76092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“Đối với loài người thì không thể được, nhưng đối với Thiên Chúa thì không phải thế, vì đối với Thiên Chúa mọi sự đều có thể được.”</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27627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Ông Phê-rô lên tiếng thưa Người: “Thầy coi, phần chúng con, chúng con đã bỏ mọi sự mà theo Thầy !” Đức Giê-su đáp:</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09353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“Thầy bảo thật anh em : Chẳng hề có ai bỏ nhà cửa, anh em, chị em, mẹ cha, con cái hay ruộng đất, vì Thầy và vì Tin Mừng,</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60148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mà ngay bây giờ, ở đời này, lại không nhận được nhà cửa, anh em, chị em, mẹ, con hay ruộng đất, </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57883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pPr>
            <a:r>
              <a:rPr lang="vi-VN" sz="7200" b="1">
                <a:latin typeface="Tahoma" panose="020B0604030504040204" pitchFamily="34" charset="0"/>
                <a:ea typeface="Tahoma" panose="020B0604030504040204" pitchFamily="34" charset="0"/>
                <a:cs typeface="Tahoma" panose="020B0604030504040204" pitchFamily="34" charset="0"/>
              </a:rPr>
              <a:t>gấp trăm, cùng với sự ngược đãi, và sự sống vĩnh cửu ở đời sau.” </a:t>
            </a:r>
            <a:r>
              <a:rPr lang="vi-VN" sz="72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endParaRPr lang="en-US" sz="7200" b="1"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17334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pic>
        <p:nvPicPr>
          <p:cNvPr id="8" name="Picture 7" descr="A person and kids walking up a stone path&#10;&#10;Description automatically generated">
            <a:extLst>
              <a:ext uri="{FF2B5EF4-FFF2-40B4-BE49-F238E27FC236}">
                <a16:creationId xmlns:a16="http://schemas.microsoft.com/office/drawing/2014/main" id="{E64D8E9C-E103-42DF-AF04-6A52594485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9545" y="0"/>
            <a:ext cx="7218010" cy="5842202"/>
          </a:xfrm>
          <a:prstGeom prst="rect">
            <a:avLst/>
          </a:prstGeom>
        </p:spPr>
      </p:pic>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58521" y="7439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677730"/>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1" y="1281751"/>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1879742"/>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477733"/>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075724"/>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358521" y="3673715"/>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sp>
        <p:nvSpPr>
          <p:cNvPr id="2" name="Star: 10 Points 1">
            <a:extLst>
              <a:ext uri="{FF2B5EF4-FFF2-40B4-BE49-F238E27FC236}">
                <a16:creationId xmlns:a16="http://schemas.microsoft.com/office/drawing/2014/main" id="{D4CE04EF-555B-4247-B766-0C9FAB634862}"/>
              </a:ext>
            </a:extLst>
          </p:cNvPr>
          <p:cNvSpPr/>
          <p:nvPr/>
        </p:nvSpPr>
        <p:spPr>
          <a:xfrm>
            <a:off x="358521" y="427170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8</a:t>
            </a:r>
          </a:p>
        </p:txBody>
      </p:sp>
      <p:sp>
        <p:nvSpPr>
          <p:cNvPr id="77" name="Rectangle 76">
            <a:extLst>
              <a:ext uri="{FF2B5EF4-FFF2-40B4-BE49-F238E27FC236}">
                <a16:creationId xmlns:a16="http://schemas.microsoft.com/office/drawing/2014/main" id="{CFA938BE-A865-452B-A81A-AC6DD1FAE13B}"/>
              </a:ext>
            </a:extLst>
          </p:cNvPr>
          <p:cNvSpPr/>
          <p:nvPr/>
        </p:nvSpPr>
        <p:spPr>
          <a:xfrm>
            <a:off x="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1.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PHẢN ỨNG CỦA CÁC MÔN ĐỆ KHI ĐỨC GIÊ-SU NÓI:</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CON LẠC ĐÀ CHUI QUA LỖ KIM</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CÒN DỄ HƠN NGƯỜI GIÀU VÀO NƯỚC TRỜI ?</a:t>
            </a:r>
          </a:p>
        </p:txBody>
      </p:sp>
      <p:graphicFrame>
        <p:nvGraphicFramePr>
          <p:cNvPr id="5" name="Table 4">
            <a:extLst>
              <a:ext uri="{FF2B5EF4-FFF2-40B4-BE49-F238E27FC236}">
                <a16:creationId xmlns:a16="http://schemas.microsoft.com/office/drawing/2014/main" id="{10C6D24E-4899-43E4-897B-C3D8C091327B}"/>
              </a:ext>
            </a:extLst>
          </p:cNvPr>
          <p:cNvGraphicFramePr>
            <a:graphicFrameLocks noGrp="1"/>
          </p:cNvGraphicFramePr>
          <p:nvPr>
            <p:extLst>
              <p:ext uri="{D42A27DB-BD31-4B8C-83A1-F6EECF244321}">
                <p14:modId xmlns:p14="http://schemas.microsoft.com/office/powerpoint/2010/main" val="2187740936"/>
              </p:ext>
            </p:extLst>
          </p:nvPr>
        </p:nvGraphicFramePr>
        <p:xfrm>
          <a:off x="1500809" y="70948"/>
          <a:ext cx="9217989" cy="4875280"/>
        </p:xfrm>
        <a:graphic>
          <a:graphicData uri="http://schemas.openxmlformats.org/drawingml/2006/table">
            <a:tbl>
              <a:tblPr firstRow="1" firstCol="1" bandRow="1"/>
              <a:tblGrid>
                <a:gridCol w="837999">
                  <a:extLst>
                    <a:ext uri="{9D8B030D-6E8A-4147-A177-3AD203B41FA5}">
                      <a16:colId xmlns:a16="http://schemas.microsoft.com/office/drawing/2014/main" val="495832258"/>
                    </a:ext>
                  </a:extLst>
                </a:gridCol>
                <a:gridCol w="837999">
                  <a:extLst>
                    <a:ext uri="{9D8B030D-6E8A-4147-A177-3AD203B41FA5}">
                      <a16:colId xmlns:a16="http://schemas.microsoft.com/office/drawing/2014/main" val="4282520122"/>
                    </a:ext>
                  </a:extLst>
                </a:gridCol>
                <a:gridCol w="837999">
                  <a:extLst>
                    <a:ext uri="{9D8B030D-6E8A-4147-A177-3AD203B41FA5}">
                      <a16:colId xmlns:a16="http://schemas.microsoft.com/office/drawing/2014/main" val="1576227864"/>
                    </a:ext>
                  </a:extLst>
                </a:gridCol>
                <a:gridCol w="837999">
                  <a:extLst>
                    <a:ext uri="{9D8B030D-6E8A-4147-A177-3AD203B41FA5}">
                      <a16:colId xmlns:a16="http://schemas.microsoft.com/office/drawing/2014/main" val="3974417362"/>
                    </a:ext>
                  </a:extLst>
                </a:gridCol>
                <a:gridCol w="837999">
                  <a:extLst>
                    <a:ext uri="{9D8B030D-6E8A-4147-A177-3AD203B41FA5}">
                      <a16:colId xmlns:a16="http://schemas.microsoft.com/office/drawing/2014/main" val="3130681968"/>
                    </a:ext>
                  </a:extLst>
                </a:gridCol>
                <a:gridCol w="837999">
                  <a:extLst>
                    <a:ext uri="{9D8B030D-6E8A-4147-A177-3AD203B41FA5}">
                      <a16:colId xmlns:a16="http://schemas.microsoft.com/office/drawing/2014/main" val="2513435168"/>
                    </a:ext>
                  </a:extLst>
                </a:gridCol>
                <a:gridCol w="837999">
                  <a:extLst>
                    <a:ext uri="{9D8B030D-6E8A-4147-A177-3AD203B41FA5}">
                      <a16:colId xmlns:a16="http://schemas.microsoft.com/office/drawing/2014/main" val="3082418187"/>
                    </a:ext>
                  </a:extLst>
                </a:gridCol>
                <a:gridCol w="837999">
                  <a:extLst>
                    <a:ext uri="{9D8B030D-6E8A-4147-A177-3AD203B41FA5}">
                      <a16:colId xmlns:a16="http://schemas.microsoft.com/office/drawing/2014/main" val="2677873600"/>
                    </a:ext>
                  </a:extLst>
                </a:gridCol>
                <a:gridCol w="837999">
                  <a:extLst>
                    <a:ext uri="{9D8B030D-6E8A-4147-A177-3AD203B41FA5}">
                      <a16:colId xmlns:a16="http://schemas.microsoft.com/office/drawing/2014/main" val="1718043741"/>
                    </a:ext>
                  </a:extLst>
                </a:gridCol>
                <a:gridCol w="837999">
                  <a:extLst>
                    <a:ext uri="{9D8B030D-6E8A-4147-A177-3AD203B41FA5}">
                      <a16:colId xmlns:a16="http://schemas.microsoft.com/office/drawing/2014/main" val="3279034815"/>
                    </a:ext>
                  </a:extLst>
                </a:gridCol>
                <a:gridCol w="837999">
                  <a:extLst>
                    <a:ext uri="{9D8B030D-6E8A-4147-A177-3AD203B41FA5}">
                      <a16:colId xmlns:a16="http://schemas.microsoft.com/office/drawing/2014/main" val="116590341"/>
                    </a:ext>
                  </a:extLst>
                </a:gridCol>
              </a:tblGrid>
              <a:tr h="592335">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C</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À</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S</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Ử</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S</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Ố</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6147093"/>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B</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U</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Ồ</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R</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Ầ</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U</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353293"/>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H</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Â</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L</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À</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H</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3111651"/>
                  </a:ext>
                </a:extLst>
              </a:tr>
              <a:tr h="592335">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I</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A</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H</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I</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Ệ</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P</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4967574"/>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I</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Ế</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Ư</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Ờ</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I</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2310785"/>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H</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Ử</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Ơ</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H</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Ỏ</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3210024"/>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Đ</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Ã</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B</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Ỏ</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M</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Ọ</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I</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S</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Ự</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35059887"/>
                  </a:ext>
                </a:extLst>
              </a:tr>
              <a:tr h="592335">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K</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H</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O</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T</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À</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N</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100" b="1">
                          <a:solidFill>
                            <a:srgbClr val="333333"/>
                          </a:solidFill>
                          <a:effectLst/>
                          <a:latin typeface="Verdana" panose="020B0604030504040204" pitchFamily="34" charset="0"/>
                          <a:ea typeface="Verdana" panose="020B0604030504040204" pitchFamily="34" charset="0"/>
                        </a:rPr>
                        <a:t>G</a:t>
                      </a: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1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6688085"/>
                  </a:ext>
                </a:extLst>
              </a:tr>
            </a:tbl>
          </a:graphicData>
        </a:graphic>
      </p:graphicFrame>
      <p:sp>
        <p:nvSpPr>
          <p:cNvPr id="86" name="Rectangle 85">
            <a:extLst>
              <a:ext uri="{FF2B5EF4-FFF2-40B4-BE49-F238E27FC236}">
                <a16:creationId xmlns:a16="http://schemas.microsoft.com/office/drawing/2014/main" id="{DA8F5172-528E-49F2-8733-DDF2D8027E2E}"/>
              </a:ext>
            </a:extLst>
          </p:cNvPr>
          <p:cNvSpPr/>
          <p:nvPr/>
        </p:nvSpPr>
        <p:spPr>
          <a:xfrm>
            <a:off x="3176204" y="761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7" name="Rectangle 86">
            <a:extLst>
              <a:ext uri="{FF2B5EF4-FFF2-40B4-BE49-F238E27FC236}">
                <a16:creationId xmlns:a16="http://schemas.microsoft.com/office/drawing/2014/main" id="{856F418C-5091-4F73-80C5-FC367A7A34C4}"/>
              </a:ext>
            </a:extLst>
          </p:cNvPr>
          <p:cNvSpPr/>
          <p:nvPr/>
        </p:nvSpPr>
        <p:spPr>
          <a:xfrm>
            <a:off x="4014304" y="756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8" name="Rectangle 87">
            <a:extLst>
              <a:ext uri="{FF2B5EF4-FFF2-40B4-BE49-F238E27FC236}">
                <a16:creationId xmlns:a16="http://schemas.microsoft.com/office/drawing/2014/main" id="{C434253E-2E48-473B-8F90-31C59B7FE3CB}"/>
              </a:ext>
            </a:extLst>
          </p:cNvPr>
          <p:cNvSpPr/>
          <p:nvPr/>
        </p:nvSpPr>
        <p:spPr>
          <a:xfrm>
            <a:off x="4852404" y="756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9" name="Rectangle 88">
            <a:extLst>
              <a:ext uri="{FF2B5EF4-FFF2-40B4-BE49-F238E27FC236}">
                <a16:creationId xmlns:a16="http://schemas.microsoft.com/office/drawing/2014/main" id="{2AA4DE3F-668E-4EF4-BCF3-02945D77DE54}"/>
              </a:ext>
            </a:extLst>
          </p:cNvPr>
          <p:cNvSpPr/>
          <p:nvPr/>
        </p:nvSpPr>
        <p:spPr>
          <a:xfrm>
            <a:off x="5690504" y="751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0" name="Rectangle 89">
            <a:extLst>
              <a:ext uri="{FF2B5EF4-FFF2-40B4-BE49-F238E27FC236}">
                <a16:creationId xmlns:a16="http://schemas.microsoft.com/office/drawing/2014/main" id="{566D68AE-DB69-4914-88CB-C048FEEE09E2}"/>
              </a:ext>
            </a:extLst>
          </p:cNvPr>
          <p:cNvSpPr/>
          <p:nvPr/>
        </p:nvSpPr>
        <p:spPr>
          <a:xfrm>
            <a:off x="6525325" y="761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1" name="Rectangle 90">
            <a:extLst>
              <a:ext uri="{FF2B5EF4-FFF2-40B4-BE49-F238E27FC236}">
                <a16:creationId xmlns:a16="http://schemas.microsoft.com/office/drawing/2014/main" id="{FFFF2EBF-0597-47B4-BDC5-ED309A37820D}"/>
              </a:ext>
            </a:extLst>
          </p:cNvPr>
          <p:cNvSpPr/>
          <p:nvPr/>
        </p:nvSpPr>
        <p:spPr>
          <a:xfrm>
            <a:off x="7363425" y="756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2" name="Rectangle 91">
            <a:extLst>
              <a:ext uri="{FF2B5EF4-FFF2-40B4-BE49-F238E27FC236}">
                <a16:creationId xmlns:a16="http://schemas.microsoft.com/office/drawing/2014/main" id="{E93DBF1E-F630-42AF-A638-F842916B7F67}"/>
              </a:ext>
            </a:extLst>
          </p:cNvPr>
          <p:cNvSpPr/>
          <p:nvPr/>
        </p:nvSpPr>
        <p:spPr>
          <a:xfrm>
            <a:off x="8201525" y="756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3" name="Rectangle 92">
            <a:extLst>
              <a:ext uri="{FF2B5EF4-FFF2-40B4-BE49-F238E27FC236}">
                <a16:creationId xmlns:a16="http://schemas.microsoft.com/office/drawing/2014/main" id="{774C6724-320E-4C97-A20B-C1628FA73E53}"/>
              </a:ext>
            </a:extLst>
          </p:cNvPr>
          <p:cNvSpPr/>
          <p:nvPr/>
        </p:nvSpPr>
        <p:spPr>
          <a:xfrm>
            <a:off x="9039625" y="751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4" name="Rectangle 93">
            <a:extLst>
              <a:ext uri="{FF2B5EF4-FFF2-40B4-BE49-F238E27FC236}">
                <a16:creationId xmlns:a16="http://schemas.microsoft.com/office/drawing/2014/main" id="{64C68102-8E16-45D2-A2C7-FBCFA8665CFE}"/>
              </a:ext>
            </a:extLst>
          </p:cNvPr>
          <p:cNvSpPr/>
          <p:nvPr/>
        </p:nvSpPr>
        <p:spPr>
          <a:xfrm>
            <a:off x="9879230" y="751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2" name="Rectangle 111">
            <a:extLst>
              <a:ext uri="{FF2B5EF4-FFF2-40B4-BE49-F238E27FC236}">
                <a16:creationId xmlns:a16="http://schemas.microsoft.com/office/drawing/2014/main" id="{670F631E-6178-4E2F-8F99-748E590A5DF7}"/>
              </a:ext>
            </a:extLst>
          </p:cNvPr>
          <p:cNvSpPr/>
          <p:nvPr/>
        </p:nvSpPr>
        <p:spPr>
          <a:xfrm>
            <a:off x="1499804" y="761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3" name="Rectangle 112">
            <a:extLst>
              <a:ext uri="{FF2B5EF4-FFF2-40B4-BE49-F238E27FC236}">
                <a16:creationId xmlns:a16="http://schemas.microsoft.com/office/drawing/2014/main" id="{13C0328D-37B3-49E4-9ECA-77A46DCBC51B}"/>
              </a:ext>
            </a:extLst>
          </p:cNvPr>
          <p:cNvSpPr/>
          <p:nvPr/>
        </p:nvSpPr>
        <p:spPr>
          <a:xfrm>
            <a:off x="2337904" y="756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4" name="Rectangle 113">
            <a:extLst>
              <a:ext uri="{FF2B5EF4-FFF2-40B4-BE49-F238E27FC236}">
                <a16:creationId xmlns:a16="http://schemas.microsoft.com/office/drawing/2014/main" id="{D69AFCD2-E18A-43EA-9074-D1848DCED79E}"/>
              </a:ext>
            </a:extLst>
          </p:cNvPr>
          <p:cNvSpPr/>
          <p:nvPr/>
        </p:nvSpPr>
        <p:spPr>
          <a:xfrm>
            <a:off x="3166044" y="6857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5" name="Rectangle 114">
            <a:extLst>
              <a:ext uri="{FF2B5EF4-FFF2-40B4-BE49-F238E27FC236}">
                <a16:creationId xmlns:a16="http://schemas.microsoft.com/office/drawing/2014/main" id="{E10AE480-D800-4F19-B66D-023880C4B5A0}"/>
              </a:ext>
            </a:extLst>
          </p:cNvPr>
          <p:cNvSpPr/>
          <p:nvPr/>
        </p:nvSpPr>
        <p:spPr>
          <a:xfrm>
            <a:off x="4004144" y="685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6" name="Rectangle 115">
            <a:extLst>
              <a:ext uri="{FF2B5EF4-FFF2-40B4-BE49-F238E27FC236}">
                <a16:creationId xmlns:a16="http://schemas.microsoft.com/office/drawing/2014/main" id="{DA803369-192E-44E0-B016-9E4797D46B97}"/>
              </a:ext>
            </a:extLst>
          </p:cNvPr>
          <p:cNvSpPr/>
          <p:nvPr/>
        </p:nvSpPr>
        <p:spPr>
          <a:xfrm>
            <a:off x="4842244" y="685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7" name="Rectangle 116">
            <a:extLst>
              <a:ext uri="{FF2B5EF4-FFF2-40B4-BE49-F238E27FC236}">
                <a16:creationId xmlns:a16="http://schemas.microsoft.com/office/drawing/2014/main" id="{70E8EE84-1B5E-47CF-BB2A-C85BA4ED7605}"/>
              </a:ext>
            </a:extLst>
          </p:cNvPr>
          <p:cNvSpPr/>
          <p:nvPr/>
        </p:nvSpPr>
        <p:spPr>
          <a:xfrm>
            <a:off x="5680344" y="6847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8" name="Rectangle 117">
            <a:extLst>
              <a:ext uri="{FF2B5EF4-FFF2-40B4-BE49-F238E27FC236}">
                <a16:creationId xmlns:a16="http://schemas.microsoft.com/office/drawing/2014/main" id="{9089DA2F-6872-47A1-8BF0-8777D3E73CAA}"/>
              </a:ext>
            </a:extLst>
          </p:cNvPr>
          <p:cNvSpPr/>
          <p:nvPr/>
        </p:nvSpPr>
        <p:spPr>
          <a:xfrm>
            <a:off x="6515165" y="6857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9" name="Rectangle 118">
            <a:extLst>
              <a:ext uri="{FF2B5EF4-FFF2-40B4-BE49-F238E27FC236}">
                <a16:creationId xmlns:a16="http://schemas.microsoft.com/office/drawing/2014/main" id="{5635FE19-5B0F-42DE-ACB0-A66A88B02294}"/>
              </a:ext>
            </a:extLst>
          </p:cNvPr>
          <p:cNvSpPr/>
          <p:nvPr/>
        </p:nvSpPr>
        <p:spPr>
          <a:xfrm>
            <a:off x="7353265" y="685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0" name="Rectangle 119">
            <a:extLst>
              <a:ext uri="{FF2B5EF4-FFF2-40B4-BE49-F238E27FC236}">
                <a16:creationId xmlns:a16="http://schemas.microsoft.com/office/drawing/2014/main" id="{5DFACA53-902B-442F-8D34-DA7CEDD723B1}"/>
              </a:ext>
            </a:extLst>
          </p:cNvPr>
          <p:cNvSpPr/>
          <p:nvPr/>
        </p:nvSpPr>
        <p:spPr>
          <a:xfrm>
            <a:off x="8191365" y="685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1" name="Rectangle 120">
            <a:extLst>
              <a:ext uri="{FF2B5EF4-FFF2-40B4-BE49-F238E27FC236}">
                <a16:creationId xmlns:a16="http://schemas.microsoft.com/office/drawing/2014/main" id="{4FCE8429-0EA5-4362-A619-3D926087A008}"/>
              </a:ext>
            </a:extLst>
          </p:cNvPr>
          <p:cNvSpPr/>
          <p:nvPr/>
        </p:nvSpPr>
        <p:spPr>
          <a:xfrm>
            <a:off x="3176204" y="12953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2" name="Rectangle 121">
            <a:extLst>
              <a:ext uri="{FF2B5EF4-FFF2-40B4-BE49-F238E27FC236}">
                <a16:creationId xmlns:a16="http://schemas.microsoft.com/office/drawing/2014/main" id="{AB0025B5-677A-45C7-A87A-06EDD01A8774}"/>
              </a:ext>
            </a:extLst>
          </p:cNvPr>
          <p:cNvSpPr/>
          <p:nvPr/>
        </p:nvSpPr>
        <p:spPr>
          <a:xfrm>
            <a:off x="4014304" y="1294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6" name="Rectangle 125">
            <a:extLst>
              <a:ext uri="{FF2B5EF4-FFF2-40B4-BE49-F238E27FC236}">
                <a16:creationId xmlns:a16="http://schemas.microsoft.com/office/drawing/2014/main" id="{2D3D15CB-72A5-4773-A4AF-B0EA1664C331}"/>
              </a:ext>
            </a:extLst>
          </p:cNvPr>
          <p:cNvSpPr/>
          <p:nvPr/>
        </p:nvSpPr>
        <p:spPr>
          <a:xfrm>
            <a:off x="4852404" y="1294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7" name="Rectangle 126">
            <a:extLst>
              <a:ext uri="{FF2B5EF4-FFF2-40B4-BE49-F238E27FC236}">
                <a16:creationId xmlns:a16="http://schemas.microsoft.com/office/drawing/2014/main" id="{89EEBA0C-BED6-4378-92CB-2A75A997694D}"/>
              </a:ext>
            </a:extLst>
          </p:cNvPr>
          <p:cNvSpPr/>
          <p:nvPr/>
        </p:nvSpPr>
        <p:spPr>
          <a:xfrm>
            <a:off x="5690504" y="12943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8" name="Rectangle 127">
            <a:extLst>
              <a:ext uri="{FF2B5EF4-FFF2-40B4-BE49-F238E27FC236}">
                <a16:creationId xmlns:a16="http://schemas.microsoft.com/office/drawing/2014/main" id="{60E02539-A7C1-440C-AA91-237A222E4E4D}"/>
              </a:ext>
            </a:extLst>
          </p:cNvPr>
          <p:cNvSpPr/>
          <p:nvPr/>
        </p:nvSpPr>
        <p:spPr>
          <a:xfrm>
            <a:off x="6525325" y="12953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6" name="Rectangle 145">
            <a:extLst>
              <a:ext uri="{FF2B5EF4-FFF2-40B4-BE49-F238E27FC236}">
                <a16:creationId xmlns:a16="http://schemas.microsoft.com/office/drawing/2014/main" id="{4BBFBEC9-60E0-4025-8DEB-2E53D141537D}"/>
              </a:ext>
            </a:extLst>
          </p:cNvPr>
          <p:cNvSpPr/>
          <p:nvPr/>
        </p:nvSpPr>
        <p:spPr>
          <a:xfrm>
            <a:off x="7363425" y="1294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3" name="Rectangle 152">
            <a:extLst>
              <a:ext uri="{FF2B5EF4-FFF2-40B4-BE49-F238E27FC236}">
                <a16:creationId xmlns:a16="http://schemas.microsoft.com/office/drawing/2014/main" id="{D7930AC9-5618-4F41-857F-271900F1D370}"/>
              </a:ext>
            </a:extLst>
          </p:cNvPr>
          <p:cNvSpPr/>
          <p:nvPr/>
        </p:nvSpPr>
        <p:spPr>
          <a:xfrm>
            <a:off x="8201525" y="1294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4" name="Rectangle 153">
            <a:extLst>
              <a:ext uri="{FF2B5EF4-FFF2-40B4-BE49-F238E27FC236}">
                <a16:creationId xmlns:a16="http://schemas.microsoft.com/office/drawing/2014/main" id="{1E6AE74B-1B04-4BCC-8EA9-CD27661182AB}"/>
              </a:ext>
            </a:extLst>
          </p:cNvPr>
          <p:cNvSpPr/>
          <p:nvPr/>
        </p:nvSpPr>
        <p:spPr>
          <a:xfrm>
            <a:off x="2337904" y="1294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55" name="Rectangle 154">
            <a:extLst>
              <a:ext uri="{FF2B5EF4-FFF2-40B4-BE49-F238E27FC236}">
                <a16:creationId xmlns:a16="http://schemas.microsoft.com/office/drawing/2014/main" id="{07346DF2-C2F0-4B71-A4BB-1C19AC40B34B}"/>
              </a:ext>
            </a:extLst>
          </p:cNvPr>
          <p:cNvSpPr/>
          <p:nvPr/>
        </p:nvSpPr>
        <p:spPr>
          <a:xfrm>
            <a:off x="3176204" y="19049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2" name="Rectangle 161">
            <a:extLst>
              <a:ext uri="{FF2B5EF4-FFF2-40B4-BE49-F238E27FC236}">
                <a16:creationId xmlns:a16="http://schemas.microsoft.com/office/drawing/2014/main" id="{0C199954-27E8-4804-B274-46AC2D47FC5E}"/>
              </a:ext>
            </a:extLst>
          </p:cNvPr>
          <p:cNvSpPr/>
          <p:nvPr/>
        </p:nvSpPr>
        <p:spPr>
          <a:xfrm>
            <a:off x="4014304" y="19044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3" name="Rectangle 162">
            <a:extLst>
              <a:ext uri="{FF2B5EF4-FFF2-40B4-BE49-F238E27FC236}">
                <a16:creationId xmlns:a16="http://schemas.microsoft.com/office/drawing/2014/main" id="{D2C63BA3-02C7-49C8-8DE4-82DBE97781A4}"/>
              </a:ext>
            </a:extLst>
          </p:cNvPr>
          <p:cNvSpPr/>
          <p:nvPr/>
        </p:nvSpPr>
        <p:spPr>
          <a:xfrm>
            <a:off x="4852404" y="19044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7" name="Rectangle 166">
            <a:extLst>
              <a:ext uri="{FF2B5EF4-FFF2-40B4-BE49-F238E27FC236}">
                <a16:creationId xmlns:a16="http://schemas.microsoft.com/office/drawing/2014/main" id="{0FDC4AFC-F8C5-4491-9725-BFB6E595C916}"/>
              </a:ext>
            </a:extLst>
          </p:cNvPr>
          <p:cNvSpPr/>
          <p:nvPr/>
        </p:nvSpPr>
        <p:spPr>
          <a:xfrm>
            <a:off x="5690504" y="19039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8" name="Rectangle 167">
            <a:extLst>
              <a:ext uri="{FF2B5EF4-FFF2-40B4-BE49-F238E27FC236}">
                <a16:creationId xmlns:a16="http://schemas.microsoft.com/office/drawing/2014/main" id="{4B21062E-0FA9-4AFD-B83C-2DD390D15481}"/>
              </a:ext>
            </a:extLst>
          </p:cNvPr>
          <p:cNvSpPr/>
          <p:nvPr/>
        </p:nvSpPr>
        <p:spPr>
          <a:xfrm>
            <a:off x="6525325" y="19049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69" name="Rectangle 168">
            <a:extLst>
              <a:ext uri="{FF2B5EF4-FFF2-40B4-BE49-F238E27FC236}">
                <a16:creationId xmlns:a16="http://schemas.microsoft.com/office/drawing/2014/main" id="{0263B805-F174-46B9-A848-1CA1EA4AF5EA}"/>
              </a:ext>
            </a:extLst>
          </p:cNvPr>
          <p:cNvSpPr/>
          <p:nvPr/>
        </p:nvSpPr>
        <p:spPr>
          <a:xfrm>
            <a:off x="7363425" y="19044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0" name="Rectangle 169">
            <a:extLst>
              <a:ext uri="{FF2B5EF4-FFF2-40B4-BE49-F238E27FC236}">
                <a16:creationId xmlns:a16="http://schemas.microsoft.com/office/drawing/2014/main" id="{A3191318-3DEF-4913-847D-5F083ECEEE32}"/>
              </a:ext>
            </a:extLst>
          </p:cNvPr>
          <p:cNvSpPr/>
          <p:nvPr/>
        </p:nvSpPr>
        <p:spPr>
          <a:xfrm>
            <a:off x="8201525" y="19044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1" name="Rectangle 170">
            <a:extLst>
              <a:ext uri="{FF2B5EF4-FFF2-40B4-BE49-F238E27FC236}">
                <a16:creationId xmlns:a16="http://schemas.microsoft.com/office/drawing/2014/main" id="{2063BDA6-0630-4B24-8E8B-E631A3B5607E}"/>
              </a:ext>
            </a:extLst>
          </p:cNvPr>
          <p:cNvSpPr/>
          <p:nvPr/>
        </p:nvSpPr>
        <p:spPr>
          <a:xfrm>
            <a:off x="1499804" y="19049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2" name="Rectangle 171">
            <a:extLst>
              <a:ext uri="{FF2B5EF4-FFF2-40B4-BE49-F238E27FC236}">
                <a16:creationId xmlns:a16="http://schemas.microsoft.com/office/drawing/2014/main" id="{CE36F3E5-6EDC-4E8A-BDBE-124540CE9800}"/>
              </a:ext>
            </a:extLst>
          </p:cNvPr>
          <p:cNvSpPr/>
          <p:nvPr/>
        </p:nvSpPr>
        <p:spPr>
          <a:xfrm>
            <a:off x="2337904" y="19044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6" name="Rectangle 175">
            <a:extLst>
              <a:ext uri="{FF2B5EF4-FFF2-40B4-BE49-F238E27FC236}">
                <a16:creationId xmlns:a16="http://schemas.microsoft.com/office/drawing/2014/main" id="{FA796EE6-5FB0-49B2-AD69-9361181FB50C}"/>
              </a:ext>
            </a:extLst>
          </p:cNvPr>
          <p:cNvSpPr/>
          <p:nvPr/>
        </p:nvSpPr>
        <p:spPr>
          <a:xfrm>
            <a:off x="4019484" y="250948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7" name="Rectangle 176">
            <a:extLst>
              <a:ext uri="{FF2B5EF4-FFF2-40B4-BE49-F238E27FC236}">
                <a16:creationId xmlns:a16="http://schemas.microsoft.com/office/drawing/2014/main" id="{48D7A976-8629-41AA-A051-4BFD05A62480}"/>
              </a:ext>
            </a:extLst>
          </p:cNvPr>
          <p:cNvSpPr/>
          <p:nvPr/>
        </p:nvSpPr>
        <p:spPr>
          <a:xfrm>
            <a:off x="4857584" y="250898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8" name="Rectangle 177">
            <a:extLst>
              <a:ext uri="{FF2B5EF4-FFF2-40B4-BE49-F238E27FC236}">
                <a16:creationId xmlns:a16="http://schemas.microsoft.com/office/drawing/2014/main" id="{3FF2A7C3-7DE4-4912-B7AB-B6307EE3F891}"/>
              </a:ext>
            </a:extLst>
          </p:cNvPr>
          <p:cNvSpPr/>
          <p:nvPr/>
        </p:nvSpPr>
        <p:spPr>
          <a:xfrm>
            <a:off x="5695684" y="250898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9" name="Rectangle 178">
            <a:extLst>
              <a:ext uri="{FF2B5EF4-FFF2-40B4-BE49-F238E27FC236}">
                <a16:creationId xmlns:a16="http://schemas.microsoft.com/office/drawing/2014/main" id="{654FF032-8C05-4C5C-8B05-6A16CD4132FF}"/>
              </a:ext>
            </a:extLst>
          </p:cNvPr>
          <p:cNvSpPr/>
          <p:nvPr/>
        </p:nvSpPr>
        <p:spPr>
          <a:xfrm>
            <a:off x="6533784" y="250848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0" name="Rectangle 179">
            <a:extLst>
              <a:ext uri="{FF2B5EF4-FFF2-40B4-BE49-F238E27FC236}">
                <a16:creationId xmlns:a16="http://schemas.microsoft.com/office/drawing/2014/main" id="{C02E4EA2-AF28-4B9C-BEAF-95438ED2E299}"/>
              </a:ext>
            </a:extLst>
          </p:cNvPr>
          <p:cNvSpPr/>
          <p:nvPr/>
        </p:nvSpPr>
        <p:spPr>
          <a:xfrm>
            <a:off x="7368605" y="250948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1" name="Rectangle 180">
            <a:extLst>
              <a:ext uri="{FF2B5EF4-FFF2-40B4-BE49-F238E27FC236}">
                <a16:creationId xmlns:a16="http://schemas.microsoft.com/office/drawing/2014/main" id="{F4868AFD-F121-4C3F-BFFE-5361C1D71AC1}"/>
              </a:ext>
            </a:extLst>
          </p:cNvPr>
          <p:cNvSpPr/>
          <p:nvPr/>
        </p:nvSpPr>
        <p:spPr>
          <a:xfrm>
            <a:off x="8206705" y="250898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2" name="Rectangle 181">
            <a:extLst>
              <a:ext uri="{FF2B5EF4-FFF2-40B4-BE49-F238E27FC236}">
                <a16:creationId xmlns:a16="http://schemas.microsoft.com/office/drawing/2014/main" id="{4F796C27-EBD5-4EDB-858E-EEA49C7978C2}"/>
              </a:ext>
            </a:extLst>
          </p:cNvPr>
          <p:cNvSpPr/>
          <p:nvPr/>
        </p:nvSpPr>
        <p:spPr>
          <a:xfrm>
            <a:off x="9044805" y="250898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3" name="Rectangle 182">
            <a:extLst>
              <a:ext uri="{FF2B5EF4-FFF2-40B4-BE49-F238E27FC236}">
                <a16:creationId xmlns:a16="http://schemas.microsoft.com/office/drawing/2014/main" id="{C151CD26-CB58-4D2C-A90E-DFD844C59D6C}"/>
              </a:ext>
            </a:extLst>
          </p:cNvPr>
          <p:cNvSpPr/>
          <p:nvPr/>
        </p:nvSpPr>
        <p:spPr>
          <a:xfrm>
            <a:off x="2343084" y="250948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4" name="Rectangle 183">
            <a:extLst>
              <a:ext uri="{FF2B5EF4-FFF2-40B4-BE49-F238E27FC236}">
                <a16:creationId xmlns:a16="http://schemas.microsoft.com/office/drawing/2014/main" id="{77E71E01-2CAB-41BC-8E80-E7C9776C5897}"/>
              </a:ext>
            </a:extLst>
          </p:cNvPr>
          <p:cNvSpPr/>
          <p:nvPr/>
        </p:nvSpPr>
        <p:spPr>
          <a:xfrm>
            <a:off x="3181184" y="250898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5" name="Rectangle 184">
            <a:extLst>
              <a:ext uri="{FF2B5EF4-FFF2-40B4-BE49-F238E27FC236}">
                <a16:creationId xmlns:a16="http://schemas.microsoft.com/office/drawing/2014/main" id="{936DDEFF-2718-4F2E-805D-490163AF9CEB}"/>
              </a:ext>
            </a:extLst>
          </p:cNvPr>
          <p:cNvSpPr/>
          <p:nvPr/>
        </p:nvSpPr>
        <p:spPr>
          <a:xfrm>
            <a:off x="3186364" y="313432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6" name="Rectangle 185">
            <a:extLst>
              <a:ext uri="{FF2B5EF4-FFF2-40B4-BE49-F238E27FC236}">
                <a16:creationId xmlns:a16="http://schemas.microsoft.com/office/drawing/2014/main" id="{5ABC40FB-4442-4B21-8BE5-EB9013F5E5EA}"/>
              </a:ext>
            </a:extLst>
          </p:cNvPr>
          <p:cNvSpPr/>
          <p:nvPr/>
        </p:nvSpPr>
        <p:spPr>
          <a:xfrm>
            <a:off x="4024464" y="313382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7" name="Rectangle 186">
            <a:extLst>
              <a:ext uri="{FF2B5EF4-FFF2-40B4-BE49-F238E27FC236}">
                <a16:creationId xmlns:a16="http://schemas.microsoft.com/office/drawing/2014/main" id="{6DC8C762-314E-432E-8729-A97CE9F8ED06}"/>
              </a:ext>
            </a:extLst>
          </p:cNvPr>
          <p:cNvSpPr/>
          <p:nvPr/>
        </p:nvSpPr>
        <p:spPr>
          <a:xfrm>
            <a:off x="4862564" y="313382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8" name="Rectangle 187">
            <a:extLst>
              <a:ext uri="{FF2B5EF4-FFF2-40B4-BE49-F238E27FC236}">
                <a16:creationId xmlns:a16="http://schemas.microsoft.com/office/drawing/2014/main" id="{849F4E1A-80E7-4929-8089-0096A10C1F97}"/>
              </a:ext>
            </a:extLst>
          </p:cNvPr>
          <p:cNvSpPr/>
          <p:nvPr/>
        </p:nvSpPr>
        <p:spPr>
          <a:xfrm>
            <a:off x="5703943" y="3121056"/>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89" name="Rectangle 188">
            <a:extLst>
              <a:ext uri="{FF2B5EF4-FFF2-40B4-BE49-F238E27FC236}">
                <a16:creationId xmlns:a16="http://schemas.microsoft.com/office/drawing/2014/main" id="{F8AD8F35-ECE1-43E2-9671-64F244FA1D0D}"/>
              </a:ext>
            </a:extLst>
          </p:cNvPr>
          <p:cNvSpPr/>
          <p:nvPr/>
        </p:nvSpPr>
        <p:spPr>
          <a:xfrm>
            <a:off x="6535485" y="313432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0" name="Rectangle 189">
            <a:extLst>
              <a:ext uri="{FF2B5EF4-FFF2-40B4-BE49-F238E27FC236}">
                <a16:creationId xmlns:a16="http://schemas.microsoft.com/office/drawing/2014/main" id="{0987C931-41B5-4672-AEF8-7E19579925B8}"/>
              </a:ext>
            </a:extLst>
          </p:cNvPr>
          <p:cNvSpPr/>
          <p:nvPr/>
        </p:nvSpPr>
        <p:spPr>
          <a:xfrm>
            <a:off x="7373585" y="313382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1" name="Rectangle 190">
            <a:extLst>
              <a:ext uri="{FF2B5EF4-FFF2-40B4-BE49-F238E27FC236}">
                <a16:creationId xmlns:a16="http://schemas.microsoft.com/office/drawing/2014/main" id="{AF327949-9F46-485C-9690-EFDB5B1E7911}"/>
              </a:ext>
            </a:extLst>
          </p:cNvPr>
          <p:cNvSpPr/>
          <p:nvPr/>
        </p:nvSpPr>
        <p:spPr>
          <a:xfrm>
            <a:off x="8211685" y="313382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4" name="Rectangle 193">
            <a:extLst>
              <a:ext uri="{FF2B5EF4-FFF2-40B4-BE49-F238E27FC236}">
                <a16:creationId xmlns:a16="http://schemas.microsoft.com/office/drawing/2014/main" id="{D04B6F66-6FE7-43DF-9760-FA4110E9342C}"/>
              </a:ext>
            </a:extLst>
          </p:cNvPr>
          <p:cNvSpPr/>
          <p:nvPr/>
        </p:nvSpPr>
        <p:spPr>
          <a:xfrm>
            <a:off x="4862764" y="37337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5" name="Rectangle 194">
            <a:extLst>
              <a:ext uri="{FF2B5EF4-FFF2-40B4-BE49-F238E27FC236}">
                <a16:creationId xmlns:a16="http://schemas.microsoft.com/office/drawing/2014/main" id="{7E50D004-73BD-441B-8343-FDB1C8863752}"/>
              </a:ext>
            </a:extLst>
          </p:cNvPr>
          <p:cNvSpPr/>
          <p:nvPr/>
        </p:nvSpPr>
        <p:spPr>
          <a:xfrm>
            <a:off x="5700864" y="3733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6" name="Rectangle 195">
            <a:extLst>
              <a:ext uri="{FF2B5EF4-FFF2-40B4-BE49-F238E27FC236}">
                <a16:creationId xmlns:a16="http://schemas.microsoft.com/office/drawing/2014/main" id="{55991183-66A2-43D0-ABF0-11677473B095}"/>
              </a:ext>
            </a:extLst>
          </p:cNvPr>
          <p:cNvSpPr/>
          <p:nvPr/>
        </p:nvSpPr>
        <p:spPr>
          <a:xfrm>
            <a:off x="6538964" y="3733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7" name="Rectangle 196">
            <a:extLst>
              <a:ext uri="{FF2B5EF4-FFF2-40B4-BE49-F238E27FC236}">
                <a16:creationId xmlns:a16="http://schemas.microsoft.com/office/drawing/2014/main" id="{85EFB3ED-A153-46C9-99A7-34CC7AA76572}"/>
              </a:ext>
            </a:extLst>
          </p:cNvPr>
          <p:cNvSpPr/>
          <p:nvPr/>
        </p:nvSpPr>
        <p:spPr>
          <a:xfrm>
            <a:off x="7377064" y="37327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8" name="Rectangle 197">
            <a:extLst>
              <a:ext uri="{FF2B5EF4-FFF2-40B4-BE49-F238E27FC236}">
                <a16:creationId xmlns:a16="http://schemas.microsoft.com/office/drawing/2014/main" id="{E6829BC2-5018-410E-94F9-C5967D7B90EA}"/>
              </a:ext>
            </a:extLst>
          </p:cNvPr>
          <p:cNvSpPr/>
          <p:nvPr/>
        </p:nvSpPr>
        <p:spPr>
          <a:xfrm>
            <a:off x="8211885" y="37337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99" name="Rectangle 198">
            <a:extLst>
              <a:ext uri="{FF2B5EF4-FFF2-40B4-BE49-F238E27FC236}">
                <a16:creationId xmlns:a16="http://schemas.microsoft.com/office/drawing/2014/main" id="{69CFCF2D-905D-44F1-9CFD-B3D659543A64}"/>
              </a:ext>
            </a:extLst>
          </p:cNvPr>
          <p:cNvSpPr/>
          <p:nvPr/>
        </p:nvSpPr>
        <p:spPr>
          <a:xfrm>
            <a:off x="9049985" y="3733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0" name="Rectangle 199">
            <a:extLst>
              <a:ext uri="{FF2B5EF4-FFF2-40B4-BE49-F238E27FC236}">
                <a16:creationId xmlns:a16="http://schemas.microsoft.com/office/drawing/2014/main" id="{5A1272E8-96F5-4B0F-8D03-CA2D6FF7BD0C}"/>
              </a:ext>
            </a:extLst>
          </p:cNvPr>
          <p:cNvSpPr/>
          <p:nvPr/>
        </p:nvSpPr>
        <p:spPr>
          <a:xfrm>
            <a:off x="9888085" y="3733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1" name="Rectangle 200">
            <a:extLst>
              <a:ext uri="{FF2B5EF4-FFF2-40B4-BE49-F238E27FC236}">
                <a16:creationId xmlns:a16="http://schemas.microsoft.com/office/drawing/2014/main" id="{E8A5C98B-1B1D-4056-986F-293594A31179}"/>
              </a:ext>
            </a:extLst>
          </p:cNvPr>
          <p:cNvSpPr/>
          <p:nvPr/>
        </p:nvSpPr>
        <p:spPr>
          <a:xfrm>
            <a:off x="3186364" y="37337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2" name="Rectangle 201">
            <a:extLst>
              <a:ext uri="{FF2B5EF4-FFF2-40B4-BE49-F238E27FC236}">
                <a16:creationId xmlns:a16="http://schemas.microsoft.com/office/drawing/2014/main" id="{BC12670E-D69C-4DFA-92C4-A99828CB4D88}"/>
              </a:ext>
            </a:extLst>
          </p:cNvPr>
          <p:cNvSpPr/>
          <p:nvPr/>
        </p:nvSpPr>
        <p:spPr>
          <a:xfrm>
            <a:off x="4024464" y="37332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3" name="Rectangle 202">
            <a:extLst>
              <a:ext uri="{FF2B5EF4-FFF2-40B4-BE49-F238E27FC236}">
                <a16:creationId xmlns:a16="http://schemas.microsoft.com/office/drawing/2014/main" id="{17317561-EBED-47C7-B22B-2EC0C96FA74C}"/>
              </a:ext>
            </a:extLst>
          </p:cNvPr>
          <p:cNvSpPr/>
          <p:nvPr/>
        </p:nvSpPr>
        <p:spPr>
          <a:xfrm>
            <a:off x="4852604" y="43433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4" name="Rectangle 203">
            <a:extLst>
              <a:ext uri="{FF2B5EF4-FFF2-40B4-BE49-F238E27FC236}">
                <a16:creationId xmlns:a16="http://schemas.microsoft.com/office/drawing/2014/main" id="{C412DDD1-1FB3-4857-9333-36B7D6F49138}"/>
              </a:ext>
            </a:extLst>
          </p:cNvPr>
          <p:cNvSpPr/>
          <p:nvPr/>
        </p:nvSpPr>
        <p:spPr>
          <a:xfrm>
            <a:off x="5690704" y="4342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5" name="Rectangle 204">
            <a:extLst>
              <a:ext uri="{FF2B5EF4-FFF2-40B4-BE49-F238E27FC236}">
                <a16:creationId xmlns:a16="http://schemas.microsoft.com/office/drawing/2014/main" id="{5D7F71BC-8C0D-4F4B-98C0-B629B8278B9F}"/>
              </a:ext>
            </a:extLst>
          </p:cNvPr>
          <p:cNvSpPr/>
          <p:nvPr/>
        </p:nvSpPr>
        <p:spPr>
          <a:xfrm>
            <a:off x="6528804" y="4342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6" name="Rectangle 205">
            <a:extLst>
              <a:ext uri="{FF2B5EF4-FFF2-40B4-BE49-F238E27FC236}">
                <a16:creationId xmlns:a16="http://schemas.microsoft.com/office/drawing/2014/main" id="{85F59A61-1D59-4926-81D0-79E481C5C6EF}"/>
              </a:ext>
            </a:extLst>
          </p:cNvPr>
          <p:cNvSpPr/>
          <p:nvPr/>
        </p:nvSpPr>
        <p:spPr>
          <a:xfrm>
            <a:off x="7366904" y="4342368"/>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7" name="Rectangle 206">
            <a:extLst>
              <a:ext uri="{FF2B5EF4-FFF2-40B4-BE49-F238E27FC236}">
                <a16:creationId xmlns:a16="http://schemas.microsoft.com/office/drawing/2014/main" id="{B996ADC7-64C4-4A97-A794-E1E1DAEC2822}"/>
              </a:ext>
            </a:extLst>
          </p:cNvPr>
          <p:cNvSpPr/>
          <p:nvPr/>
        </p:nvSpPr>
        <p:spPr>
          <a:xfrm>
            <a:off x="8201725" y="43433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0" name="Rectangle 209">
            <a:extLst>
              <a:ext uri="{FF2B5EF4-FFF2-40B4-BE49-F238E27FC236}">
                <a16:creationId xmlns:a16="http://schemas.microsoft.com/office/drawing/2014/main" id="{71B383E9-0D44-44F3-8F00-978687104772}"/>
              </a:ext>
            </a:extLst>
          </p:cNvPr>
          <p:cNvSpPr/>
          <p:nvPr/>
        </p:nvSpPr>
        <p:spPr>
          <a:xfrm>
            <a:off x="3176204" y="4343360"/>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1" name="Rectangle 210">
            <a:extLst>
              <a:ext uri="{FF2B5EF4-FFF2-40B4-BE49-F238E27FC236}">
                <a16:creationId xmlns:a16="http://schemas.microsoft.com/office/drawing/2014/main" id="{F79F7E13-393E-47BF-952E-648D52087BB9}"/>
              </a:ext>
            </a:extLst>
          </p:cNvPr>
          <p:cNvSpPr/>
          <p:nvPr/>
        </p:nvSpPr>
        <p:spPr>
          <a:xfrm>
            <a:off x="4014304" y="4342864"/>
            <a:ext cx="834821" cy="594000"/>
          </a:xfrm>
          <a:prstGeom prst="rect">
            <a:avLst/>
          </a:prstGeom>
          <a:solidFill>
            <a:srgbClr val="92D05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2" name="Rectangle 211">
            <a:extLst>
              <a:ext uri="{FF2B5EF4-FFF2-40B4-BE49-F238E27FC236}">
                <a16:creationId xmlns:a16="http://schemas.microsoft.com/office/drawing/2014/main" id="{F47DDACC-D6AF-42BD-A42B-E15339B4A013}"/>
              </a:ext>
            </a:extLst>
          </p:cNvPr>
          <p:cNvSpPr/>
          <p:nvPr/>
        </p:nvSpPr>
        <p:spPr>
          <a:xfrm>
            <a:off x="-1524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2</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NGHE ĐỨC GIÊ-SU KHUYÊN VỀ BÁN HẾT CỦA CẢI ĐI</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CHO NGƯỜI NGHÈO, ANH THANH NIÊN ĐÃ CÓ</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TÂM TRẠNG GÌ ?</a:t>
            </a:r>
          </a:p>
        </p:txBody>
      </p:sp>
      <p:sp>
        <p:nvSpPr>
          <p:cNvPr id="213" name="Rectangle 212">
            <a:extLst>
              <a:ext uri="{FF2B5EF4-FFF2-40B4-BE49-F238E27FC236}">
                <a16:creationId xmlns:a16="http://schemas.microsoft.com/office/drawing/2014/main" id="{2D280104-C536-4E0E-9C39-001339443D86}"/>
              </a:ext>
            </a:extLst>
          </p:cNvPr>
          <p:cNvSpPr/>
          <p:nvPr/>
        </p:nvSpPr>
        <p:spPr>
          <a:xfrm>
            <a:off x="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3</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ANH THANH NIÊN ĐÃ GỌI ĐỨC GIÊ-SU LÀ THẦY GÌ ?</a:t>
            </a:r>
          </a:p>
        </p:txBody>
      </p:sp>
      <p:sp>
        <p:nvSpPr>
          <p:cNvPr id="214" name="Rectangle 213">
            <a:extLst>
              <a:ext uri="{FF2B5EF4-FFF2-40B4-BE49-F238E27FC236}">
                <a16:creationId xmlns:a16="http://schemas.microsoft.com/office/drawing/2014/main" id="{D631557A-DB78-48D8-B77F-17A619C3EBAE}"/>
              </a:ext>
            </a:extLst>
          </p:cNvPr>
          <p:cNvSpPr/>
          <p:nvPr/>
        </p:nvSpPr>
        <p:spPr>
          <a:xfrm>
            <a:off x="-15240" y="499431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4</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ANH THANH NIÊN ĐẾN XIN ĐỨC GIÊ-SU CHỈ CHO CÁCH</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CÓ ĐƯỢC SỰ SỐNG ĐỜI ĐỜI LÀM GÌ ?</a:t>
            </a:r>
          </a:p>
        </p:txBody>
      </p:sp>
      <p:sp>
        <p:nvSpPr>
          <p:cNvPr id="215" name="Rectangle 214">
            <a:extLst>
              <a:ext uri="{FF2B5EF4-FFF2-40B4-BE49-F238E27FC236}">
                <a16:creationId xmlns:a16="http://schemas.microsoft.com/office/drawing/2014/main" id="{98AD309C-FF07-472B-82AC-934D24028B9A}"/>
              </a:ext>
            </a:extLst>
          </p:cNvPr>
          <p:cNvSpPr/>
          <p:nvPr/>
        </p:nvSpPr>
        <p:spPr>
          <a:xfrm>
            <a:off x="-15240" y="500955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5</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ĐIỀU RĂN MÀ ĐỨC GIÊ-SU LIỆT KÊ RA ĐẦU TIÊN</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CHO ANH THANH NIÊN LÀ CHỚ LÀM GÌ ?</a:t>
            </a:r>
          </a:p>
        </p:txBody>
      </p:sp>
      <p:sp>
        <p:nvSpPr>
          <p:cNvPr id="216" name="Rectangle 215">
            <a:extLst>
              <a:ext uri="{FF2B5EF4-FFF2-40B4-BE49-F238E27FC236}">
                <a16:creationId xmlns:a16="http://schemas.microsoft.com/office/drawing/2014/main" id="{A45A643E-4DC8-4948-A8CA-601BB84843B4}"/>
              </a:ext>
            </a:extLst>
          </p:cNvPr>
          <p:cNvSpPr/>
          <p:nvPr/>
        </p:nvSpPr>
        <p:spPr>
          <a:xfrm>
            <a:off x="-15240" y="499431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6</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TẤT CẢ NHỮNG ĐIỀU RĂN ĐỨC GIÊ-SU KỂ RA CHO</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ANH THANH NIÊN, ĐỀU ĐÃ ĐƯỢC ANH TUÂN GIỮ</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TỪ KHI NÀO ?</a:t>
            </a:r>
          </a:p>
        </p:txBody>
      </p:sp>
      <p:sp>
        <p:nvSpPr>
          <p:cNvPr id="217" name="Rectangle 216">
            <a:extLst>
              <a:ext uri="{FF2B5EF4-FFF2-40B4-BE49-F238E27FC236}">
                <a16:creationId xmlns:a16="http://schemas.microsoft.com/office/drawing/2014/main" id="{05B2F18B-914C-42C4-ABB4-0AB26D6680A8}"/>
              </a:ext>
            </a:extLst>
          </p:cNvPr>
          <p:cNvSpPr/>
          <p:nvPr/>
        </p:nvSpPr>
        <p:spPr>
          <a:xfrm>
            <a:off x="-15240" y="502479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7</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ÔNG PHÊ-RÔ LÊN TIẾNG THƯA NGƯỜI: “THẦY COI,</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PHẦN CHÚNG CON, CHÚNG CON… … … … MÀ THEO THẦY”</a:t>
            </a:r>
          </a:p>
        </p:txBody>
      </p:sp>
      <p:sp>
        <p:nvSpPr>
          <p:cNvPr id="218" name="Rectangle 217">
            <a:extLst>
              <a:ext uri="{FF2B5EF4-FFF2-40B4-BE49-F238E27FC236}">
                <a16:creationId xmlns:a16="http://schemas.microsoft.com/office/drawing/2014/main" id="{50B16AD0-8B2F-4CC6-A435-F3F25F3CEF1E}"/>
              </a:ext>
            </a:extLst>
          </p:cNvPr>
          <p:cNvSpPr/>
          <p:nvPr/>
        </p:nvSpPr>
        <p:spPr>
          <a:xfrm>
            <a:off x="15240" y="5024798"/>
            <a:ext cx="12192000" cy="1848442"/>
          </a:xfrm>
          <a:prstGeom prst="rect">
            <a:avLst/>
          </a:prstGeom>
          <a:solidFill>
            <a:schemeClr val="accent5">
              <a:lumMod val="20000"/>
              <a:lumOff val="8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8</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ĐỨC GIÊ-SU BẢO ANH THANH NIÊN BÁN CỦA CẢI ĐI</a:t>
            </a:r>
            <a:r>
              <a:rPr lang="en-US" sz="4000" b="1">
                <a:solidFill>
                  <a:schemeClr val="tx1"/>
                </a:solidFill>
                <a:latin typeface="Tahoma" panose="020B0604030504040204" pitchFamily="34" charset="0"/>
                <a:ea typeface="Tahoma" panose="020B0604030504040204" pitchFamily="34" charset="0"/>
                <a:cs typeface="Tahoma" panose="020B0604030504040204" pitchFamily="34" charset="0"/>
              </a:rPr>
              <a:t> </a:t>
            </a:r>
            <a:r>
              <a:rPr lang="vi-VN" sz="4000" b="1">
                <a:solidFill>
                  <a:schemeClr val="tx1"/>
                </a:solidFill>
                <a:latin typeface="Tahoma" panose="020B0604030504040204" pitchFamily="34" charset="0"/>
                <a:ea typeface="Tahoma" panose="020B0604030504040204" pitchFamily="34" charset="0"/>
                <a:cs typeface="Tahoma" panose="020B0604030504040204" pitchFamily="34" charset="0"/>
              </a:rPr>
              <a:t>CHO NGƯỜI NGHÈO, ANH SẼ ĐƯỢC CÁI GÌ TRÊN TRỜI ?</a:t>
            </a:r>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circle(in)">
                                      <p:cBhvr>
                                        <p:cTn id="7" dur="2000"/>
                                        <p:tgtEl>
                                          <p:spTgt spid="77"/>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86"/>
                                        </p:tgtEl>
                                        <p:attrNameLst>
                                          <p:attrName>style.color</p:attrName>
                                        </p:attrNameLst>
                                      </p:cBhvr>
                                      <p:to>
                                        <a:schemeClr val="accent2"/>
                                      </p:to>
                                    </p:animClr>
                                    <p:animClr clrSpc="rgb" dir="cw">
                                      <p:cBhvr>
                                        <p:cTn id="10" dur="500" fill="hold"/>
                                        <p:tgtEl>
                                          <p:spTgt spid="86"/>
                                        </p:tgtEl>
                                        <p:attrNameLst>
                                          <p:attrName>fillcolor</p:attrName>
                                        </p:attrNameLst>
                                      </p:cBhvr>
                                      <p:to>
                                        <a:schemeClr val="accent2"/>
                                      </p:to>
                                    </p:animClr>
                                    <p:set>
                                      <p:cBhvr>
                                        <p:cTn id="11" dur="500" fill="hold"/>
                                        <p:tgtEl>
                                          <p:spTgt spid="86"/>
                                        </p:tgtEl>
                                        <p:attrNameLst>
                                          <p:attrName>fill.type</p:attrName>
                                        </p:attrNameLst>
                                      </p:cBhvr>
                                      <p:to>
                                        <p:strVal val="solid"/>
                                      </p:to>
                                    </p:set>
                                    <p:set>
                                      <p:cBhvr>
                                        <p:cTn id="12" dur="500" fill="hold"/>
                                        <p:tgtEl>
                                          <p:spTgt spid="86"/>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7"/>
                                        </p:tgtEl>
                                        <p:attrNameLst>
                                          <p:attrName>style.color</p:attrName>
                                        </p:attrNameLst>
                                      </p:cBhvr>
                                      <p:to>
                                        <a:schemeClr val="accent2"/>
                                      </p:to>
                                    </p:animClr>
                                    <p:animClr clrSpc="rgb" dir="cw">
                                      <p:cBhvr>
                                        <p:cTn id="15" dur="500" fill="hold"/>
                                        <p:tgtEl>
                                          <p:spTgt spid="87"/>
                                        </p:tgtEl>
                                        <p:attrNameLst>
                                          <p:attrName>fillcolor</p:attrName>
                                        </p:attrNameLst>
                                      </p:cBhvr>
                                      <p:to>
                                        <a:schemeClr val="accent2"/>
                                      </p:to>
                                    </p:animClr>
                                    <p:set>
                                      <p:cBhvr>
                                        <p:cTn id="16" dur="500" fill="hold"/>
                                        <p:tgtEl>
                                          <p:spTgt spid="87"/>
                                        </p:tgtEl>
                                        <p:attrNameLst>
                                          <p:attrName>fill.type</p:attrName>
                                        </p:attrNameLst>
                                      </p:cBhvr>
                                      <p:to>
                                        <p:strVal val="solid"/>
                                      </p:to>
                                    </p:set>
                                    <p:set>
                                      <p:cBhvr>
                                        <p:cTn id="17" dur="500" fill="hold"/>
                                        <p:tgtEl>
                                          <p:spTgt spid="87"/>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8"/>
                                        </p:tgtEl>
                                        <p:attrNameLst>
                                          <p:attrName>style.color</p:attrName>
                                        </p:attrNameLst>
                                      </p:cBhvr>
                                      <p:to>
                                        <a:schemeClr val="accent2"/>
                                      </p:to>
                                    </p:animClr>
                                    <p:animClr clrSpc="rgb" dir="cw">
                                      <p:cBhvr>
                                        <p:cTn id="20" dur="500" fill="hold"/>
                                        <p:tgtEl>
                                          <p:spTgt spid="88"/>
                                        </p:tgtEl>
                                        <p:attrNameLst>
                                          <p:attrName>fillcolor</p:attrName>
                                        </p:attrNameLst>
                                      </p:cBhvr>
                                      <p:to>
                                        <a:schemeClr val="accent2"/>
                                      </p:to>
                                    </p:animClr>
                                    <p:set>
                                      <p:cBhvr>
                                        <p:cTn id="21" dur="500" fill="hold"/>
                                        <p:tgtEl>
                                          <p:spTgt spid="88"/>
                                        </p:tgtEl>
                                        <p:attrNameLst>
                                          <p:attrName>fill.type</p:attrName>
                                        </p:attrNameLst>
                                      </p:cBhvr>
                                      <p:to>
                                        <p:strVal val="solid"/>
                                      </p:to>
                                    </p:set>
                                    <p:set>
                                      <p:cBhvr>
                                        <p:cTn id="22" dur="500" fill="hold"/>
                                        <p:tgtEl>
                                          <p:spTgt spid="88"/>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9"/>
                                        </p:tgtEl>
                                        <p:attrNameLst>
                                          <p:attrName>style.color</p:attrName>
                                        </p:attrNameLst>
                                      </p:cBhvr>
                                      <p:to>
                                        <a:schemeClr val="accent2"/>
                                      </p:to>
                                    </p:animClr>
                                    <p:animClr clrSpc="rgb" dir="cw">
                                      <p:cBhvr>
                                        <p:cTn id="25" dur="500" fill="hold"/>
                                        <p:tgtEl>
                                          <p:spTgt spid="89"/>
                                        </p:tgtEl>
                                        <p:attrNameLst>
                                          <p:attrName>fillcolor</p:attrName>
                                        </p:attrNameLst>
                                      </p:cBhvr>
                                      <p:to>
                                        <a:schemeClr val="accent2"/>
                                      </p:to>
                                    </p:animClr>
                                    <p:set>
                                      <p:cBhvr>
                                        <p:cTn id="26" dur="500" fill="hold"/>
                                        <p:tgtEl>
                                          <p:spTgt spid="89"/>
                                        </p:tgtEl>
                                        <p:attrNameLst>
                                          <p:attrName>fill.type</p:attrName>
                                        </p:attrNameLst>
                                      </p:cBhvr>
                                      <p:to>
                                        <p:strVal val="solid"/>
                                      </p:to>
                                    </p:set>
                                    <p:set>
                                      <p:cBhvr>
                                        <p:cTn id="27" dur="500" fill="hold"/>
                                        <p:tgtEl>
                                          <p:spTgt spid="89"/>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90"/>
                                        </p:tgtEl>
                                        <p:attrNameLst>
                                          <p:attrName>style.color</p:attrName>
                                        </p:attrNameLst>
                                      </p:cBhvr>
                                      <p:to>
                                        <a:schemeClr val="accent2"/>
                                      </p:to>
                                    </p:animClr>
                                    <p:animClr clrSpc="rgb" dir="cw">
                                      <p:cBhvr>
                                        <p:cTn id="30" dur="500" fill="hold"/>
                                        <p:tgtEl>
                                          <p:spTgt spid="90"/>
                                        </p:tgtEl>
                                        <p:attrNameLst>
                                          <p:attrName>fillcolor</p:attrName>
                                        </p:attrNameLst>
                                      </p:cBhvr>
                                      <p:to>
                                        <a:schemeClr val="accent2"/>
                                      </p:to>
                                    </p:animClr>
                                    <p:set>
                                      <p:cBhvr>
                                        <p:cTn id="31" dur="500" fill="hold"/>
                                        <p:tgtEl>
                                          <p:spTgt spid="90"/>
                                        </p:tgtEl>
                                        <p:attrNameLst>
                                          <p:attrName>fill.type</p:attrName>
                                        </p:attrNameLst>
                                      </p:cBhvr>
                                      <p:to>
                                        <p:strVal val="solid"/>
                                      </p:to>
                                    </p:set>
                                    <p:set>
                                      <p:cBhvr>
                                        <p:cTn id="32" dur="500" fill="hold"/>
                                        <p:tgtEl>
                                          <p:spTgt spid="90"/>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91"/>
                                        </p:tgtEl>
                                        <p:attrNameLst>
                                          <p:attrName>style.color</p:attrName>
                                        </p:attrNameLst>
                                      </p:cBhvr>
                                      <p:to>
                                        <a:schemeClr val="accent2"/>
                                      </p:to>
                                    </p:animClr>
                                    <p:animClr clrSpc="rgb" dir="cw">
                                      <p:cBhvr>
                                        <p:cTn id="35" dur="500" fill="hold"/>
                                        <p:tgtEl>
                                          <p:spTgt spid="91"/>
                                        </p:tgtEl>
                                        <p:attrNameLst>
                                          <p:attrName>fillcolor</p:attrName>
                                        </p:attrNameLst>
                                      </p:cBhvr>
                                      <p:to>
                                        <a:schemeClr val="accent2"/>
                                      </p:to>
                                    </p:animClr>
                                    <p:set>
                                      <p:cBhvr>
                                        <p:cTn id="36" dur="500" fill="hold"/>
                                        <p:tgtEl>
                                          <p:spTgt spid="91"/>
                                        </p:tgtEl>
                                        <p:attrNameLst>
                                          <p:attrName>fill.type</p:attrName>
                                        </p:attrNameLst>
                                      </p:cBhvr>
                                      <p:to>
                                        <p:strVal val="solid"/>
                                      </p:to>
                                    </p:set>
                                    <p:set>
                                      <p:cBhvr>
                                        <p:cTn id="37" dur="500" fill="hold"/>
                                        <p:tgtEl>
                                          <p:spTgt spid="91"/>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92"/>
                                        </p:tgtEl>
                                        <p:attrNameLst>
                                          <p:attrName>style.color</p:attrName>
                                        </p:attrNameLst>
                                      </p:cBhvr>
                                      <p:to>
                                        <a:schemeClr val="accent2"/>
                                      </p:to>
                                    </p:animClr>
                                    <p:animClr clrSpc="rgb" dir="cw">
                                      <p:cBhvr>
                                        <p:cTn id="40" dur="500" fill="hold"/>
                                        <p:tgtEl>
                                          <p:spTgt spid="92"/>
                                        </p:tgtEl>
                                        <p:attrNameLst>
                                          <p:attrName>fillcolor</p:attrName>
                                        </p:attrNameLst>
                                      </p:cBhvr>
                                      <p:to>
                                        <a:schemeClr val="accent2"/>
                                      </p:to>
                                    </p:animClr>
                                    <p:set>
                                      <p:cBhvr>
                                        <p:cTn id="41" dur="500" fill="hold"/>
                                        <p:tgtEl>
                                          <p:spTgt spid="92"/>
                                        </p:tgtEl>
                                        <p:attrNameLst>
                                          <p:attrName>fill.type</p:attrName>
                                        </p:attrNameLst>
                                      </p:cBhvr>
                                      <p:to>
                                        <p:strVal val="solid"/>
                                      </p:to>
                                    </p:set>
                                    <p:set>
                                      <p:cBhvr>
                                        <p:cTn id="42" dur="500" fill="hold"/>
                                        <p:tgtEl>
                                          <p:spTgt spid="92"/>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93"/>
                                        </p:tgtEl>
                                        <p:attrNameLst>
                                          <p:attrName>style.color</p:attrName>
                                        </p:attrNameLst>
                                      </p:cBhvr>
                                      <p:to>
                                        <a:schemeClr val="accent2"/>
                                      </p:to>
                                    </p:animClr>
                                    <p:animClr clrSpc="rgb" dir="cw">
                                      <p:cBhvr>
                                        <p:cTn id="45" dur="500" fill="hold"/>
                                        <p:tgtEl>
                                          <p:spTgt spid="93"/>
                                        </p:tgtEl>
                                        <p:attrNameLst>
                                          <p:attrName>fillcolor</p:attrName>
                                        </p:attrNameLst>
                                      </p:cBhvr>
                                      <p:to>
                                        <a:schemeClr val="accent2"/>
                                      </p:to>
                                    </p:animClr>
                                    <p:set>
                                      <p:cBhvr>
                                        <p:cTn id="46" dur="500" fill="hold"/>
                                        <p:tgtEl>
                                          <p:spTgt spid="93"/>
                                        </p:tgtEl>
                                        <p:attrNameLst>
                                          <p:attrName>fill.type</p:attrName>
                                        </p:attrNameLst>
                                      </p:cBhvr>
                                      <p:to>
                                        <p:strVal val="solid"/>
                                      </p:to>
                                    </p:set>
                                    <p:set>
                                      <p:cBhvr>
                                        <p:cTn id="47" dur="500" fill="hold"/>
                                        <p:tgtEl>
                                          <p:spTgt spid="93"/>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94"/>
                                        </p:tgtEl>
                                        <p:attrNameLst>
                                          <p:attrName>style.color</p:attrName>
                                        </p:attrNameLst>
                                      </p:cBhvr>
                                      <p:to>
                                        <a:schemeClr val="accent2"/>
                                      </p:to>
                                    </p:animClr>
                                    <p:animClr clrSpc="rgb" dir="cw">
                                      <p:cBhvr>
                                        <p:cTn id="50" dur="500" fill="hold"/>
                                        <p:tgtEl>
                                          <p:spTgt spid="94"/>
                                        </p:tgtEl>
                                        <p:attrNameLst>
                                          <p:attrName>fillcolor</p:attrName>
                                        </p:attrNameLst>
                                      </p:cBhvr>
                                      <p:to>
                                        <a:schemeClr val="accent2"/>
                                      </p:to>
                                    </p:animClr>
                                    <p:set>
                                      <p:cBhvr>
                                        <p:cTn id="51" dur="500" fill="hold"/>
                                        <p:tgtEl>
                                          <p:spTgt spid="94"/>
                                        </p:tgtEl>
                                        <p:attrNameLst>
                                          <p:attrName>fill.type</p:attrName>
                                        </p:attrNameLst>
                                      </p:cBhvr>
                                      <p:to>
                                        <p:strVal val="solid"/>
                                      </p:to>
                                    </p:set>
                                    <p:set>
                                      <p:cBhvr>
                                        <p:cTn id="52" dur="500" fill="hold"/>
                                        <p:tgtEl>
                                          <p:spTgt spid="94"/>
                                        </p:tgtEl>
                                        <p:attrNameLst>
                                          <p:attrName>fill.on</p:attrName>
                                        </p:attrNameLst>
                                      </p:cBhvr>
                                      <p:to>
                                        <p:strVal val="true"/>
                                      </p:to>
                                    </p:set>
                                  </p:childTnLst>
                                </p:cTn>
                              </p:par>
                              <p:par>
                                <p:cTn id="53" presetID="19" presetClass="emph" presetSubtype="0" fill="hold" grpId="0" nodeType="withEffect">
                                  <p:stCondLst>
                                    <p:cond delay="0"/>
                                  </p:stCondLst>
                                  <p:childTnLst>
                                    <p:animClr clrSpc="rgb" dir="cw">
                                      <p:cBhvr override="childStyle">
                                        <p:cTn id="54" dur="500" fill="hold"/>
                                        <p:tgtEl>
                                          <p:spTgt spid="112"/>
                                        </p:tgtEl>
                                        <p:attrNameLst>
                                          <p:attrName>style.color</p:attrName>
                                        </p:attrNameLst>
                                      </p:cBhvr>
                                      <p:to>
                                        <a:schemeClr val="accent2"/>
                                      </p:to>
                                    </p:animClr>
                                    <p:animClr clrSpc="rgb" dir="cw">
                                      <p:cBhvr>
                                        <p:cTn id="55" dur="500" fill="hold"/>
                                        <p:tgtEl>
                                          <p:spTgt spid="112"/>
                                        </p:tgtEl>
                                        <p:attrNameLst>
                                          <p:attrName>fillcolor</p:attrName>
                                        </p:attrNameLst>
                                      </p:cBhvr>
                                      <p:to>
                                        <a:schemeClr val="accent2"/>
                                      </p:to>
                                    </p:animClr>
                                    <p:set>
                                      <p:cBhvr>
                                        <p:cTn id="56" dur="500" fill="hold"/>
                                        <p:tgtEl>
                                          <p:spTgt spid="112"/>
                                        </p:tgtEl>
                                        <p:attrNameLst>
                                          <p:attrName>fill.type</p:attrName>
                                        </p:attrNameLst>
                                      </p:cBhvr>
                                      <p:to>
                                        <p:strVal val="solid"/>
                                      </p:to>
                                    </p:set>
                                    <p:set>
                                      <p:cBhvr>
                                        <p:cTn id="57" dur="500" fill="hold"/>
                                        <p:tgtEl>
                                          <p:spTgt spid="112"/>
                                        </p:tgtEl>
                                        <p:attrNameLst>
                                          <p:attrName>fill.on</p:attrName>
                                        </p:attrNameLst>
                                      </p:cBhvr>
                                      <p:to>
                                        <p:strVal val="true"/>
                                      </p:to>
                                    </p:set>
                                  </p:childTnLst>
                                </p:cTn>
                              </p:par>
                              <p:par>
                                <p:cTn id="58" presetID="19" presetClass="emph" presetSubtype="0" fill="hold" grpId="0" nodeType="withEffect">
                                  <p:stCondLst>
                                    <p:cond delay="0"/>
                                  </p:stCondLst>
                                  <p:childTnLst>
                                    <p:animClr clrSpc="rgb" dir="cw">
                                      <p:cBhvr override="childStyle">
                                        <p:cTn id="59" dur="500" fill="hold"/>
                                        <p:tgtEl>
                                          <p:spTgt spid="113"/>
                                        </p:tgtEl>
                                        <p:attrNameLst>
                                          <p:attrName>style.color</p:attrName>
                                        </p:attrNameLst>
                                      </p:cBhvr>
                                      <p:to>
                                        <a:schemeClr val="accent2"/>
                                      </p:to>
                                    </p:animClr>
                                    <p:animClr clrSpc="rgb" dir="cw">
                                      <p:cBhvr>
                                        <p:cTn id="60" dur="500" fill="hold"/>
                                        <p:tgtEl>
                                          <p:spTgt spid="113"/>
                                        </p:tgtEl>
                                        <p:attrNameLst>
                                          <p:attrName>fillcolor</p:attrName>
                                        </p:attrNameLst>
                                      </p:cBhvr>
                                      <p:to>
                                        <a:schemeClr val="accent2"/>
                                      </p:to>
                                    </p:animClr>
                                    <p:set>
                                      <p:cBhvr>
                                        <p:cTn id="61" dur="500" fill="hold"/>
                                        <p:tgtEl>
                                          <p:spTgt spid="113"/>
                                        </p:tgtEl>
                                        <p:attrNameLst>
                                          <p:attrName>fill.type</p:attrName>
                                        </p:attrNameLst>
                                      </p:cBhvr>
                                      <p:to>
                                        <p:strVal val="solid"/>
                                      </p:to>
                                    </p:set>
                                    <p:set>
                                      <p:cBhvr>
                                        <p:cTn id="62" dur="500" fill="hold"/>
                                        <p:tgtEl>
                                          <p:spTgt spid="113"/>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6" presetClass="exit" presetSubtype="32" fill="hold" grpId="1" nodeType="clickEffect">
                                  <p:stCondLst>
                                    <p:cond delay="0"/>
                                  </p:stCondLst>
                                  <p:childTnLst>
                                    <p:animEffect transition="out" filter="circle(out)">
                                      <p:cBhvr>
                                        <p:cTn id="66" dur="2000"/>
                                        <p:tgtEl>
                                          <p:spTgt spid="86"/>
                                        </p:tgtEl>
                                      </p:cBhvr>
                                    </p:animEffect>
                                    <p:set>
                                      <p:cBhvr>
                                        <p:cTn id="67" dur="1" fill="hold">
                                          <p:stCondLst>
                                            <p:cond delay="1999"/>
                                          </p:stCondLst>
                                        </p:cTn>
                                        <p:tgtEl>
                                          <p:spTgt spid="86"/>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2000"/>
                                        <p:tgtEl>
                                          <p:spTgt spid="87"/>
                                        </p:tgtEl>
                                      </p:cBhvr>
                                    </p:animEffect>
                                    <p:set>
                                      <p:cBhvr>
                                        <p:cTn id="70" dur="1" fill="hold">
                                          <p:stCondLst>
                                            <p:cond delay="1999"/>
                                          </p:stCondLst>
                                        </p:cTn>
                                        <p:tgtEl>
                                          <p:spTgt spid="87"/>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2000"/>
                                        <p:tgtEl>
                                          <p:spTgt spid="88"/>
                                        </p:tgtEl>
                                      </p:cBhvr>
                                    </p:animEffect>
                                    <p:set>
                                      <p:cBhvr>
                                        <p:cTn id="73" dur="1" fill="hold">
                                          <p:stCondLst>
                                            <p:cond delay="1999"/>
                                          </p:stCondLst>
                                        </p:cTn>
                                        <p:tgtEl>
                                          <p:spTgt spid="88"/>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89"/>
                                        </p:tgtEl>
                                      </p:cBhvr>
                                    </p:animEffect>
                                    <p:set>
                                      <p:cBhvr>
                                        <p:cTn id="76" dur="1" fill="hold">
                                          <p:stCondLst>
                                            <p:cond delay="1999"/>
                                          </p:stCondLst>
                                        </p:cTn>
                                        <p:tgtEl>
                                          <p:spTgt spid="89"/>
                                        </p:tgtEl>
                                        <p:attrNameLst>
                                          <p:attrName>style.visibility</p:attrName>
                                        </p:attrNameLst>
                                      </p:cBhvr>
                                      <p:to>
                                        <p:strVal val="hidden"/>
                                      </p:to>
                                    </p:set>
                                  </p:childTnLst>
                                </p:cTn>
                              </p:par>
                              <p:par>
                                <p:cTn id="77" presetID="6" presetClass="exit" presetSubtype="32" fill="hold" grpId="1" nodeType="withEffect">
                                  <p:stCondLst>
                                    <p:cond delay="0"/>
                                  </p:stCondLst>
                                  <p:childTnLst>
                                    <p:animEffect transition="out" filter="circle(out)">
                                      <p:cBhvr>
                                        <p:cTn id="78" dur="2000"/>
                                        <p:tgtEl>
                                          <p:spTgt spid="90"/>
                                        </p:tgtEl>
                                      </p:cBhvr>
                                    </p:animEffect>
                                    <p:set>
                                      <p:cBhvr>
                                        <p:cTn id="79" dur="1" fill="hold">
                                          <p:stCondLst>
                                            <p:cond delay="1999"/>
                                          </p:stCondLst>
                                        </p:cTn>
                                        <p:tgtEl>
                                          <p:spTgt spid="90"/>
                                        </p:tgtEl>
                                        <p:attrNameLst>
                                          <p:attrName>style.visibility</p:attrName>
                                        </p:attrNameLst>
                                      </p:cBhvr>
                                      <p:to>
                                        <p:strVal val="hidden"/>
                                      </p:to>
                                    </p:set>
                                  </p:childTnLst>
                                </p:cTn>
                              </p:par>
                              <p:par>
                                <p:cTn id="80" presetID="6" presetClass="exit" presetSubtype="32" fill="hold" grpId="1" nodeType="withEffect">
                                  <p:stCondLst>
                                    <p:cond delay="0"/>
                                  </p:stCondLst>
                                  <p:childTnLst>
                                    <p:animEffect transition="out" filter="circle(out)">
                                      <p:cBhvr>
                                        <p:cTn id="81" dur="2000"/>
                                        <p:tgtEl>
                                          <p:spTgt spid="91"/>
                                        </p:tgtEl>
                                      </p:cBhvr>
                                    </p:animEffect>
                                    <p:set>
                                      <p:cBhvr>
                                        <p:cTn id="82" dur="1" fill="hold">
                                          <p:stCondLst>
                                            <p:cond delay="1999"/>
                                          </p:stCondLst>
                                        </p:cTn>
                                        <p:tgtEl>
                                          <p:spTgt spid="91"/>
                                        </p:tgtEl>
                                        <p:attrNameLst>
                                          <p:attrName>style.visibility</p:attrName>
                                        </p:attrNameLst>
                                      </p:cBhvr>
                                      <p:to>
                                        <p:strVal val="hidden"/>
                                      </p:to>
                                    </p:set>
                                  </p:childTnLst>
                                </p:cTn>
                              </p:par>
                              <p:par>
                                <p:cTn id="83" presetID="6" presetClass="exit" presetSubtype="32" fill="hold" grpId="1" nodeType="withEffect">
                                  <p:stCondLst>
                                    <p:cond delay="0"/>
                                  </p:stCondLst>
                                  <p:childTnLst>
                                    <p:animEffect transition="out" filter="circle(out)">
                                      <p:cBhvr>
                                        <p:cTn id="84" dur="2000"/>
                                        <p:tgtEl>
                                          <p:spTgt spid="92"/>
                                        </p:tgtEl>
                                      </p:cBhvr>
                                    </p:animEffect>
                                    <p:set>
                                      <p:cBhvr>
                                        <p:cTn id="85" dur="1" fill="hold">
                                          <p:stCondLst>
                                            <p:cond delay="1999"/>
                                          </p:stCondLst>
                                        </p:cTn>
                                        <p:tgtEl>
                                          <p:spTgt spid="92"/>
                                        </p:tgtEl>
                                        <p:attrNameLst>
                                          <p:attrName>style.visibility</p:attrName>
                                        </p:attrNameLst>
                                      </p:cBhvr>
                                      <p:to>
                                        <p:strVal val="hidden"/>
                                      </p:to>
                                    </p:set>
                                  </p:childTnLst>
                                </p:cTn>
                              </p:par>
                              <p:par>
                                <p:cTn id="86" presetID="6" presetClass="exit" presetSubtype="32" fill="hold" grpId="1" nodeType="withEffect">
                                  <p:stCondLst>
                                    <p:cond delay="0"/>
                                  </p:stCondLst>
                                  <p:childTnLst>
                                    <p:animEffect transition="out" filter="circle(out)">
                                      <p:cBhvr>
                                        <p:cTn id="87" dur="2000"/>
                                        <p:tgtEl>
                                          <p:spTgt spid="93"/>
                                        </p:tgtEl>
                                      </p:cBhvr>
                                    </p:animEffect>
                                    <p:set>
                                      <p:cBhvr>
                                        <p:cTn id="88" dur="1" fill="hold">
                                          <p:stCondLst>
                                            <p:cond delay="1999"/>
                                          </p:stCondLst>
                                        </p:cTn>
                                        <p:tgtEl>
                                          <p:spTgt spid="93"/>
                                        </p:tgtEl>
                                        <p:attrNameLst>
                                          <p:attrName>style.visibility</p:attrName>
                                        </p:attrNameLst>
                                      </p:cBhvr>
                                      <p:to>
                                        <p:strVal val="hidden"/>
                                      </p:to>
                                    </p:set>
                                  </p:childTnLst>
                                </p:cTn>
                              </p:par>
                              <p:par>
                                <p:cTn id="89" presetID="6" presetClass="exit" presetSubtype="32" fill="hold" grpId="1" nodeType="withEffect">
                                  <p:stCondLst>
                                    <p:cond delay="0"/>
                                  </p:stCondLst>
                                  <p:childTnLst>
                                    <p:animEffect transition="out" filter="circle(out)">
                                      <p:cBhvr>
                                        <p:cTn id="90" dur="2000"/>
                                        <p:tgtEl>
                                          <p:spTgt spid="94"/>
                                        </p:tgtEl>
                                      </p:cBhvr>
                                    </p:animEffect>
                                    <p:set>
                                      <p:cBhvr>
                                        <p:cTn id="91" dur="1" fill="hold">
                                          <p:stCondLst>
                                            <p:cond delay="1999"/>
                                          </p:stCondLst>
                                        </p:cTn>
                                        <p:tgtEl>
                                          <p:spTgt spid="94"/>
                                        </p:tgtEl>
                                        <p:attrNameLst>
                                          <p:attrName>style.visibility</p:attrName>
                                        </p:attrNameLst>
                                      </p:cBhvr>
                                      <p:to>
                                        <p:strVal val="hidden"/>
                                      </p:to>
                                    </p:set>
                                  </p:childTnLst>
                                </p:cTn>
                              </p:par>
                              <p:par>
                                <p:cTn id="92" presetID="6" presetClass="exit" presetSubtype="32" fill="hold" grpId="1" nodeType="withEffect">
                                  <p:stCondLst>
                                    <p:cond delay="0"/>
                                  </p:stCondLst>
                                  <p:childTnLst>
                                    <p:animEffect transition="out" filter="circle(out)">
                                      <p:cBhvr>
                                        <p:cTn id="93" dur="2000"/>
                                        <p:tgtEl>
                                          <p:spTgt spid="112"/>
                                        </p:tgtEl>
                                      </p:cBhvr>
                                    </p:animEffect>
                                    <p:set>
                                      <p:cBhvr>
                                        <p:cTn id="94" dur="1" fill="hold">
                                          <p:stCondLst>
                                            <p:cond delay="1999"/>
                                          </p:stCondLst>
                                        </p:cTn>
                                        <p:tgtEl>
                                          <p:spTgt spid="112"/>
                                        </p:tgtEl>
                                        <p:attrNameLst>
                                          <p:attrName>style.visibility</p:attrName>
                                        </p:attrNameLst>
                                      </p:cBhvr>
                                      <p:to>
                                        <p:strVal val="hidden"/>
                                      </p:to>
                                    </p:set>
                                  </p:childTnLst>
                                </p:cTn>
                              </p:par>
                              <p:par>
                                <p:cTn id="95" presetID="6" presetClass="exit" presetSubtype="32" fill="hold" grpId="1" nodeType="withEffect">
                                  <p:stCondLst>
                                    <p:cond delay="0"/>
                                  </p:stCondLst>
                                  <p:childTnLst>
                                    <p:animEffect transition="out" filter="circle(out)">
                                      <p:cBhvr>
                                        <p:cTn id="96" dur="2000"/>
                                        <p:tgtEl>
                                          <p:spTgt spid="113"/>
                                        </p:tgtEl>
                                      </p:cBhvr>
                                    </p:animEffect>
                                    <p:set>
                                      <p:cBhvr>
                                        <p:cTn id="97" dur="1" fill="hold">
                                          <p:stCondLst>
                                            <p:cond delay="1999"/>
                                          </p:stCondLst>
                                        </p:cTn>
                                        <p:tgtEl>
                                          <p:spTgt spid="113"/>
                                        </p:tgtEl>
                                        <p:attrNameLst>
                                          <p:attrName>style.visibility</p:attrName>
                                        </p:attrNameLst>
                                      </p:cBhvr>
                                      <p:to>
                                        <p:strVal val="hidden"/>
                                      </p:to>
                                    </p:set>
                                  </p:childTnLst>
                                </p:cTn>
                              </p:par>
                              <p:par>
                                <p:cTn id="98" presetID="6" presetClass="exit" presetSubtype="32" fill="hold" grpId="1" nodeType="withEffect">
                                  <p:stCondLst>
                                    <p:cond delay="0"/>
                                  </p:stCondLst>
                                  <p:childTnLst>
                                    <p:animEffect transition="out" filter="circle(out)">
                                      <p:cBhvr>
                                        <p:cTn id="99" dur="2000"/>
                                        <p:tgtEl>
                                          <p:spTgt spid="77"/>
                                        </p:tgtEl>
                                      </p:cBhvr>
                                    </p:animEffect>
                                    <p:set>
                                      <p:cBhvr>
                                        <p:cTn id="100" dur="1" fill="hold">
                                          <p:stCondLst>
                                            <p:cond delay="1999"/>
                                          </p:stCondLst>
                                        </p:cTn>
                                        <p:tgtEl>
                                          <p:spTgt spid="77"/>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01" restart="whenNotActive" fill="hold" evtFilter="cancelBubble" nodeType="interactiveSeq">
                <p:stCondLst>
                  <p:cond evt="onClick" delay="0">
                    <p:tgtEl>
                      <p:spTgt spid="20"/>
                    </p:tgtEl>
                  </p:cond>
                </p:stCondLst>
                <p:endSync evt="end" delay="0">
                  <p:rtn val="all"/>
                </p:endSync>
                <p:childTnLst>
                  <p:par>
                    <p:cTn id="102" fill="hold">
                      <p:stCondLst>
                        <p:cond delay="0"/>
                      </p:stCondLst>
                      <p:childTnLst>
                        <p:par>
                          <p:cTn id="103" fill="hold">
                            <p:stCondLst>
                              <p:cond delay="0"/>
                            </p:stCondLst>
                            <p:childTnLst>
                              <p:par>
                                <p:cTn id="104" presetID="6" presetClass="entr" presetSubtype="16" fill="hold" grpId="0" nodeType="withEffect">
                                  <p:stCondLst>
                                    <p:cond delay="0"/>
                                  </p:stCondLst>
                                  <p:childTnLst>
                                    <p:set>
                                      <p:cBhvr>
                                        <p:cTn id="105" dur="1" fill="hold">
                                          <p:stCondLst>
                                            <p:cond delay="0"/>
                                          </p:stCondLst>
                                        </p:cTn>
                                        <p:tgtEl>
                                          <p:spTgt spid="212"/>
                                        </p:tgtEl>
                                        <p:attrNameLst>
                                          <p:attrName>style.visibility</p:attrName>
                                        </p:attrNameLst>
                                      </p:cBhvr>
                                      <p:to>
                                        <p:strVal val="visible"/>
                                      </p:to>
                                    </p:set>
                                    <p:animEffect transition="in" filter="circle(in)">
                                      <p:cBhvr>
                                        <p:cTn id="106" dur="2000"/>
                                        <p:tgtEl>
                                          <p:spTgt spid="212"/>
                                        </p:tgtEl>
                                      </p:cBhvr>
                                    </p:animEffect>
                                  </p:childTnLst>
                                </p:cTn>
                              </p:par>
                              <p:par>
                                <p:cTn id="107" presetID="19" presetClass="emph" presetSubtype="0" fill="hold" grpId="0" nodeType="withEffect">
                                  <p:stCondLst>
                                    <p:cond delay="0"/>
                                  </p:stCondLst>
                                  <p:childTnLst>
                                    <p:animClr clrSpc="rgb" dir="cw">
                                      <p:cBhvr override="childStyle">
                                        <p:cTn id="108" dur="500" fill="hold"/>
                                        <p:tgtEl>
                                          <p:spTgt spid="114"/>
                                        </p:tgtEl>
                                        <p:attrNameLst>
                                          <p:attrName>style.color</p:attrName>
                                        </p:attrNameLst>
                                      </p:cBhvr>
                                      <p:to>
                                        <a:schemeClr val="accent2"/>
                                      </p:to>
                                    </p:animClr>
                                    <p:animClr clrSpc="rgb" dir="cw">
                                      <p:cBhvr>
                                        <p:cTn id="109" dur="500" fill="hold"/>
                                        <p:tgtEl>
                                          <p:spTgt spid="114"/>
                                        </p:tgtEl>
                                        <p:attrNameLst>
                                          <p:attrName>fillcolor</p:attrName>
                                        </p:attrNameLst>
                                      </p:cBhvr>
                                      <p:to>
                                        <a:schemeClr val="accent2"/>
                                      </p:to>
                                    </p:animClr>
                                    <p:set>
                                      <p:cBhvr>
                                        <p:cTn id="110" dur="500" fill="hold"/>
                                        <p:tgtEl>
                                          <p:spTgt spid="114"/>
                                        </p:tgtEl>
                                        <p:attrNameLst>
                                          <p:attrName>fill.type</p:attrName>
                                        </p:attrNameLst>
                                      </p:cBhvr>
                                      <p:to>
                                        <p:strVal val="solid"/>
                                      </p:to>
                                    </p:set>
                                    <p:set>
                                      <p:cBhvr>
                                        <p:cTn id="111" dur="500" fill="hold"/>
                                        <p:tgtEl>
                                          <p:spTgt spid="114"/>
                                        </p:tgtEl>
                                        <p:attrNameLst>
                                          <p:attrName>fill.on</p:attrName>
                                        </p:attrNameLst>
                                      </p:cBhvr>
                                      <p:to>
                                        <p:strVal val="true"/>
                                      </p:to>
                                    </p:set>
                                  </p:childTnLst>
                                </p:cTn>
                              </p:par>
                              <p:par>
                                <p:cTn id="112" presetID="19" presetClass="emph" presetSubtype="0" fill="hold" grpId="0" nodeType="withEffect">
                                  <p:stCondLst>
                                    <p:cond delay="0"/>
                                  </p:stCondLst>
                                  <p:childTnLst>
                                    <p:animClr clrSpc="rgb" dir="cw">
                                      <p:cBhvr override="childStyle">
                                        <p:cTn id="113" dur="500" fill="hold"/>
                                        <p:tgtEl>
                                          <p:spTgt spid="115"/>
                                        </p:tgtEl>
                                        <p:attrNameLst>
                                          <p:attrName>style.color</p:attrName>
                                        </p:attrNameLst>
                                      </p:cBhvr>
                                      <p:to>
                                        <a:schemeClr val="accent2"/>
                                      </p:to>
                                    </p:animClr>
                                    <p:animClr clrSpc="rgb" dir="cw">
                                      <p:cBhvr>
                                        <p:cTn id="114" dur="500" fill="hold"/>
                                        <p:tgtEl>
                                          <p:spTgt spid="115"/>
                                        </p:tgtEl>
                                        <p:attrNameLst>
                                          <p:attrName>fillcolor</p:attrName>
                                        </p:attrNameLst>
                                      </p:cBhvr>
                                      <p:to>
                                        <a:schemeClr val="accent2"/>
                                      </p:to>
                                    </p:animClr>
                                    <p:set>
                                      <p:cBhvr>
                                        <p:cTn id="115" dur="500" fill="hold"/>
                                        <p:tgtEl>
                                          <p:spTgt spid="115"/>
                                        </p:tgtEl>
                                        <p:attrNameLst>
                                          <p:attrName>fill.type</p:attrName>
                                        </p:attrNameLst>
                                      </p:cBhvr>
                                      <p:to>
                                        <p:strVal val="solid"/>
                                      </p:to>
                                    </p:set>
                                    <p:set>
                                      <p:cBhvr>
                                        <p:cTn id="116" dur="500" fill="hold"/>
                                        <p:tgtEl>
                                          <p:spTgt spid="115"/>
                                        </p:tgtEl>
                                        <p:attrNameLst>
                                          <p:attrName>fill.on</p:attrName>
                                        </p:attrNameLst>
                                      </p:cBhvr>
                                      <p:to>
                                        <p:strVal val="true"/>
                                      </p:to>
                                    </p:set>
                                  </p:childTnLst>
                                </p:cTn>
                              </p:par>
                              <p:par>
                                <p:cTn id="117" presetID="19" presetClass="emph" presetSubtype="0" fill="hold" grpId="0" nodeType="withEffect">
                                  <p:stCondLst>
                                    <p:cond delay="0"/>
                                  </p:stCondLst>
                                  <p:childTnLst>
                                    <p:animClr clrSpc="rgb" dir="cw">
                                      <p:cBhvr override="childStyle">
                                        <p:cTn id="118" dur="500" fill="hold"/>
                                        <p:tgtEl>
                                          <p:spTgt spid="116"/>
                                        </p:tgtEl>
                                        <p:attrNameLst>
                                          <p:attrName>style.color</p:attrName>
                                        </p:attrNameLst>
                                      </p:cBhvr>
                                      <p:to>
                                        <a:schemeClr val="accent2"/>
                                      </p:to>
                                    </p:animClr>
                                    <p:animClr clrSpc="rgb" dir="cw">
                                      <p:cBhvr>
                                        <p:cTn id="119" dur="500" fill="hold"/>
                                        <p:tgtEl>
                                          <p:spTgt spid="116"/>
                                        </p:tgtEl>
                                        <p:attrNameLst>
                                          <p:attrName>fillcolor</p:attrName>
                                        </p:attrNameLst>
                                      </p:cBhvr>
                                      <p:to>
                                        <a:schemeClr val="accent2"/>
                                      </p:to>
                                    </p:animClr>
                                    <p:set>
                                      <p:cBhvr>
                                        <p:cTn id="120" dur="500" fill="hold"/>
                                        <p:tgtEl>
                                          <p:spTgt spid="116"/>
                                        </p:tgtEl>
                                        <p:attrNameLst>
                                          <p:attrName>fill.type</p:attrName>
                                        </p:attrNameLst>
                                      </p:cBhvr>
                                      <p:to>
                                        <p:strVal val="solid"/>
                                      </p:to>
                                    </p:set>
                                    <p:set>
                                      <p:cBhvr>
                                        <p:cTn id="121" dur="500" fill="hold"/>
                                        <p:tgtEl>
                                          <p:spTgt spid="116"/>
                                        </p:tgtEl>
                                        <p:attrNameLst>
                                          <p:attrName>fill.on</p:attrName>
                                        </p:attrNameLst>
                                      </p:cBhvr>
                                      <p:to>
                                        <p:strVal val="true"/>
                                      </p:to>
                                    </p:set>
                                  </p:childTnLst>
                                </p:cTn>
                              </p:par>
                              <p:par>
                                <p:cTn id="122" presetID="19" presetClass="emph" presetSubtype="0" fill="hold" grpId="0" nodeType="withEffect">
                                  <p:stCondLst>
                                    <p:cond delay="0"/>
                                  </p:stCondLst>
                                  <p:childTnLst>
                                    <p:animClr clrSpc="rgb" dir="cw">
                                      <p:cBhvr override="childStyle">
                                        <p:cTn id="123" dur="500" fill="hold"/>
                                        <p:tgtEl>
                                          <p:spTgt spid="117"/>
                                        </p:tgtEl>
                                        <p:attrNameLst>
                                          <p:attrName>style.color</p:attrName>
                                        </p:attrNameLst>
                                      </p:cBhvr>
                                      <p:to>
                                        <a:schemeClr val="accent2"/>
                                      </p:to>
                                    </p:animClr>
                                    <p:animClr clrSpc="rgb" dir="cw">
                                      <p:cBhvr>
                                        <p:cTn id="124" dur="500" fill="hold"/>
                                        <p:tgtEl>
                                          <p:spTgt spid="117"/>
                                        </p:tgtEl>
                                        <p:attrNameLst>
                                          <p:attrName>fillcolor</p:attrName>
                                        </p:attrNameLst>
                                      </p:cBhvr>
                                      <p:to>
                                        <a:schemeClr val="accent2"/>
                                      </p:to>
                                    </p:animClr>
                                    <p:set>
                                      <p:cBhvr>
                                        <p:cTn id="125" dur="500" fill="hold"/>
                                        <p:tgtEl>
                                          <p:spTgt spid="117"/>
                                        </p:tgtEl>
                                        <p:attrNameLst>
                                          <p:attrName>fill.type</p:attrName>
                                        </p:attrNameLst>
                                      </p:cBhvr>
                                      <p:to>
                                        <p:strVal val="solid"/>
                                      </p:to>
                                    </p:set>
                                    <p:set>
                                      <p:cBhvr>
                                        <p:cTn id="126" dur="500" fill="hold"/>
                                        <p:tgtEl>
                                          <p:spTgt spid="117"/>
                                        </p:tgtEl>
                                        <p:attrNameLst>
                                          <p:attrName>fill.on</p:attrName>
                                        </p:attrNameLst>
                                      </p:cBhvr>
                                      <p:to>
                                        <p:strVal val="true"/>
                                      </p:to>
                                    </p:set>
                                  </p:childTnLst>
                                </p:cTn>
                              </p:par>
                              <p:par>
                                <p:cTn id="127" presetID="19" presetClass="emph" presetSubtype="0" fill="hold" grpId="0" nodeType="withEffect">
                                  <p:stCondLst>
                                    <p:cond delay="0"/>
                                  </p:stCondLst>
                                  <p:childTnLst>
                                    <p:animClr clrSpc="rgb" dir="cw">
                                      <p:cBhvr override="childStyle">
                                        <p:cTn id="128" dur="500" fill="hold"/>
                                        <p:tgtEl>
                                          <p:spTgt spid="118"/>
                                        </p:tgtEl>
                                        <p:attrNameLst>
                                          <p:attrName>style.color</p:attrName>
                                        </p:attrNameLst>
                                      </p:cBhvr>
                                      <p:to>
                                        <a:schemeClr val="accent2"/>
                                      </p:to>
                                    </p:animClr>
                                    <p:animClr clrSpc="rgb" dir="cw">
                                      <p:cBhvr>
                                        <p:cTn id="129" dur="500" fill="hold"/>
                                        <p:tgtEl>
                                          <p:spTgt spid="118"/>
                                        </p:tgtEl>
                                        <p:attrNameLst>
                                          <p:attrName>fillcolor</p:attrName>
                                        </p:attrNameLst>
                                      </p:cBhvr>
                                      <p:to>
                                        <a:schemeClr val="accent2"/>
                                      </p:to>
                                    </p:animClr>
                                    <p:set>
                                      <p:cBhvr>
                                        <p:cTn id="130" dur="500" fill="hold"/>
                                        <p:tgtEl>
                                          <p:spTgt spid="118"/>
                                        </p:tgtEl>
                                        <p:attrNameLst>
                                          <p:attrName>fill.type</p:attrName>
                                        </p:attrNameLst>
                                      </p:cBhvr>
                                      <p:to>
                                        <p:strVal val="solid"/>
                                      </p:to>
                                    </p:set>
                                    <p:set>
                                      <p:cBhvr>
                                        <p:cTn id="131" dur="500" fill="hold"/>
                                        <p:tgtEl>
                                          <p:spTgt spid="118"/>
                                        </p:tgtEl>
                                        <p:attrNameLst>
                                          <p:attrName>fill.on</p:attrName>
                                        </p:attrNameLst>
                                      </p:cBhvr>
                                      <p:to>
                                        <p:strVal val="true"/>
                                      </p:to>
                                    </p:set>
                                  </p:childTnLst>
                                </p:cTn>
                              </p:par>
                              <p:par>
                                <p:cTn id="132" presetID="19" presetClass="emph" presetSubtype="0" fill="hold" grpId="0" nodeType="withEffect">
                                  <p:stCondLst>
                                    <p:cond delay="0"/>
                                  </p:stCondLst>
                                  <p:childTnLst>
                                    <p:animClr clrSpc="rgb" dir="cw">
                                      <p:cBhvr override="childStyle">
                                        <p:cTn id="133" dur="500" fill="hold"/>
                                        <p:tgtEl>
                                          <p:spTgt spid="119"/>
                                        </p:tgtEl>
                                        <p:attrNameLst>
                                          <p:attrName>style.color</p:attrName>
                                        </p:attrNameLst>
                                      </p:cBhvr>
                                      <p:to>
                                        <a:schemeClr val="accent2"/>
                                      </p:to>
                                    </p:animClr>
                                    <p:animClr clrSpc="rgb" dir="cw">
                                      <p:cBhvr>
                                        <p:cTn id="134" dur="500" fill="hold"/>
                                        <p:tgtEl>
                                          <p:spTgt spid="119"/>
                                        </p:tgtEl>
                                        <p:attrNameLst>
                                          <p:attrName>fillcolor</p:attrName>
                                        </p:attrNameLst>
                                      </p:cBhvr>
                                      <p:to>
                                        <a:schemeClr val="accent2"/>
                                      </p:to>
                                    </p:animClr>
                                    <p:set>
                                      <p:cBhvr>
                                        <p:cTn id="135" dur="500" fill="hold"/>
                                        <p:tgtEl>
                                          <p:spTgt spid="119"/>
                                        </p:tgtEl>
                                        <p:attrNameLst>
                                          <p:attrName>fill.type</p:attrName>
                                        </p:attrNameLst>
                                      </p:cBhvr>
                                      <p:to>
                                        <p:strVal val="solid"/>
                                      </p:to>
                                    </p:set>
                                    <p:set>
                                      <p:cBhvr>
                                        <p:cTn id="136" dur="500" fill="hold"/>
                                        <p:tgtEl>
                                          <p:spTgt spid="119"/>
                                        </p:tgtEl>
                                        <p:attrNameLst>
                                          <p:attrName>fill.on</p:attrName>
                                        </p:attrNameLst>
                                      </p:cBhvr>
                                      <p:to>
                                        <p:strVal val="true"/>
                                      </p:to>
                                    </p:set>
                                  </p:childTnLst>
                                </p:cTn>
                              </p:par>
                              <p:par>
                                <p:cTn id="137" presetID="19" presetClass="emph" presetSubtype="0" fill="hold" grpId="0" nodeType="withEffect">
                                  <p:stCondLst>
                                    <p:cond delay="0"/>
                                  </p:stCondLst>
                                  <p:childTnLst>
                                    <p:animClr clrSpc="rgb" dir="cw">
                                      <p:cBhvr override="childStyle">
                                        <p:cTn id="138" dur="500" fill="hold"/>
                                        <p:tgtEl>
                                          <p:spTgt spid="120"/>
                                        </p:tgtEl>
                                        <p:attrNameLst>
                                          <p:attrName>style.color</p:attrName>
                                        </p:attrNameLst>
                                      </p:cBhvr>
                                      <p:to>
                                        <a:schemeClr val="accent2"/>
                                      </p:to>
                                    </p:animClr>
                                    <p:animClr clrSpc="rgb" dir="cw">
                                      <p:cBhvr>
                                        <p:cTn id="139" dur="500" fill="hold"/>
                                        <p:tgtEl>
                                          <p:spTgt spid="120"/>
                                        </p:tgtEl>
                                        <p:attrNameLst>
                                          <p:attrName>fillcolor</p:attrName>
                                        </p:attrNameLst>
                                      </p:cBhvr>
                                      <p:to>
                                        <a:schemeClr val="accent2"/>
                                      </p:to>
                                    </p:animClr>
                                    <p:set>
                                      <p:cBhvr>
                                        <p:cTn id="140" dur="500" fill="hold"/>
                                        <p:tgtEl>
                                          <p:spTgt spid="120"/>
                                        </p:tgtEl>
                                        <p:attrNameLst>
                                          <p:attrName>fill.type</p:attrName>
                                        </p:attrNameLst>
                                      </p:cBhvr>
                                      <p:to>
                                        <p:strVal val="solid"/>
                                      </p:to>
                                    </p:set>
                                    <p:set>
                                      <p:cBhvr>
                                        <p:cTn id="141" dur="500" fill="hold"/>
                                        <p:tgtEl>
                                          <p:spTgt spid="120"/>
                                        </p:tgtEl>
                                        <p:attrNameLst>
                                          <p:attrName>fill.on</p:attrName>
                                        </p:attrNameLst>
                                      </p:cBhvr>
                                      <p:to>
                                        <p:strVal val="true"/>
                                      </p:to>
                                    </p:set>
                                  </p:childTnLst>
                                </p:cTn>
                              </p:par>
                            </p:childTnLst>
                          </p:cTn>
                        </p:par>
                      </p:childTnLst>
                    </p:cTn>
                  </p:par>
                  <p:par>
                    <p:cTn id="142" fill="hold">
                      <p:stCondLst>
                        <p:cond delay="indefinite"/>
                      </p:stCondLst>
                      <p:childTnLst>
                        <p:par>
                          <p:cTn id="143" fill="hold">
                            <p:stCondLst>
                              <p:cond delay="0"/>
                            </p:stCondLst>
                            <p:childTnLst>
                              <p:par>
                                <p:cTn id="144" presetID="6" presetClass="exit" presetSubtype="32" fill="hold" grpId="1" nodeType="clickEffect">
                                  <p:stCondLst>
                                    <p:cond delay="0"/>
                                  </p:stCondLst>
                                  <p:childTnLst>
                                    <p:animEffect transition="out" filter="circle(out)">
                                      <p:cBhvr>
                                        <p:cTn id="145" dur="2000"/>
                                        <p:tgtEl>
                                          <p:spTgt spid="114"/>
                                        </p:tgtEl>
                                      </p:cBhvr>
                                    </p:animEffect>
                                    <p:set>
                                      <p:cBhvr>
                                        <p:cTn id="146" dur="1" fill="hold">
                                          <p:stCondLst>
                                            <p:cond delay="1999"/>
                                          </p:stCondLst>
                                        </p:cTn>
                                        <p:tgtEl>
                                          <p:spTgt spid="114"/>
                                        </p:tgtEl>
                                        <p:attrNameLst>
                                          <p:attrName>style.visibility</p:attrName>
                                        </p:attrNameLst>
                                      </p:cBhvr>
                                      <p:to>
                                        <p:strVal val="hidden"/>
                                      </p:to>
                                    </p:set>
                                  </p:childTnLst>
                                </p:cTn>
                              </p:par>
                              <p:par>
                                <p:cTn id="147" presetID="6" presetClass="exit" presetSubtype="32" fill="hold" grpId="1" nodeType="withEffect">
                                  <p:stCondLst>
                                    <p:cond delay="0"/>
                                  </p:stCondLst>
                                  <p:childTnLst>
                                    <p:animEffect transition="out" filter="circle(out)">
                                      <p:cBhvr>
                                        <p:cTn id="148" dur="2000"/>
                                        <p:tgtEl>
                                          <p:spTgt spid="115"/>
                                        </p:tgtEl>
                                      </p:cBhvr>
                                    </p:animEffect>
                                    <p:set>
                                      <p:cBhvr>
                                        <p:cTn id="149" dur="1" fill="hold">
                                          <p:stCondLst>
                                            <p:cond delay="1999"/>
                                          </p:stCondLst>
                                        </p:cTn>
                                        <p:tgtEl>
                                          <p:spTgt spid="115"/>
                                        </p:tgtEl>
                                        <p:attrNameLst>
                                          <p:attrName>style.visibility</p:attrName>
                                        </p:attrNameLst>
                                      </p:cBhvr>
                                      <p:to>
                                        <p:strVal val="hidden"/>
                                      </p:to>
                                    </p:set>
                                  </p:childTnLst>
                                </p:cTn>
                              </p:par>
                              <p:par>
                                <p:cTn id="150" presetID="6" presetClass="exit" presetSubtype="32" fill="hold" grpId="1" nodeType="withEffect">
                                  <p:stCondLst>
                                    <p:cond delay="0"/>
                                  </p:stCondLst>
                                  <p:childTnLst>
                                    <p:animEffect transition="out" filter="circle(out)">
                                      <p:cBhvr>
                                        <p:cTn id="151" dur="2000"/>
                                        <p:tgtEl>
                                          <p:spTgt spid="116"/>
                                        </p:tgtEl>
                                      </p:cBhvr>
                                    </p:animEffect>
                                    <p:set>
                                      <p:cBhvr>
                                        <p:cTn id="152" dur="1" fill="hold">
                                          <p:stCondLst>
                                            <p:cond delay="1999"/>
                                          </p:stCondLst>
                                        </p:cTn>
                                        <p:tgtEl>
                                          <p:spTgt spid="116"/>
                                        </p:tgtEl>
                                        <p:attrNameLst>
                                          <p:attrName>style.visibility</p:attrName>
                                        </p:attrNameLst>
                                      </p:cBhvr>
                                      <p:to>
                                        <p:strVal val="hidden"/>
                                      </p:to>
                                    </p:set>
                                  </p:childTnLst>
                                </p:cTn>
                              </p:par>
                              <p:par>
                                <p:cTn id="153" presetID="6" presetClass="exit" presetSubtype="32" fill="hold" grpId="1" nodeType="withEffect">
                                  <p:stCondLst>
                                    <p:cond delay="0"/>
                                  </p:stCondLst>
                                  <p:childTnLst>
                                    <p:animEffect transition="out" filter="circle(out)">
                                      <p:cBhvr>
                                        <p:cTn id="154" dur="2000"/>
                                        <p:tgtEl>
                                          <p:spTgt spid="117"/>
                                        </p:tgtEl>
                                      </p:cBhvr>
                                    </p:animEffect>
                                    <p:set>
                                      <p:cBhvr>
                                        <p:cTn id="155" dur="1" fill="hold">
                                          <p:stCondLst>
                                            <p:cond delay="1999"/>
                                          </p:stCondLst>
                                        </p:cTn>
                                        <p:tgtEl>
                                          <p:spTgt spid="117"/>
                                        </p:tgtEl>
                                        <p:attrNameLst>
                                          <p:attrName>style.visibility</p:attrName>
                                        </p:attrNameLst>
                                      </p:cBhvr>
                                      <p:to>
                                        <p:strVal val="hidden"/>
                                      </p:to>
                                    </p:set>
                                  </p:childTnLst>
                                </p:cTn>
                              </p:par>
                              <p:par>
                                <p:cTn id="156" presetID="6" presetClass="exit" presetSubtype="32" fill="hold" grpId="1" nodeType="withEffect">
                                  <p:stCondLst>
                                    <p:cond delay="0"/>
                                  </p:stCondLst>
                                  <p:childTnLst>
                                    <p:animEffect transition="out" filter="circle(out)">
                                      <p:cBhvr>
                                        <p:cTn id="157" dur="2000"/>
                                        <p:tgtEl>
                                          <p:spTgt spid="118"/>
                                        </p:tgtEl>
                                      </p:cBhvr>
                                    </p:animEffect>
                                    <p:set>
                                      <p:cBhvr>
                                        <p:cTn id="158" dur="1" fill="hold">
                                          <p:stCondLst>
                                            <p:cond delay="1999"/>
                                          </p:stCondLst>
                                        </p:cTn>
                                        <p:tgtEl>
                                          <p:spTgt spid="118"/>
                                        </p:tgtEl>
                                        <p:attrNameLst>
                                          <p:attrName>style.visibility</p:attrName>
                                        </p:attrNameLst>
                                      </p:cBhvr>
                                      <p:to>
                                        <p:strVal val="hidden"/>
                                      </p:to>
                                    </p:set>
                                  </p:childTnLst>
                                </p:cTn>
                              </p:par>
                              <p:par>
                                <p:cTn id="159" presetID="6" presetClass="exit" presetSubtype="32" fill="hold" grpId="1" nodeType="withEffect">
                                  <p:stCondLst>
                                    <p:cond delay="0"/>
                                  </p:stCondLst>
                                  <p:childTnLst>
                                    <p:animEffect transition="out" filter="circle(out)">
                                      <p:cBhvr>
                                        <p:cTn id="160" dur="2000"/>
                                        <p:tgtEl>
                                          <p:spTgt spid="119"/>
                                        </p:tgtEl>
                                      </p:cBhvr>
                                    </p:animEffect>
                                    <p:set>
                                      <p:cBhvr>
                                        <p:cTn id="161" dur="1" fill="hold">
                                          <p:stCondLst>
                                            <p:cond delay="1999"/>
                                          </p:stCondLst>
                                        </p:cTn>
                                        <p:tgtEl>
                                          <p:spTgt spid="119"/>
                                        </p:tgtEl>
                                        <p:attrNameLst>
                                          <p:attrName>style.visibility</p:attrName>
                                        </p:attrNameLst>
                                      </p:cBhvr>
                                      <p:to>
                                        <p:strVal val="hidden"/>
                                      </p:to>
                                    </p:set>
                                  </p:childTnLst>
                                </p:cTn>
                              </p:par>
                              <p:par>
                                <p:cTn id="162" presetID="6" presetClass="exit" presetSubtype="32" fill="hold" grpId="1" nodeType="withEffect">
                                  <p:stCondLst>
                                    <p:cond delay="0"/>
                                  </p:stCondLst>
                                  <p:childTnLst>
                                    <p:animEffect transition="out" filter="circle(out)">
                                      <p:cBhvr>
                                        <p:cTn id="163" dur="2000"/>
                                        <p:tgtEl>
                                          <p:spTgt spid="120"/>
                                        </p:tgtEl>
                                      </p:cBhvr>
                                    </p:animEffect>
                                    <p:set>
                                      <p:cBhvr>
                                        <p:cTn id="164" dur="1" fill="hold">
                                          <p:stCondLst>
                                            <p:cond delay="1999"/>
                                          </p:stCondLst>
                                        </p:cTn>
                                        <p:tgtEl>
                                          <p:spTgt spid="120"/>
                                        </p:tgtEl>
                                        <p:attrNameLst>
                                          <p:attrName>style.visibility</p:attrName>
                                        </p:attrNameLst>
                                      </p:cBhvr>
                                      <p:to>
                                        <p:strVal val="hidden"/>
                                      </p:to>
                                    </p:set>
                                  </p:childTnLst>
                                </p:cTn>
                              </p:par>
                              <p:par>
                                <p:cTn id="165" presetID="6" presetClass="exit" presetSubtype="32" fill="hold" grpId="1" nodeType="withEffect">
                                  <p:stCondLst>
                                    <p:cond delay="0"/>
                                  </p:stCondLst>
                                  <p:childTnLst>
                                    <p:animEffect transition="out" filter="circle(out)">
                                      <p:cBhvr>
                                        <p:cTn id="166" dur="2000"/>
                                        <p:tgtEl>
                                          <p:spTgt spid="212"/>
                                        </p:tgtEl>
                                      </p:cBhvr>
                                    </p:animEffect>
                                    <p:set>
                                      <p:cBhvr>
                                        <p:cTn id="167" dur="1" fill="hold">
                                          <p:stCondLst>
                                            <p:cond delay="1999"/>
                                          </p:stCondLst>
                                        </p:cTn>
                                        <p:tgtEl>
                                          <p:spTgt spid="212"/>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68" restart="whenNotActive" fill="hold" evtFilter="cancelBubble" nodeType="interactiveSeq">
                <p:stCondLst>
                  <p:cond evt="onClick" delay="0">
                    <p:tgtEl>
                      <p:spTgt spid="21"/>
                    </p:tgtEl>
                  </p:cond>
                </p:stCondLst>
                <p:endSync evt="end" delay="0">
                  <p:rtn val="all"/>
                </p:endSync>
                <p:childTnLst>
                  <p:par>
                    <p:cTn id="169" fill="hold">
                      <p:stCondLst>
                        <p:cond delay="0"/>
                      </p:stCondLst>
                      <p:childTnLst>
                        <p:par>
                          <p:cTn id="170" fill="hold">
                            <p:stCondLst>
                              <p:cond delay="0"/>
                            </p:stCondLst>
                            <p:childTnLst>
                              <p:par>
                                <p:cTn id="171" presetID="6" presetClass="entr" presetSubtype="16" fill="hold" grpId="0" nodeType="withEffect">
                                  <p:stCondLst>
                                    <p:cond delay="0"/>
                                  </p:stCondLst>
                                  <p:childTnLst>
                                    <p:set>
                                      <p:cBhvr>
                                        <p:cTn id="172" dur="1" fill="hold">
                                          <p:stCondLst>
                                            <p:cond delay="0"/>
                                          </p:stCondLst>
                                        </p:cTn>
                                        <p:tgtEl>
                                          <p:spTgt spid="213"/>
                                        </p:tgtEl>
                                        <p:attrNameLst>
                                          <p:attrName>style.visibility</p:attrName>
                                        </p:attrNameLst>
                                      </p:cBhvr>
                                      <p:to>
                                        <p:strVal val="visible"/>
                                      </p:to>
                                    </p:set>
                                    <p:animEffect transition="in" filter="circle(in)">
                                      <p:cBhvr>
                                        <p:cTn id="173" dur="2000"/>
                                        <p:tgtEl>
                                          <p:spTgt spid="213"/>
                                        </p:tgtEl>
                                      </p:cBhvr>
                                    </p:animEffect>
                                  </p:childTnLst>
                                </p:cTn>
                              </p:par>
                              <p:par>
                                <p:cTn id="174" presetID="19" presetClass="emph" presetSubtype="0" fill="hold" grpId="0" nodeType="withEffect">
                                  <p:stCondLst>
                                    <p:cond delay="0"/>
                                  </p:stCondLst>
                                  <p:childTnLst>
                                    <p:animClr clrSpc="rgb" dir="cw">
                                      <p:cBhvr override="childStyle">
                                        <p:cTn id="175" dur="500" fill="hold"/>
                                        <p:tgtEl>
                                          <p:spTgt spid="121"/>
                                        </p:tgtEl>
                                        <p:attrNameLst>
                                          <p:attrName>style.color</p:attrName>
                                        </p:attrNameLst>
                                      </p:cBhvr>
                                      <p:to>
                                        <a:schemeClr val="accent2"/>
                                      </p:to>
                                    </p:animClr>
                                    <p:animClr clrSpc="rgb" dir="cw">
                                      <p:cBhvr>
                                        <p:cTn id="176" dur="500" fill="hold"/>
                                        <p:tgtEl>
                                          <p:spTgt spid="121"/>
                                        </p:tgtEl>
                                        <p:attrNameLst>
                                          <p:attrName>fillcolor</p:attrName>
                                        </p:attrNameLst>
                                      </p:cBhvr>
                                      <p:to>
                                        <a:schemeClr val="accent2"/>
                                      </p:to>
                                    </p:animClr>
                                    <p:set>
                                      <p:cBhvr>
                                        <p:cTn id="177" dur="500" fill="hold"/>
                                        <p:tgtEl>
                                          <p:spTgt spid="121"/>
                                        </p:tgtEl>
                                        <p:attrNameLst>
                                          <p:attrName>fill.type</p:attrName>
                                        </p:attrNameLst>
                                      </p:cBhvr>
                                      <p:to>
                                        <p:strVal val="solid"/>
                                      </p:to>
                                    </p:set>
                                    <p:set>
                                      <p:cBhvr>
                                        <p:cTn id="178" dur="500" fill="hold"/>
                                        <p:tgtEl>
                                          <p:spTgt spid="121"/>
                                        </p:tgtEl>
                                        <p:attrNameLst>
                                          <p:attrName>fill.on</p:attrName>
                                        </p:attrNameLst>
                                      </p:cBhvr>
                                      <p:to>
                                        <p:strVal val="true"/>
                                      </p:to>
                                    </p:set>
                                  </p:childTnLst>
                                </p:cTn>
                              </p:par>
                              <p:par>
                                <p:cTn id="179" presetID="19" presetClass="emph" presetSubtype="0" fill="hold" grpId="0" nodeType="withEffect">
                                  <p:stCondLst>
                                    <p:cond delay="0"/>
                                  </p:stCondLst>
                                  <p:childTnLst>
                                    <p:animClr clrSpc="rgb" dir="cw">
                                      <p:cBhvr override="childStyle">
                                        <p:cTn id="180" dur="500" fill="hold"/>
                                        <p:tgtEl>
                                          <p:spTgt spid="122"/>
                                        </p:tgtEl>
                                        <p:attrNameLst>
                                          <p:attrName>style.color</p:attrName>
                                        </p:attrNameLst>
                                      </p:cBhvr>
                                      <p:to>
                                        <a:schemeClr val="accent2"/>
                                      </p:to>
                                    </p:animClr>
                                    <p:animClr clrSpc="rgb" dir="cw">
                                      <p:cBhvr>
                                        <p:cTn id="181" dur="500" fill="hold"/>
                                        <p:tgtEl>
                                          <p:spTgt spid="122"/>
                                        </p:tgtEl>
                                        <p:attrNameLst>
                                          <p:attrName>fillcolor</p:attrName>
                                        </p:attrNameLst>
                                      </p:cBhvr>
                                      <p:to>
                                        <a:schemeClr val="accent2"/>
                                      </p:to>
                                    </p:animClr>
                                    <p:set>
                                      <p:cBhvr>
                                        <p:cTn id="182" dur="500" fill="hold"/>
                                        <p:tgtEl>
                                          <p:spTgt spid="122"/>
                                        </p:tgtEl>
                                        <p:attrNameLst>
                                          <p:attrName>fill.type</p:attrName>
                                        </p:attrNameLst>
                                      </p:cBhvr>
                                      <p:to>
                                        <p:strVal val="solid"/>
                                      </p:to>
                                    </p:set>
                                    <p:set>
                                      <p:cBhvr>
                                        <p:cTn id="183" dur="500" fill="hold"/>
                                        <p:tgtEl>
                                          <p:spTgt spid="122"/>
                                        </p:tgtEl>
                                        <p:attrNameLst>
                                          <p:attrName>fill.on</p:attrName>
                                        </p:attrNameLst>
                                      </p:cBhvr>
                                      <p:to>
                                        <p:strVal val="true"/>
                                      </p:to>
                                    </p:set>
                                  </p:childTnLst>
                                </p:cTn>
                              </p:par>
                              <p:par>
                                <p:cTn id="184" presetID="19" presetClass="emph" presetSubtype="0" fill="hold" grpId="0" nodeType="withEffect">
                                  <p:stCondLst>
                                    <p:cond delay="0"/>
                                  </p:stCondLst>
                                  <p:childTnLst>
                                    <p:animClr clrSpc="rgb" dir="cw">
                                      <p:cBhvr override="childStyle">
                                        <p:cTn id="185" dur="500" fill="hold"/>
                                        <p:tgtEl>
                                          <p:spTgt spid="126"/>
                                        </p:tgtEl>
                                        <p:attrNameLst>
                                          <p:attrName>style.color</p:attrName>
                                        </p:attrNameLst>
                                      </p:cBhvr>
                                      <p:to>
                                        <a:schemeClr val="accent2"/>
                                      </p:to>
                                    </p:animClr>
                                    <p:animClr clrSpc="rgb" dir="cw">
                                      <p:cBhvr>
                                        <p:cTn id="186" dur="500" fill="hold"/>
                                        <p:tgtEl>
                                          <p:spTgt spid="126"/>
                                        </p:tgtEl>
                                        <p:attrNameLst>
                                          <p:attrName>fillcolor</p:attrName>
                                        </p:attrNameLst>
                                      </p:cBhvr>
                                      <p:to>
                                        <a:schemeClr val="accent2"/>
                                      </p:to>
                                    </p:animClr>
                                    <p:set>
                                      <p:cBhvr>
                                        <p:cTn id="187" dur="500" fill="hold"/>
                                        <p:tgtEl>
                                          <p:spTgt spid="126"/>
                                        </p:tgtEl>
                                        <p:attrNameLst>
                                          <p:attrName>fill.type</p:attrName>
                                        </p:attrNameLst>
                                      </p:cBhvr>
                                      <p:to>
                                        <p:strVal val="solid"/>
                                      </p:to>
                                    </p:set>
                                    <p:set>
                                      <p:cBhvr>
                                        <p:cTn id="188" dur="500" fill="hold"/>
                                        <p:tgtEl>
                                          <p:spTgt spid="126"/>
                                        </p:tgtEl>
                                        <p:attrNameLst>
                                          <p:attrName>fill.on</p:attrName>
                                        </p:attrNameLst>
                                      </p:cBhvr>
                                      <p:to>
                                        <p:strVal val="true"/>
                                      </p:to>
                                    </p:set>
                                  </p:childTnLst>
                                </p:cTn>
                              </p:par>
                              <p:par>
                                <p:cTn id="189" presetID="19" presetClass="emph" presetSubtype="0" fill="hold" grpId="0" nodeType="withEffect">
                                  <p:stCondLst>
                                    <p:cond delay="0"/>
                                  </p:stCondLst>
                                  <p:childTnLst>
                                    <p:animClr clrSpc="rgb" dir="cw">
                                      <p:cBhvr override="childStyle">
                                        <p:cTn id="190" dur="500" fill="hold"/>
                                        <p:tgtEl>
                                          <p:spTgt spid="127"/>
                                        </p:tgtEl>
                                        <p:attrNameLst>
                                          <p:attrName>style.color</p:attrName>
                                        </p:attrNameLst>
                                      </p:cBhvr>
                                      <p:to>
                                        <a:schemeClr val="accent2"/>
                                      </p:to>
                                    </p:animClr>
                                    <p:animClr clrSpc="rgb" dir="cw">
                                      <p:cBhvr>
                                        <p:cTn id="191" dur="500" fill="hold"/>
                                        <p:tgtEl>
                                          <p:spTgt spid="127"/>
                                        </p:tgtEl>
                                        <p:attrNameLst>
                                          <p:attrName>fillcolor</p:attrName>
                                        </p:attrNameLst>
                                      </p:cBhvr>
                                      <p:to>
                                        <a:schemeClr val="accent2"/>
                                      </p:to>
                                    </p:animClr>
                                    <p:set>
                                      <p:cBhvr>
                                        <p:cTn id="192" dur="500" fill="hold"/>
                                        <p:tgtEl>
                                          <p:spTgt spid="127"/>
                                        </p:tgtEl>
                                        <p:attrNameLst>
                                          <p:attrName>fill.type</p:attrName>
                                        </p:attrNameLst>
                                      </p:cBhvr>
                                      <p:to>
                                        <p:strVal val="solid"/>
                                      </p:to>
                                    </p:set>
                                    <p:set>
                                      <p:cBhvr>
                                        <p:cTn id="193" dur="500" fill="hold"/>
                                        <p:tgtEl>
                                          <p:spTgt spid="127"/>
                                        </p:tgtEl>
                                        <p:attrNameLst>
                                          <p:attrName>fill.on</p:attrName>
                                        </p:attrNameLst>
                                      </p:cBhvr>
                                      <p:to>
                                        <p:strVal val="true"/>
                                      </p:to>
                                    </p:set>
                                  </p:childTnLst>
                                </p:cTn>
                              </p:par>
                              <p:par>
                                <p:cTn id="194" presetID="19" presetClass="emph" presetSubtype="0" fill="hold" grpId="0" nodeType="withEffect">
                                  <p:stCondLst>
                                    <p:cond delay="0"/>
                                  </p:stCondLst>
                                  <p:childTnLst>
                                    <p:animClr clrSpc="rgb" dir="cw">
                                      <p:cBhvr override="childStyle">
                                        <p:cTn id="195" dur="500" fill="hold"/>
                                        <p:tgtEl>
                                          <p:spTgt spid="128"/>
                                        </p:tgtEl>
                                        <p:attrNameLst>
                                          <p:attrName>style.color</p:attrName>
                                        </p:attrNameLst>
                                      </p:cBhvr>
                                      <p:to>
                                        <a:schemeClr val="accent2"/>
                                      </p:to>
                                    </p:animClr>
                                    <p:animClr clrSpc="rgb" dir="cw">
                                      <p:cBhvr>
                                        <p:cTn id="196" dur="500" fill="hold"/>
                                        <p:tgtEl>
                                          <p:spTgt spid="128"/>
                                        </p:tgtEl>
                                        <p:attrNameLst>
                                          <p:attrName>fillcolor</p:attrName>
                                        </p:attrNameLst>
                                      </p:cBhvr>
                                      <p:to>
                                        <a:schemeClr val="accent2"/>
                                      </p:to>
                                    </p:animClr>
                                    <p:set>
                                      <p:cBhvr>
                                        <p:cTn id="197" dur="500" fill="hold"/>
                                        <p:tgtEl>
                                          <p:spTgt spid="128"/>
                                        </p:tgtEl>
                                        <p:attrNameLst>
                                          <p:attrName>fill.type</p:attrName>
                                        </p:attrNameLst>
                                      </p:cBhvr>
                                      <p:to>
                                        <p:strVal val="solid"/>
                                      </p:to>
                                    </p:set>
                                    <p:set>
                                      <p:cBhvr>
                                        <p:cTn id="198" dur="500" fill="hold"/>
                                        <p:tgtEl>
                                          <p:spTgt spid="128"/>
                                        </p:tgtEl>
                                        <p:attrNameLst>
                                          <p:attrName>fill.on</p:attrName>
                                        </p:attrNameLst>
                                      </p:cBhvr>
                                      <p:to>
                                        <p:strVal val="true"/>
                                      </p:to>
                                    </p:set>
                                  </p:childTnLst>
                                </p:cTn>
                              </p:par>
                              <p:par>
                                <p:cTn id="199" presetID="19" presetClass="emph" presetSubtype="0" fill="hold" grpId="0" nodeType="withEffect">
                                  <p:stCondLst>
                                    <p:cond delay="0"/>
                                  </p:stCondLst>
                                  <p:childTnLst>
                                    <p:animClr clrSpc="rgb" dir="cw">
                                      <p:cBhvr override="childStyle">
                                        <p:cTn id="200" dur="500" fill="hold"/>
                                        <p:tgtEl>
                                          <p:spTgt spid="146"/>
                                        </p:tgtEl>
                                        <p:attrNameLst>
                                          <p:attrName>style.color</p:attrName>
                                        </p:attrNameLst>
                                      </p:cBhvr>
                                      <p:to>
                                        <a:schemeClr val="accent2"/>
                                      </p:to>
                                    </p:animClr>
                                    <p:animClr clrSpc="rgb" dir="cw">
                                      <p:cBhvr>
                                        <p:cTn id="201" dur="500" fill="hold"/>
                                        <p:tgtEl>
                                          <p:spTgt spid="146"/>
                                        </p:tgtEl>
                                        <p:attrNameLst>
                                          <p:attrName>fillcolor</p:attrName>
                                        </p:attrNameLst>
                                      </p:cBhvr>
                                      <p:to>
                                        <a:schemeClr val="accent2"/>
                                      </p:to>
                                    </p:animClr>
                                    <p:set>
                                      <p:cBhvr>
                                        <p:cTn id="202" dur="500" fill="hold"/>
                                        <p:tgtEl>
                                          <p:spTgt spid="146"/>
                                        </p:tgtEl>
                                        <p:attrNameLst>
                                          <p:attrName>fill.type</p:attrName>
                                        </p:attrNameLst>
                                      </p:cBhvr>
                                      <p:to>
                                        <p:strVal val="solid"/>
                                      </p:to>
                                    </p:set>
                                    <p:set>
                                      <p:cBhvr>
                                        <p:cTn id="203" dur="500" fill="hold"/>
                                        <p:tgtEl>
                                          <p:spTgt spid="146"/>
                                        </p:tgtEl>
                                        <p:attrNameLst>
                                          <p:attrName>fill.on</p:attrName>
                                        </p:attrNameLst>
                                      </p:cBhvr>
                                      <p:to>
                                        <p:strVal val="true"/>
                                      </p:to>
                                    </p:set>
                                  </p:childTnLst>
                                </p:cTn>
                              </p:par>
                              <p:par>
                                <p:cTn id="204" presetID="19" presetClass="emph" presetSubtype="0" fill="hold" grpId="0" nodeType="withEffect">
                                  <p:stCondLst>
                                    <p:cond delay="0"/>
                                  </p:stCondLst>
                                  <p:childTnLst>
                                    <p:animClr clrSpc="rgb" dir="cw">
                                      <p:cBhvr override="childStyle">
                                        <p:cTn id="205" dur="500" fill="hold"/>
                                        <p:tgtEl>
                                          <p:spTgt spid="153"/>
                                        </p:tgtEl>
                                        <p:attrNameLst>
                                          <p:attrName>style.color</p:attrName>
                                        </p:attrNameLst>
                                      </p:cBhvr>
                                      <p:to>
                                        <a:schemeClr val="accent2"/>
                                      </p:to>
                                    </p:animClr>
                                    <p:animClr clrSpc="rgb" dir="cw">
                                      <p:cBhvr>
                                        <p:cTn id="206" dur="500" fill="hold"/>
                                        <p:tgtEl>
                                          <p:spTgt spid="153"/>
                                        </p:tgtEl>
                                        <p:attrNameLst>
                                          <p:attrName>fillcolor</p:attrName>
                                        </p:attrNameLst>
                                      </p:cBhvr>
                                      <p:to>
                                        <a:schemeClr val="accent2"/>
                                      </p:to>
                                    </p:animClr>
                                    <p:set>
                                      <p:cBhvr>
                                        <p:cTn id="207" dur="500" fill="hold"/>
                                        <p:tgtEl>
                                          <p:spTgt spid="153"/>
                                        </p:tgtEl>
                                        <p:attrNameLst>
                                          <p:attrName>fill.type</p:attrName>
                                        </p:attrNameLst>
                                      </p:cBhvr>
                                      <p:to>
                                        <p:strVal val="solid"/>
                                      </p:to>
                                    </p:set>
                                    <p:set>
                                      <p:cBhvr>
                                        <p:cTn id="208" dur="500" fill="hold"/>
                                        <p:tgtEl>
                                          <p:spTgt spid="153"/>
                                        </p:tgtEl>
                                        <p:attrNameLst>
                                          <p:attrName>fill.on</p:attrName>
                                        </p:attrNameLst>
                                      </p:cBhvr>
                                      <p:to>
                                        <p:strVal val="true"/>
                                      </p:to>
                                    </p:set>
                                  </p:childTnLst>
                                </p:cTn>
                              </p:par>
                              <p:par>
                                <p:cTn id="209" presetID="19" presetClass="emph" presetSubtype="0" fill="hold" grpId="0" nodeType="withEffect">
                                  <p:stCondLst>
                                    <p:cond delay="0"/>
                                  </p:stCondLst>
                                  <p:childTnLst>
                                    <p:animClr clrSpc="rgb" dir="cw">
                                      <p:cBhvr override="childStyle">
                                        <p:cTn id="210" dur="500" fill="hold"/>
                                        <p:tgtEl>
                                          <p:spTgt spid="154"/>
                                        </p:tgtEl>
                                        <p:attrNameLst>
                                          <p:attrName>style.color</p:attrName>
                                        </p:attrNameLst>
                                      </p:cBhvr>
                                      <p:to>
                                        <a:schemeClr val="accent2"/>
                                      </p:to>
                                    </p:animClr>
                                    <p:animClr clrSpc="rgb" dir="cw">
                                      <p:cBhvr>
                                        <p:cTn id="211" dur="500" fill="hold"/>
                                        <p:tgtEl>
                                          <p:spTgt spid="154"/>
                                        </p:tgtEl>
                                        <p:attrNameLst>
                                          <p:attrName>fillcolor</p:attrName>
                                        </p:attrNameLst>
                                      </p:cBhvr>
                                      <p:to>
                                        <a:schemeClr val="accent2"/>
                                      </p:to>
                                    </p:animClr>
                                    <p:set>
                                      <p:cBhvr>
                                        <p:cTn id="212" dur="500" fill="hold"/>
                                        <p:tgtEl>
                                          <p:spTgt spid="154"/>
                                        </p:tgtEl>
                                        <p:attrNameLst>
                                          <p:attrName>fill.type</p:attrName>
                                        </p:attrNameLst>
                                      </p:cBhvr>
                                      <p:to>
                                        <p:strVal val="solid"/>
                                      </p:to>
                                    </p:set>
                                    <p:set>
                                      <p:cBhvr>
                                        <p:cTn id="213" dur="500" fill="hold"/>
                                        <p:tgtEl>
                                          <p:spTgt spid="154"/>
                                        </p:tgtEl>
                                        <p:attrNameLst>
                                          <p:attrName>fill.on</p:attrName>
                                        </p:attrNameLst>
                                      </p:cBhvr>
                                      <p:to>
                                        <p:strVal val="true"/>
                                      </p:to>
                                    </p:set>
                                  </p:childTnLst>
                                </p:cTn>
                              </p:par>
                            </p:childTnLst>
                          </p:cTn>
                        </p:par>
                      </p:childTnLst>
                    </p:cTn>
                  </p:par>
                  <p:par>
                    <p:cTn id="214" fill="hold">
                      <p:stCondLst>
                        <p:cond delay="indefinite"/>
                      </p:stCondLst>
                      <p:childTnLst>
                        <p:par>
                          <p:cTn id="215" fill="hold">
                            <p:stCondLst>
                              <p:cond delay="0"/>
                            </p:stCondLst>
                            <p:childTnLst>
                              <p:par>
                                <p:cTn id="216" presetID="6" presetClass="exit" presetSubtype="32" fill="hold" grpId="1" nodeType="clickEffect">
                                  <p:stCondLst>
                                    <p:cond delay="0"/>
                                  </p:stCondLst>
                                  <p:childTnLst>
                                    <p:animEffect transition="out" filter="circle(out)">
                                      <p:cBhvr>
                                        <p:cTn id="217" dur="2000"/>
                                        <p:tgtEl>
                                          <p:spTgt spid="121"/>
                                        </p:tgtEl>
                                      </p:cBhvr>
                                    </p:animEffect>
                                    <p:set>
                                      <p:cBhvr>
                                        <p:cTn id="218" dur="1" fill="hold">
                                          <p:stCondLst>
                                            <p:cond delay="1999"/>
                                          </p:stCondLst>
                                        </p:cTn>
                                        <p:tgtEl>
                                          <p:spTgt spid="121"/>
                                        </p:tgtEl>
                                        <p:attrNameLst>
                                          <p:attrName>style.visibility</p:attrName>
                                        </p:attrNameLst>
                                      </p:cBhvr>
                                      <p:to>
                                        <p:strVal val="hidden"/>
                                      </p:to>
                                    </p:set>
                                  </p:childTnLst>
                                </p:cTn>
                              </p:par>
                              <p:par>
                                <p:cTn id="219" presetID="6" presetClass="exit" presetSubtype="32" fill="hold" grpId="1" nodeType="withEffect">
                                  <p:stCondLst>
                                    <p:cond delay="0"/>
                                  </p:stCondLst>
                                  <p:childTnLst>
                                    <p:animEffect transition="out" filter="circle(out)">
                                      <p:cBhvr>
                                        <p:cTn id="220" dur="2000"/>
                                        <p:tgtEl>
                                          <p:spTgt spid="122"/>
                                        </p:tgtEl>
                                      </p:cBhvr>
                                    </p:animEffect>
                                    <p:set>
                                      <p:cBhvr>
                                        <p:cTn id="221" dur="1" fill="hold">
                                          <p:stCondLst>
                                            <p:cond delay="1999"/>
                                          </p:stCondLst>
                                        </p:cTn>
                                        <p:tgtEl>
                                          <p:spTgt spid="122"/>
                                        </p:tgtEl>
                                        <p:attrNameLst>
                                          <p:attrName>style.visibility</p:attrName>
                                        </p:attrNameLst>
                                      </p:cBhvr>
                                      <p:to>
                                        <p:strVal val="hidden"/>
                                      </p:to>
                                    </p:set>
                                  </p:childTnLst>
                                </p:cTn>
                              </p:par>
                              <p:par>
                                <p:cTn id="222" presetID="6" presetClass="exit" presetSubtype="32" fill="hold" grpId="1" nodeType="withEffect">
                                  <p:stCondLst>
                                    <p:cond delay="0"/>
                                  </p:stCondLst>
                                  <p:childTnLst>
                                    <p:animEffect transition="out" filter="circle(out)">
                                      <p:cBhvr>
                                        <p:cTn id="223" dur="2000"/>
                                        <p:tgtEl>
                                          <p:spTgt spid="126"/>
                                        </p:tgtEl>
                                      </p:cBhvr>
                                    </p:animEffect>
                                    <p:set>
                                      <p:cBhvr>
                                        <p:cTn id="224" dur="1" fill="hold">
                                          <p:stCondLst>
                                            <p:cond delay="1999"/>
                                          </p:stCondLst>
                                        </p:cTn>
                                        <p:tgtEl>
                                          <p:spTgt spid="126"/>
                                        </p:tgtEl>
                                        <p:attrNameLst>
                                          <p:attrName>style.visibility</p:attrName>
                                        </p:attrNameLst>
                                      </p:cBhvr>
                                      <p:to>
                                        <p:strVal val="hidden"/>
                                      </p:to>
                                    </p:set>
                                  </p:childTnLst>
                                </p:cTn>
                              </p:par>
                              <p:par>
                                <p:cTn id="225" presetID="6" presetClass="exit" presetSubtype="32" fill="hold" grpId="1" nodeType="withEffect">
                                  <p:stCondLst>
                                    <p:cond delay="0"/>
                                  </p:stCondLst>
                                  <p:childTnLst>
                                    <p:animEffect transition="out" filter="circle(out)">
                                      <p:cBhvr>
                                        <p:cTn id="226" dur="2000"/>
                                        <p:tgtEl>
                                          <p:spTgt spid="127"/>
                                        </p:tgtEl>
                                      </p:cBhvr>
                                    </p:animEffect>
                                    <p:set>
                                      <p:cBhvr>
                                        <p:cTn id="227" dur="1" fill="hold">
                                          <p:stCondLst>
                                            <p:cond delay="1999"/>
                                          </p:stCondLst>
                                        </p:cTn>
                                        <p:tgtEl>
                                          <p:spTgt spid="127"/>
                                        </p:tgtEl>
                                        <p:attrNameLst>
                                          <p:attrName>style.visibility</p:attrName>
                                        </p:attrNameLst>
                                      </p:cBhvr>
                                      <p:to>
                                        <p:strVal val="hidden"/>
                                      </p:to>
                                    </p:set>
                                  </p:childTnLst>
                                </p:cTn>
                              </p:par>
                              <p:par>
                                <p:cTn id="228" presetID="6" presetClass="exit" presetSubtype="32" fill="hold" grpId="1" nodeType="withEffect">
                                  <p:stCondLst>
                                    <p:cond delay="0"/>
                                  </p:stCondLst>
                                  <p:childTnLst>
                                    <p:animEffect transition="out" filter="circle(out)">
                                      <p:cBhvr>
                                        <p:cTn id="229" dur="2000"/>
                                        <p:tgtEl>
                                          <p:spTgt spid="128"/>
                                        </p:tgtEl>
                                      </p:cBhvr>
                                    </p:animEffect>
                                    <p:set>
                                      <p:cBhvr>
                                        <p:cTn id="230" dur="1" fill="hold">
                                          <p:stCondLst>
                                            <p:cond delay="1999"/>
                                          </p:stCondLst>
                                        </p:cTn>
                                        <p:tgtEl>
                                          <p:spTgt spid="128"/>
                                        </p:tgtEl>
                                        <p:attrNameLst>
                                          <p:attrName>style.visibility</p:attrName>
                                        </p:attrNameLst>
                                      </p:cBhvr>
                                      <p:to>
                                        <p:strVal val="hidden"/>
                                      </p:to>
                                    </p:set>
                                  </p:childTnLst>
                                </p:cTn>
                              </p:par>
                              <p:par>
                                <p:cTn id="231" presetID="6" presetClass="exit" presetSubtype="32" fill="hold" grpId="1" nodeType="withEffect">
                                  <p:stCondLst>
                                    <p:cond delay="0"/>
                                  </p:stCondLst>
                                  <p:childTnLst>
                                    <p:animEffect transition="out" filter="circle(out)">
                                      <p:cBhvr>
                                        <p:cTn id="232" dur="2000"/>
                                        <p:tgtEl>
                                          <p:spTgt spid="146"/>
                                        </p:tgtEl>
                                      </p:cBhvr>
                                    </p:animEffect>
                                    <p:set>
                                      <p:cBhvr>
                                        <p:cTn id="233" dur="1" fill="hold">
                                          <p:stCondLst>
                                            <p:cond delay="1999"/>
                                          </p:stCondLst>
                                        </p:cTn>
                                        <p:tgtEl>
                                          <p:spTgt spid="146"/>
                                        </p:tgtEl>
                                        <p:attrNameLst>
                                          <p:attrName>style.visibility</p:attrName>
                                        </p:attrNameLst>
                                      </p:cBhvr>
                                      <p:to>
                                        <p:strVal val="hidden"/>
                                      </p:to>
                                    </p:set>
                                  </p:childTnLst>
                                </p:cTn>
                              </p:par>
                              <p:par>
                                <p:cTn id="234" presetID="6" presetClass="exit" presetSubtype="32" fill="hold" grpId="1" nodeType="withEffect">
                                  <p:stCondLst>
                                    <p:cond delay="0"/>
                                  </p:stCondLst>
                                  <p:childTnLst>
                                    <p:animEffect transition="out" filter="circle(out)">
                                      <p:cBhvr>
                                        <p:cTn id="235" dur="2000"/>
                                        <p:tgtEl>
                                          <p:spTgt spid="153"/>
                                        </p:tgtEl>
                                      </p:cBhvr>
                                    </p:animEffect>
                                    <p:set>
                                      <p:cBhvr>
                                        <p:cTn id="236" dur="1" fill="hold">
                                          <p:stCondLst>
                                            <p:cond delay="1999"/>
                                          </p:stCondLst>
                                        </p:cTn>
                                        <p:tgtEl>
                                          <p:spTgt spid="153"/>
                                        </p:tgtEl>
                                        <p:attrNameLst>
                                          <p:attrName>style.visibility</p:attrName>
                                        </p:attrNameLst>
                                      </p:cBhvr>
                                      <p:to>
                                        <p:strVal val="hidden"/>
                                      </p:to>
                                    </p:set>
                                  </p:childTnLst>
                                </p:cTn>
                              </p:par>
                              <p:par>
                                <p:cTn id="237" presetID="6" presetClass="exit" presetSubtype="32" fill="hold" grpId="1" nodeType="withEffect">
                                  <p:stCondLst>
                                    <p:cond delay="0"/>
                                  </p:stCondLst>
                                  <p:childTnLst>
                                    <p:animEffect transition="out" filter="circle(out)">
                                      <p:cBhvr>
                                        <p:cTn id="238" dur="2000"/>
                                        <p:tgtEl>
                                          <p:spTgt spid="154"/>
                                        </p:tgtEl>
                                      </p:cBhvr>
                                    </p:animEffect>
                                    <p:set>
                                      <p:cBhvr>
                                        <p:cTn id="239" dur="1" fill="hold">
                                          <p:stCondLst>
                                            <p:cond delay="1999"/>
                                          </p:stCondLst>
                                        </p:cTn>
                                        <p:tgtEl>
                                          <p:spTgt spid="154"/>
                                        </p:tgtEl>
                                        <p:attrNameLst>
                                          <p:attrName>style.visibility</p:attrName>
                                        </p:attrNameLst>
                                      </p:cBhvr>
                                      <p:to>
                                        <p:strVal val="hidden"/>
                                      </p:to>
                                    </p:set>
                                  </p:childTnLst>
                                </p:cTn>
                              </p:par>
                              <p:par>
                                <p:cTn id="240" presetID="6" presetClass="exit" presetSubtype="32" fill="hold" grpId="1" nodeType="withEffect">
                                  <p:stCondLst>
                                    <p:cond delay="0"/>
                                  </p:stCondLst>
                                  <p:childTnLst>
                                    <p:animEffect transition="out" filter="circle(out)">
                                      <p:cBhvr>
                                        <p:cTn id="241" dur="2000"/>
                                        <p:tgtEl>
                                          <p:spTgt spid="213"/>
                                        </p:tgtEl>
                                      </p:cBhvr>
                                    </p:animEffect>
                                    <p:set>
                                      <p:cBhvr>
                                        <p:cTn id="242" dur="1" fill="hold">
                                          <p:stCondLst>
                                            <p:cond delay="1999"/>
                                          </p:stCondLst>
                                        </p:cTn>
                                        <p:tgtEl>
                                          <p:spTgt spid="213"/>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43" restart="whenNotActive" fill="hold" evtFilter="cancelBubble" nodeType="interactiveSeq">
                <p:stCondLst>
                  <p:cond evt="onClick" delay="0">
                    <p:tgtEl>
                      <p:spTgt spid="22"/>
                    </p:tgtEl>
                  </p:cond>
                </p:stCondLst>
                <p:endSync evt="end" delay="0">
                  <p:rtn val="all"/>
                </p:endSync>
                <p:childTnLst>
                  <p:par>
                    <p:cTn id="244" fill="hold">
                      <p:stCondLst>
                        <p:cond delay="0"/>
                      </p:stCondLst>
                      <p:childTnLst>
                        <p:par>
                          <p:cTn id="245" fill="hold">
                            <p:stCondLst>
                              <p:cond delay="0"/>
                            </p:stCondLst>
                            <p:childTnLst>
                              <p:par>
                                <p:cTn id="246" presetID="6" presetClass="entr" presetSubtype="16" fill="hold" grpId="0" nodeType="withEffect">
                                  <p:stCondLst>
                                    <p:cond delay="0"/>
                                  </p:stCondLst>
                                  <p:childTnLst>
                                    <p:set>
                                      <p:cBhvr>
                                        <p:cTn id="247" dur="1" fill="hold">
                                          <p:stCondLst>
                                            <p:cond delay="0"/>
                                          </p:stCondLst>
                                        </p:cTn>
                                        <p:tgtEl>
                                          <p:spTgt spid="214"/>
                                        </p:tgtEl>
                                        <p:attrNameLst>
                                          <p:attrName>style.visibility</p:attrName>
                                        </p:attrNameLst>
                                      </p:cBhvr>
                                      <p:to>
                                        <p:strVal val="visible"/>
                                      </p:to>
                                    </p:set>
                                    <p:animEffect transition="in" filter="circle(in)">
                                      <p:cBhvr>
                                        <p:cTn id="248" dur="2000"/>
                                        <p:tgtEl>
                                          <p:spTgt spid="214"/>
                                        </p:tgtEl>
                                      </p:cBhvr>
                                    </p:animEffect>
                                  </p:childTnLst>
                                </p:cTn>
                              </p:par>
                              <p:par>
                                <p:cTn id="249" presetID="19" presetClass="emph" presetSubtype="0" fill="hold" grpId="0" nodeType="withEffect">
                                  <p:stCondLst>
                                    <p:cond delay="0"/>
                                  </p:stCondLst>
                                  <p:childTnLst>
                                    <p:animClr clrSpc="rgb" dir="cw">
                                      <p:cBhvr override="childStyle">
                                        <p:cTn id="250" dur="500" fill="hold"/>
                                        <p:tgtEl>
                                          <p:spTgt spid="155"/>
                                        </p:tgtEl>
                                        <p:attrNameLst>
                                          <p:attrName>style.color</p:attrName>
                                        </p:attrNameLst>
                                      </p:cBhvr>
                                      <p:to>
                                        <a:schemeClr val="accent2"/>
                                      </p:to>
                                    </p:animClr>
                                    <p:animClr clrSpc="rgb" dir="cw">
                                      <p:cBhvr>
                                        <p:cTn id="251" dur="500" fill="hold"/>
                                        <p:tgtEl>
                                          <p:spTgt spid="155"/>
                                        </p:tgtEl>
                                        <p:attrNameLst>
                                          <p:attrName>fillcolor</p:attrName>
                                        </p:attrNameLst>
                                      </p:cBhvr>
                                      <p:to>
                                        <a:schemeClr val="accent2"/>
                                      </p:to>
                                    </p:animClr>
                                    <p:set>
                                      <p:cBhvr>
                                        <p:cTn id="252" dur="500" fill="hold"/>
                                        <p:tgtEl>
                                          <p:spTgt spid="155"/>
                                        </p:tgtEl>
                                        <p:attrNameLst>
                                          <p:attrName>fill.type</p:attrName>
                                        </p:attrNameLst>
                                      </p:cBhvr>
                                      <p:to>
                                        <p:strVal val="solid"/>
                                      </p:to>
                                    </p:set>
                                    <p:set>
                                      <p:cBhvr>
                                        <p:cTn id="253" dur="500" fill="hold"/>
                                        <p:tgtEl>
                                          <p:spTgt spid="155"/>
                                        </p:tgtEl>
                                        <p:attrNameLst>
                                          <p:attrName>fill.on</p:attrName>
                                        </p:attrNameLst>
                                      </p:cBhvr>
                                      <p:to>
                                        <p:strVal val="true"/>
                                      </p:to>
                                    </p:set>
                                  </p:childTnLst>
                                </p:cTn>
                              </p:par>
                              <p:par>
                                <p:cTn id="254" presetID="19" presetClass="emph" presetSubtype="0" fill="hold" grpId="0" nodeType="withEffect">
                                  <p:stCondLst>
                                    <p:cond delay="0"/>
                                  </p:stCondLst>
                                  <p:childTnLst>
                                    <p:animClr clrSpc="rgb" dir="cw">
                                      <p:cBhvr override="childStyle">
                                        <p:cTn id="255" dur="500" fill="hold"/>
                                        <p:tgtEl>
                                          <p:spTgt spid="162"/>
                                        </p:tgtEl>
                                        <p:attrNameLst>
                                          <p:attrName>style.color</p:attrName>
                                        </p:attrNameLst>
                                      </p:cBhvr>
                                      <p:to>
                                        <a:schemeClr val="accent2"/>
                                      </p:to>
                                    </p:animClr>
                                    <p:animClr clrSpc="rgb" dir="cw">
                                      <p:cBhvr>
                                        <p:cTn id="256" dur="500" fill="hold"/>
                                        <p:tgtEl>
                                          <p:spTgt spid="162"/>
                                        </p:tgtEl>
                                        <p:attrNameLst>
                                          <p:attrName>fillcolor</p:attrName>
                                        </p:attrNameLst>
                                      </p:cBhvr>
                                      <p:to>
                                        <a:schemeClr val="accent2"/>
                                      </p:to>
                                    </p:animClr>
                                    <p:set>
                                      <p:cBhvr>
                                        <p:cTn id="257" dur="500" fill="hold"/>
                                        <p:tgtEl>
                                          <p:spTgt spid="162"/>
                                        </p:tgtEl>
                                        <p:attrNameLst>
                                          <p:attrName>fill.type</p:attrName>
                                        </p:attrNameLst>
                                      </p:cBhvr>
                                      <p:to>
                                        <p:strVal val="solid"/>
                                      </p:to>
                                    </p:set>
                                    <p:set>
                                      <p:cBhvr>
                                        <p:cTn id="258" dur="500" fill="hold"/>
                                        <p:tgtEl>
                                          <p:spTgt spid="162"/>
                                        </p:tgtEl>
                                        <p:attrNameLst>
                                          <p:attrName>fill.on</p:attrName>
                                        </p:attrNameLst>
                                      </p:cBhvr>
                                      <p:to>
                                        <p:strVal val="true"/>
                                      </p:to>
                                    </p:set>
                                  </p:childTnLst>
                                </p:cTn>
                              </p:par>
                              <p:par>
                                <p:cTn id="259" presetID="19" presetClass="emph" presetSubtype="0" fill="hold" grpId="0" nodeType="withEffect">
                                  <p:stCondLst>
                                    <p:cond delay="0"/>
                                  </p:stCondLst>
                                  <p:childTnLst>
                                    <p:animClr clrSpc="rgb" dir="cw">
                                      <p:cBhvr override="childStyle">
                                        <p:cTn id="260" dur="500" fill="hold"/>
                                        <p:tgtEl>
                                          <p:spTgt spid="163"/>
                                        </p:tgtEl>
                                        <p:attrNameLst>
                                          <p:attrName>style.color</p:attrName>
                                        </p:attrNameLst>
                                      </p:cBhvr>
                                      <p:to>
                                        <a:schemeClr val="accent2"/>
                                      </p:to>
                                    </p:animClr>
                                    <p:animClr clrSpc="rgb" dir="cw">
                                      <p:cBhvr>
                                        <p:cTn id="261" dur="500" fill="hold"/>
                                        <p:tgtEl>
                                          <p:spTgt spid="163"/>
                                        </p:tgtEl>
                                        <p:attrNameLst>
                                          <p:attrName>fillcolor</p:attrName>
                                        </p:attrNameLst>
                                      </p:cBhvr>
                                      <p:to>
                                        <a:schemeClr val="accent2"/>
                                      </p:to>
                                    </p:animClr>
                                    <p:set>
                                      <p:cBhvr>
                                        <p:cTn id="262" dur="500" fill="hold"/>
                                        <p:tgtEl>
                                          <p:spTgt spid="163"/>
                                        </p:tgtEl>
                                        <p:attrNameLst>
                                          <p:attrName>fill.type</p:attrName>
                                        </p:attrNameLst>
                                      </p:cBhvr>
                                      <p:to>
                                        <p:strVal val="solid"/>
                                      </p:to>
                                    </p:set>
                                    <p:set>
                                      <p:cBhvr>
                                        <p:cTn id="263" dur="500" fill="hold"/>
                                        <p:tgtEl>
                                          <p:spTgt spid="163"/>
                                        </p:tgtEl>
                                        <p:attrNameLst>
                                          <p:attrName>fill.on</p:attrName>
                                        </p:attrNameLst>
                                      </p:cBhvr>
                                      <p:to>
                                        <p:strVal val="true"/>
                                      </p:to>
                                    </p:set>
                                  </p:childTnLst>
                                </p:cTn>
                              </p:par>
                              <p:par>
                                <p:cTn id="264" presetID="19" presetClass="emph" presetSubtype="0" fill="hold" grpId="0" nodeType="withEffect">
                                  <p:stCondLst>
                                    <p:cond delay="0"/>
                                  </p:stCondLst>
                                  <p:childTnLst>
                                    <p:animClr clrSpc="rgb" dir="cw">
                                      <p:cBhvr override="childStyle">
                                        <p:cTn id="265" dur="500" fill="hold"/>
                                        <p:tgtEl>
                                          <p:spTgt spid="167"/>
                                        </p:tgtEl>
                                        <p:attrNameLst>
                                          <p:attrName>style.color</p:attrName>
                                        </p:attrNameLst>
                                      </p:cBhvr>
                                      <p:to>
                                        <a:schemeClr val="accent2"/>
                                      </p:to>
                                    </p:animClr>
                                    <p:animClr clrSpc="rgb" dir="cw">
                                      <p:cBhvr>
                                        <p:cTn id="266" dur="500" fill="hold"/>
                                        <p:tgtEl>
                                          <p:spTgt spid="167"/>
                                        </p:tgtEl>
                                        <p:attrNameLst>
                                          <p:attrName>fillcolor</p:attrName>
                                        </p:attrNameLst>
                                      </p:cBhvr>
                                      <p:to>
                                        <a:schemeClr val="accent2"/>
                                      </p:to>
                                    </p:animClr>
                                    <p:set>
                                      <p:cBhvr>
                                        <p:cTn id="267" dur="500" fill="hold"/>
                                        <p:tgtEl>
                                          <p:spTgt spid="167"/>
                                        </p:tgtEl>
                                        <p:attrNameLst>
                                          <p:attrName>fill.type</p:attrName>
                                        </p:attrNameLst>
                                      </p:cBhvr>
                                      <p:to>
                                        <p:strVal val="solid"/>
                                      </p:to>
                                    </p:set>
                                    <p:set>
                                      <p:cBhvr>
                                        <p:cTn id="268" dur="500" fill="hold"/>
                                        <p:tgtEl>
                                          <p:spTgt spid="167"/>
                                        </p:tgtEl>
                                        <p:attrNameLst>
                                          <p:attrName>fill.on</p:attrName>
                                        </p:attrNameLst>
                                      </p:cBhvr>
                                      <p:to>
                                        <p:strVal val="true"/>
                                      </p:to>
                                    </p:set>
                                  </p:childTnLst>
                                </p:cTn>
                              </p:par>
                              <p:par>
                                <p:cTn id="269" presetID="19" presetClass="emph" presetSubtype="0" fill="hold" grpId="0" nodeType="withEffect">
                                  <p:stCondLst>
                                    <p:cond delay="0"/>
                                  </p:stCondLst>
                                  <p:childTnLst>
                                    <p:animClr clrSpc="rgb" dir="cw">
                                      <p:cBhvr override="childStyle">
                                        <p:cTn id="270" dur="500" fill="hold"/>
                                        <p:tgtEl>
                                          <p:spTgt spid="168"/>
                                        </p:tgtEl>
                                        <p:attrNameLst>
                                          <p:attrName>style.color</p:attrName>
                                        </p:attrNameLst>
                                      </p:cBhvr>
                                      <p:to>
                                        <a:schemeClr val="accent2"/>
                                      </p:to>
                                    </p:animClr>
                                    <p:animClr clrSpc="rgb" dir="cw">
                                      <p:cBhvr>
                                        <p:cTn id="271" dur="500" fill="hold"/>
                                        <p:tgtEl>
                                          <p:spTgt spid="168"/>
                                        </p:tgtEl>
                                        <p:attrNameLst>
                                          <p:attrName>fillcolor</p:attrName>
                                        </p:attrNameLst>
                                      </p:cBhvr>
                                      <p:to>
                                        <a:schemeClr val="accent2"/>
                                      </p:to>
                                    </p:animClr>
                                    <p:set>
                                      <p:cBhvr>
                                        <p:cTn id="272" dur="500" fill="hold"/>
                                        <p:tgtEl>
                                          <p:spTgt spid="168"/>
                                        </p:tgtEl>
                                        <p:attrNameLst>
                                          <p:attrName>fill.type</p:attrName>
                                        </p:attrNameLst>
                                      </p:cBhvr>
                                      <p:to>
                                        <p:strVal val="solid"/>
                                      </p:to>
                                    </p:set>
                                    <p:set>
                                      <p:cBhvr>
                                        <p:cTn id="273" dur="500" fill="hold"/>
                                        <p:tgtEl>
                                          <p:spTgt spid="168"/>
                                        </p:tgtEl>
                                        <p:attrNameLst>
                                          <p:attrName>fill.on</p:attrName>
                                        </p:attrNameLst>
                                      </p:cBhvr>
                                      <p:to>
                                        <p:strVal val="true"/>
                                      </p:to>
                                    </p:set>
                                  </p:childTnLst>
                                </p:cTn>
                              </p:par>
                              <p:par>
                                <p:cTn id="274" presetID="19" presetClass="emph" presetSubtype="0" fill="hold" grpId="0" nodeType="withEffect">
                                  <p:stCondLst>
                                    <p:cond delay="0"/>
                                  </p:stCondLst>
                                  <p:childTnLst>
                                    <p:animClr clrSpc="rgb" dir="cw">
                                      <p:cBhvr override="childStyle">
                                        <p:cTn id="275" dur="500" fill="hold"/>
                                        <p:tgtEl>
                                          <p:spTgt spid="169"/>
                                        </p:tgtEl>
                                        <p:attrNameLst>
                                          <p:attrName>style.color</p:attrName>
                                        </p:attrNameLst>
                                      </p:cBhvr>
                                      <p:to>
                                        <a:schemeClr val="accent2"/>
                                      </p:to>
                                    </p:animClr>
                                    <p:animClr clrSpc="rgb" dir="cw">
                                      <p:cBhvr>
                                        <p:cTn id="276" dur="500" fill="hold"/>
                                        <p:tgtEl>
                                          <p:spTgt spid="169"/>
                                        </p:tgtEl>
                                        <p:attrNameLst>
                                          <p:attrName>fillcolor</p:attrName>
                                        </p:attrNameLst>
                                      </p:cBhvr>
                                      <p:to>
                                        <a:schemeClr val="accent2"/>
                                      </p:to>
                                    </p:animClr>
                                    <p:set>
                                      <p:cBhvr>
                                        <p:cTn id="277" dur="500" fill="hold"/>
                                        <p:tgtEl>
                                          <p:spTgt spid="169"/>
                                        </p:tgtEl>
                                        <p:attrNameLst>
                                          <p:attrName>fill.type</p:attrName>
                                        </p:attrNameLst>
                                      </p:cBhvr>
                                      <p:to>
                                        <p:strVal val="solid"/>
                                      </p:to>
                                    </p:set>
                                    <p:set>
                                      <p:cBhvr>
                                        <p:cTn id="278" dur="500" fill="hold"/>
                                        <p:tgtEl>
                                          <p:spTgt spid="169"/>
                                        </p:tgtEl>
                                        <p:attrNameLst>
                                          <p:attrName>fill.on</p:attrName>
                                        </p:attrNameLst>
                                      </p:cBhvr>
                                      <p:to>
                                        <p:strVal val="true"/>
                                      </p:to>
                                    </p:set>
                                  </p:childTnLst>
                                </p:cTn>
                              </p:par>
                              <p:par>
                                <p:cTn id="279" presetID="19" presetClass="emph" presetSubtype="0" fill="hold" grpId="0" nodeType="withEffect">
                                  <p:stCondLst>
                                    <p:cond delay="0"/>
                                  </p:stCondLst>
                                  <p:childTnLst>
                                    <p:animClr clrSpc="rgb" dir="cw">
                                      <p:cBhvr override="childStyle">
                                        <p:cTn id="280" dur="500" fill="hold"/>
                                        <p:tgtEl>
                                          <p:spTgt spid="170"/>
                                        </p:tgtEl>
                                        <p:attrNameLst>
                                          <p:attrName>style.color</p:attrName>
                                        </p:attrNameLst>
                                      </p:cBhvr>
                                      <p:to>
                                        <a:schemeClr val="accent2"/>
                                      </p:to>
                                    </p:animClr>
                                    <p:animClr clrSpc="rgb" dir="cw">
                                      <p:cBhvr>
                                        <p:cTn id="281" dur="500" fill="hold"/>
                                        <p:tgtEl>
                                          <p:spTgt spid="170"/>
                                        </p:tgtEl>
                                        <p:attrNameLst>
                                          <p:attrName>fillcolor</p:attrName>
                                        </p:attrNameLst>
                                      </p:cBhvr>
                                      <p:to>
                                        <a:schemeClr val="accent2"/>
                                      </p:to>
                                    </p:animClr>
                                    <p:set>
                                      <p:cBhvr>
                                        <p:cTn id="282" dur="500" fill="hold"/>
                                        <p:tgtEl>
                                          <p:spTgt spid="170"/>
                                        </p:tgtEl>
                                        <p:attrNameLst>
                                          <p:attrName>fill.type</p:attrName>
                                        </p:attrNameLst>
                                      </p:cBhvr>
                                      <p:to>
                                        <p:strVal val="solid"/>
                                      </p:to>
                                    </p:set>
                                    <p:set>
                                      <p:cBhvr>
                                        <p:cTn id="283" dur="500" fill="hold"/>
                                        <p:tgtEl>
                                          <p:spTgt spid="170"/>
                                        </p:tgtEl>
                                        <p:attrNameLst>
                                          <p:attrName>fill.on</p:attrName>
                                        </p:attrNameLst>
                                      </p:cBhvr>
                                      <p:to>
                                        <p:strVal val="true"/>
                                      </p:to>
                                    </p:set>
                                  </p:childTnLst>
                                </p:cTn>
                              </p:par>
                              <p:par>
                                <p:cTn id="284" presetID="19" presetClass="emph" presetSubtype="0" fill="hold" grpId="0" nodeType="withEffect">
                                  <p:stCondLst>
                                    <p:cond delay="0"/>
                                  </p:stCondLst>
                                  <p:childTnLst>
                                    <p:animClr clrSpc="rgb" dir="cw">
                                      <p:cBhvr override="childStyle">
                                        <p:cTn id="285" dur="500" fill="hold"/>
                                        <p:tgtEl>
                                          <p:spTgt spid="171"/>
                                        </p:tgtEl>
                                        <p:attrNameLst>
                                          <p:attrName>style.color</p:attrName>
                                        </p:attrNameLst>
                                      </p:cBhvr>
                                      <p:to>
                                        <a:schemeClr val="accent2"/>
                                      </p:to>
                                    </p:animClr>
                                    <p:animClr clrSpc="rgb" dir="cw">
                                      <p:cBhvr>
                                        <p:cTn id="286" dur="500" fill="hold"/>
                                        <p:tgtEl>
                                          <p:spTgt spid="171"/>
                                        </p:tgtEl>
                                        <p:attrNameLst>
                                          <p:attrName>fillcolor</p:attrName>
                                        </p:attrNameLst>
                                      </p:cBhvr>
                                      <p:to>
                                        <a:schemeClr val="accent2"/>
                                      </p:to>
                                    </p:animClr>
                                    <p:set>
                                      <p:cBhvr>
                                        <p:cTn id="287" dur="500" fill="hold"/>
                                        <p:tgtEl>
                                          <p:spTgt spid="171"/>
                                        </p:tgtEl>
                                        <p:attrNameLst>
                                          <p:attrName>fill.type</p:attrName>
                                        </p:attrNameLst>
                                      </p:cBhvr>
                                      <p:to>
                                        <p:strVal val="solid"/>
                                      </p:to>
                                    </p:set>
                                    <p:set>
                                      <p:cBhvr>
                                        <p:cTn id="288" dur="500" fill="hold"/>
                                        <p:tgtEl>
                                          <p:spTgt spid="171"/>
                                        </p:tgtEl>
                                        <p:attrNameLst>
                                          <p:attrName>fill.on</p:attrName>
                                        </p:attrNameLst>
                                      </p:cBhvr>
                                      <p:to>
                                        <p:strVal val="true"/>
                                      </p:to>
                                    </p:set>
                                  </p:childTnLst>
                                </p:cTn>
                              </p:par>
                              <p:par>
                                <p:cTn id="289" presetID="19" presetClass="emph" presetSubtype="0" fill="hold" grpId="0" nodeType="withEffect">
                                  <p:stCondLst>
                                    <p:cond delay="0"/>
                                  </p:stCondLst>
                                  <p:childTnLst>
                                    <p:animClr clrSpc="rgb" dir="cw">
                                      <p:cBhvr override="childStyle">
                                        <p:cTn id="290" dur="500" fill="hold"/>
                                        <p:tgtEl>
                                          <p:spTgt spid="172"/>
                                        </p:tgtEl>
                                        <p:attrNameLst>
                                          <p:attrName>style.color</p:attrName>
                                        </p:attrNameLst>
                                      </p:cBhvr>
                                      <p:to>
                                        <a:schemeClr val="accent2"/>
                                      </p:to>
                                    </p:animClr>
                                    <p:animClr clrSpc="rgb" dir="cw">
                                      <p:cBhvr>
                                        <p:cTn id="291" dur="500" fill="hold"/>
                                        <p:tgtEl>
                                          <p:spTgt spid="172"/>
                                        </p:tgtEl>
                                        <p:attrNameLst>
                                          <p:attrName>fillcolor</p:attrName>
                                        </p:attrNameLst>
                                      </p:cBhvr>
                                      <p:to>
                                        <a:schemeClr val="accent2"/>
                                      </p:to>
                                    </p:animClr>
                                    <p:set>
                                      <p:cBhvr>
                                        <p:cTn id="292" dur="500" fill="hold"/>
                                        <p:tgtEl>
                                          <p:spTgt spid="172"/>
                                        </p:tgtEl>
                                        <p:attrNameLst>
                                          <p:attrName>fill.type</p:attrName>
                                        </p:attrNameLst>
                                      </p:cBhvr>
                                      <p:to>
                                        <p:strVal val="solid"/>
                                      </p:to>
                                    </p:set>
                                    <p:set>
                                      <p:cBhvr>
                                        <p:cTn id="293" dur="500" fill="hold"/>
                                        <p:tgtEl>
                                          <p:spTgt spid="172"/>
                                        </p:tgtEl>
                                        <p:attrNameLst>
                                          <p:attrName>fill.on</p:attrName>
                                        </p:attrNameLst>
                                      </p:cBhvr>
                                      <p:to>
                                        <p:strVal val="true"/>
                                      </p:to>
                                    </p:set>
                                  </p:childTnLst>
                                </p:cTn>
                              </p:par>
                            </p:childTnLst>
                          </p:cTn>
                        </p:par>
                      </p:childTnLst>
                    </p:cTn>
                  </p:par>
                  <p:par>
                    <p:cTn id="294" fill="hold">
                      <p:stCondLst>
                        <p:cond delay="indefinite"/>
                      </p:stCondLst>
                      <p:childTnLst>
                        <p:par>
                          <p:cTn id="295" fill="hold">
                            <p:stCondLst>
                              <p:cond delay="0"/>
                            </p:stCondLst>
                            <p:childTnLst>
                              <p:par>
                                <p:cTn id="296" presetID="6" presetClass="exit" presetSubtype="32" fill="hold" grpId="1" nodeType="clickEffect">
                                  <p:stCondLst>
                                    <p:cond delay="0"/>
                                  </p:stCondLst>
                                  <p:childTnLst>
                                    <p:animEffect transition="out" filter="circle(out)">
                                      <p:cBhvr>
                                        <p:cTn id="297" dur="2000"/>
                                        <p:tgtEl>
                                          <p:spTgt spid="155"/>
                                        </p:tgtEl>
                                      </p:cBhvr>
                                    </p:animEffect>
                                    <p:set>
                                      <p:cBhvr>
                                        <p:cTn id="298" dur="1" fill="hold">
                                          <p:stCondLst>
                                            <p:cond delay="1999"/>
                                          </p:stCondLst>
                                        </p:cTn>
                                        <p:tgtEl>
                                          <p:spTgt spid="155"/>
                                        </p:tgtEl>
                                        <p:attrNameLst>
                                          <p:attrName>style.visibility</p:attrName>
                                        </p:attrNameLst>
                                      </p:cBhvr>
                                      <p:to>
                                        <p:strVal val="hidden"/>
                                      </p:to>
                                    </p:set>
                                  </p:childTnLst>
                                </p:cTn>
                              </p:par>
                              <p:par>
                                <p:cTn id="299" presetID="6" presetClass="exit" presetSubtype="32" fill="hold" grpId="1" nodeType="withEffect">
                                  <p:stCondLst>
                                    <p:cond delay="0"/>
                                  </p:stCondLst>
                                  <p:childTnLst>
                                    <p:animEffect transition="out" filter="circle(out)">
                                      <p:cBhvr>
                                        <p:cTn id="300" dur="2000"/>
                                        <p:tgtEl>
                                          <p:spTgt spid="162"/>
                                        </p:tgtEl>
                                      </p:cBhvr>
                                    </p:animEffect>
                                    <p:set>
                                      <p:cBhvr>
                                        <p:cTn id="301" dur="1" fill="hold">
                                          <p:stCondLst>
                                            <p:cond delay="1999"/>
                                          </p:stCondLst>
                                        </p:cTn>
                                        <p:tgtEl>
                                          <p:spTgt spid="162"/>
                                        </p:tgtEl>
                                        <p:attrNameLst>
                                          <p:attrName>style.visibility</p:attrName>
                                        </p:attrNameLst>
                                      </p:cBhvr>
                                      <p:to>
                                        <p:strVal val="hidden"/>
                                      </p:to>
                                    </p:set>
                                  </p:childTnLst>
                                </p:cTn>
                              </p:par>
                              <p:par>
                                <p:cTn id="302" presetID="6" presetClass="exit" presetSubtype="32" fill="hold" grpId="1" nodeType="withEffect">
                                  <p:stCondLst>
                                    <p:cond delay="0"/>
                                  </p:stCondLst>
                                  <p:childTnLst>
                                    <p:animEffect transition="out" filter="circle(out)">
                                      <p:cBhvr>
                                        <p:cTn id="303" dur="2000"/>
                                        <p:tgtEl>
                                          <p:spTgt spid="163"/>
                                        </p:tgtEl>
                                      </p:cBhvr>
                                    </p:animEffect>
                                    <p:set>
                                      <p:cBhvr>
                                        <p:cTn id="304" dur="1" fill="hold">
                                          <p:stCondLst>
                                            <p:cond delay="1999"/>
                                          </p:stCondLst>
                                        </p:cTn>
                                        <p:tgtEl>
                                          <p:spTgt spid="163"/>
                                        </p:tgtEl>
                                        <p:attrNameLst>
                                          <p:attrName>style.visibility</p:attrName>
                                        </p:attrNameLst>
                                      </p:cBhvr>
                                      <p:to>
                                        <p:strVal val="hidden"/>
                                      </p:to>
                                    </p:set>
                                  </p:childTnLst>
                                </p:cTn>
                              </p:par>
                              <p:par>
                                <p:cTn id="305" presetID="6" presetClass="exit" presetSubtype="32" fill="hold" grpId="1" nodeType="withEffect">
                                  <p:stCondLst>
                                    <p:cond delay="0"/>
                                  </p:stCondLst>
                                  <p:childTnLst>
                                    <p:animEffect transition="out" filter="circle(out)">
                                      <p:cBhvr>
                                        <p:cTn id="306" dur="2000"/>
                                        <p:tgtEl>
                                          <p:spTgt spid="167"/>
                                        </p:tgtEl>
                                      </p:cBhvr>
                                    </p:animEffect>
                                    <p:set>
                                      <p:cBhvr>
                                        <p:cTn id="307" dur="1" fill="hold">
                                          <p:stCondLst>
                                            <p:cond delay="1999"/>
                                          </p:stCondLst>
                                        </p:cTn>
                                        <p:tgtEl>
                                          <p:spTgt spid="167"/>
                                        </p:tgtEl>
                                        <p:attrNameLst>
                                          <p:attrName>style.visibility</p:attrName>
                                        </p:attrNameLst>
                                      </p:cBhvr>
                                      <p:to>
                                        <p:strVal val="hidden"/>
                                      </p:to>
                                    </p:set>
                                  </p:childTnLst>
                                </p:cTn>
                              </p:par>
                              <p:par>
                                <p:cTn id="308" presetID="6" presetClass="exit" presetSubtype="32" fill="hold" grpId="1" nodeType="withEffect">
                                  <p:stCondLst>
                                    <p:cond delay="0"/>
                                  </p:stCondLst>
                                  <p:childTnLst>
                                    <p:animEffect transition="out" filter="circle(out)">
                                      <p:cBhvr>
                                        <p:cTn id="309" dur="2000"/>
                                        <p:tgtEl>
                                          <p:spTgt spid="168"/>
                                        </p:tgtEl>
                                      </p:cBhvr>
                                    </p:animEffect>
                                    <p:set>
                                      <p:cBhvr>
                                        <p:cTn id="310" dur="1" fill="hold">
                                          <p:stCondLst>
                                            <p:cond delay="1999"/>
                                          </p:stCondLst>
                                        </p:cTn>
                                        <p:tgtEl>
                                          <p:spTgt spid="168"/>
                                        </p:tgtEl>
                                        <p:attrNameLst>
                                          <p:attrName>style.visibility</p:attrName>
                                        </p:attrNameLst>
                                      </p:cBhvr>
                                      <p:to>
                                        <p:strVal val="hidden"/>
                                      </p:to>
                                    </p:set>
                                  </p:childTnLst>
                                </p:cTn>
                              </p:par>
                              <p:par>
                                <p:cTn id="311" presetID="6" presetClass="exit" presetSubtype="32" fill="hold" grpId="1" nodeType="withEffect">
                                  <p:stCondLst>
                                    <p:cond delay="0"/>
                                  </p:stCondLst>
                                  <p:childTnLst>
                                    <p:animEffect transition="out" filter="circle(out)">
                                      <p:cBhvr>
                                        <p:cTn id="312" dur="2000"/>
                                        <p:tgtEl>
                                          <p:spTgt spid="169"/>
                                        </p:tgtEl>
                                      </p:cBhvr>
                                    </p:animEffect>
                                    <p:set>
                                      <p:cBhvr>
                                        <p:cTn id="313" dur="1" fill="hold">
                                          <p:stCondLst>
                                            <p:cond delay="1999"/>
                                          </p:stCondLst>
                                        </p:cTn>
                                        <p:tgtEl>
                                          <p:spTgt spid="169"/>
                                        </p:tgtEl>
                                        <p:attrNameLst>
                                          <p:attrName>style.visibility</p:attrName>
                                        </p:attrNameLst>
                                      </p:cBhvr>
                                      <p:to>
                                        <p:strVal val="hidden"/>
                                      </p:to>
                                    </p:set>
                                  </p:childTnLst>
                                </p:cTn>
                              </p:par>
                              <p:par>
                                <p:cTn id="314" presetID="6" presetClass="exit" presetSubtype="32" fill="hold" grpId="1" nodeType="withEffect">
                                  <p:stCondLst>
                                    <p:cond delay="0"/>
                                  </p:stCondLst>
                                  <p:childTnLst>
                                    <p:animEffect transition="out" filter="circle(out)">
                                      <p:cBhvr>
                                        <p:cTn id="315" dur="2000"/>
                                        <p:tgtEl>
                                          <p:spTgt spid="170"/>
                                        </p:tgtEl>
                                      </p:cBhvr>
                                    </p:animEffect>
                                    <p:set>
                                      <p:cBhvr>
                                        <p:cTn id="316" dur="1" fill="hold">
                                          <p:stCondLst>
                                            <p:cond delay="1999"/>
                                          </p:stCondLst>
                                        </p:cTn>
                                        <p:tgtEl>
                                          <p:spTgt spid="170"/>
                                        </p:tgtEl>
                                        <p:attrNameLst>
                                          <p:attrName>style.visibility</p:attrName>
                                        </p:attrNameLst>
                                      </p:cBhvr>
                                      <p:to>
                                        <p:strVal val="hidden"/>
                                      </p:to>
                                    </p:set>
                                  </p:childTnLst>
                                </p:cTn>
                              </p:par>
                              <p:par>
                                <p:cTn id="317" presetID="6" presetClass="exit" presetSubtype="32" fill="hold" grpId="1" nodeType="withEffect">
                                  <p:stCondLst>
                                    <p:cond delay="0"/>
                                  </p:stCondLst>
                                  <p:childTnLst>
                                    <p:animEffect transition="out" filter="circle(out)">
                                      <p:cBhvr>
                                        <p:cTn id="318" dur="2000"/>
                                        <p:tgtEl>
                                          <p:spTgt spid="171"/>
                                        </p:tgtEl>
                                      </p:cBhvr>
                                    </p:animEffect>
                                    <p:set>
                                      <p:cBhvr>
                                        <p:cTn id="319" dur="1" fill="hold">
                                          <p:stCondLst>
                                            <p:cond delay="1999"/>
                                          </p:stCondLst>
                                        </p:cTn>
                                        <p:tgtEl>
                                          <p:spTgt spid="171"/>
                                        </p:tgtEl>
                                        <p:attrNameLst>
                                          <p:attrName>style.visibility</p:attrName>
                                        </p:attrNameLst>
                                      </p:cBhvr>
                                      <p:to>
                                        <p:strVal val="hidden"/>
                                      </p:to>
                                    </p:set>
                                  </p:childTnLst>
                                </p:cTn>
                              </p:par>
                              <p:par>
                                <p:cTn id="320" presetID="6" presetClass="exit" presetSubtype="32" fill="hold" grpId="1" nodeType="withEffect">
                                  <p:stCondLst>
                                    <p:cond delay="0"/>
                                  </p:stCondLst>
                                  <p:childTnLst>
                                    <p:animEffect transition="out" filter="circle(out)">
                                      <p:cBhvr>
                                        <p:cTn id="321" dur="2000"/>
                                        <p:tgtEl>
                                          <p:spTgt spid="172"/>
                                        </p:tgtEl>
                                      </p:cBhvr>
                                    </p:animEffect>
                                    <p:set>
                                      <p:cBhvr>
                                        <p:cTn id="322" dur="1" fill="hold">
                                          <p:stCondLst>
                                            <p:cond delay="1999"/>
                                          </p:stCondLst>
                                        </p:cTn>
                                        <p:tgtEl>
                                          <p:spTgt spid="172"/>
                                        </p:tgtEl>
                                        <p:attrNameLst>
                                          <p:attrName>style.visibility</p:attrName>
                                        </p:attrNameLst>
                                      </p:cBhvr>
                                      <p:to>
                                        <p:strVal val="hidden"/>
                                      </p:to>
                                    </p:set>
                                  </p:childTnLst>
                                </p:cTn>
                              </p:par>
                              <p:par>
                                <p:cTn id="323" presetID="6" presetClass="exit" presetSubtype="32" fill="hold" grpId="1" nodeType="withEffect">
                                  <p:stCondLst>
                                    <p:cond delay="0"/>
                                  </p:stCondLst>
                                  <p:childTnLst>
                                    <p:animEffect transition="out" filter="circle(out)">
                                      <p:cBhvr>
                                        <p:cTn id="324" dur="2000"/>
                                        <p:tgtEl>
                                          <p:spTgt spid="214"/>
                                        </p:tgtEl>
                                      </p:cBhvr>
                                    </p:animEffect>
                                    <p:set>
                                      <p:cBhvr>
                                        <p:cTn id="325" dur="1" fill="hold">
                                          <p:stCondLst>
                                            <p:cond delay="1999"/>
                                          </p:stCondLst>
                                        </p:cTn>
                                        <p:tgtEl>
                                          <p:spTgt spid="214"/>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26" restart="whenNotActive" fill="hold" evtFilter="cancelBubble" nodeType="interactiveSeq">
                <p:stCondLst>
                  <p:cond evt="onClick" delay="0">
                    <p:tgtEl>
                      <p:spTgt spid="23"/>
                    </p:tgtEl>
                  </p:cond>
                </p:stCondLst>
                <p:endSync evt="end" delay="0">
                  <p:rtn val="all"/>
                </p:endSync>
                <p:childTnLst>
                  <p:par>
                    <p:cTn id="327" fill="hold">
                      <p:stCondLst>
                        <p:cond delay="0"/>
                      </p:stCondLst>
                      <p:childTnLst>
                        <p:par>
                          <p:cTn id="328" fill="hold">
                            <p:stCondLst>
                              <p:cond delay="0"/>
                            </p:stCondLst>
                            <p:childTnLst>
                              <p:par>
                                <p:cTn id="329" presetID="6" presetClass="entr" presetSubtype="16" fill="hold" grpId="0" nodeType="withEffect">
                                  <p:stCondLst>
                                    <p:cond delay="0"/>
                                  </p:stCondLst>
                                  <p:childTnLst>
                                    <p:set>
                                      <p:cBhvr>
                                        <p:cTn id="330" dur="1" fill="hold">
                                          <p:stCondLst>
                                            <p:cond delay="0"/>
                                          </p:stCondLst>
                                        </p:cTn>
                                        <p:tgtEl>
                                          <p:spTgt spid="215"/>
                                        </p:tgtEl>
                                        <p:attrNameLst>
                                          <p:attrName>style.visibility</p:attrName>
                                        </p:attrNameLst>
                                      </p:cBhvr>
                                      <p:to>
                                        <p:strVal val="visible"/>
                                      </p:to>
                                    </p:set>
                                    <p:animEffect transition="in" filter="circle(in)">
                                      <p:cBhvr>
                                        <p:cTn id="331" dur="2000"/>
                                        <p:tgtEl>
                                          <p:spTgt spid="215"/>
                                        </p:tgtEl>
                                      </p:cBhvr>
                                    </p:animEffect>
                                  </p:childTnLst>
                                </p:cTn>
                              </p:par>
                              <p:par>
                                <p:cTn id="332" presetID="19" presetClass="emph" presetSubtype="0" fill="hold" grpId="0" nodeType="withEffect">
                                  <p:stCondLst>
                                    <p:cond delay="0"/>
                                  </p:stCondLst>
                                  <p:childTnLst>
                                    <p:animClr clrSpc="rgb" dir="cw">
                                      <p:cBhvr override="childStyle">
                                        <p:cTn id="333" dur="500" fill="hold"/>
                                        <p:tgtEl>
                                          <p:spTgt spid="176"/>
                                        </p:tgtEl>
                                        <p:attrNameLst>
                                          <p:attrName>style.color</p:attrName>
                                        </p:attrNameLst>
                                      </p:cBhvr>
                                      <p:to>
                                        <a:schemeClr val="accent2"/>
                                      </p:to>
                                    </p:animClr>
                                    <p:animClr clrSpc="rgb" dir="cw">
                                      <p:cBhvr>
                                        <p:cTn id="334" dur="500" fill="hold"/>
                                        <p:tgtEl>
                                          <p:spTgt spid="176"/>
                                        </p:tgtEl>
                                        <p:attrNameLst>
                                          <p:attrName>fillcolor</p:attrName>
                                        </p:attrNameLst>
                                      </p:cBhvr>
                                      <p:to>
                                        <a:schemeClr val="accent2"/>
                                      </p:to>
                                    </p:animClr>
                                    <p:set>
                                      <p:cBhvr>
                                        <p:cTn id="335" dur="500" fill="hold"/>
                                        <p:tgtEl>
                                          <p:spTgt spid="176"/>
                                        </p:tgtEl>
                                        <p:attrNameLst>
                                          <p:attrName>fill.type</p:attrName>
                                        </p:attrNameLst>
                                      </p:cBhvr>
                                      <p:to>
                                        <p:strVal val="solid"/>
                                      </p:to>
                                    </p:set>
                                    <p:set>
                                      <p:cBhvr>
                                        <p:cTn id="336" dur="500" fill="hold"/>
                                        <p:tgtEl>
                                          <p:spTgt spid="176"/>
                                        </p:tgtEl>
                                        <p:attrNameLst>
                                          <p:attrName>fill.on</p:attrName>
                                        </p:attrNameLst>
                                      </p:cBhvr>
                                      <p:to>
                                        <p:strVal val="true"/>
                                      </p:to>
                                    </p:set>
                                  </p:childTnLst>
                                </p:cTn>
                              </p:par>
                              <p:par>
                                <p:cTn id="337" presetID="19" presetClass="emph" presetSubtype="0" fill="hold" grpId="0" nodeType="withEffect">
                                  <p:stCondLst>
                                    <p:cond delay="0"/>
                                  </p:stCondLst>
                                  <p:childTnLst>
                                    <p:animClr clrSpc="rgb" dir="cw">
                                      <p:cBhvr override="childStyle">
                                        <p:cTn id="338" dur="500" fill="hold"/>
                                        <p:tgtEl>
                                          <p:spTgt spid="177"/>
                                        </p:tgtEl>
                                        <p:attrNameLst>
                                          <p:attrName>style.color</p:attrName>
                                        </p:attrNameLst>
                                      </p:cBhvr>
                                      <p:to>
                                        <a:schemeClr val="accent2"/>
                                      </p:to>
                                    </p:animClr>
                                    <p:animClr clrSpc="rgb" dir="cw">
                                      <p:cBhvr>
                                        <p:cTn id="339" dur="500" fill="hold"/>
                                        <p:tgtEl>
                                          <p:spTgt spid="177"/>
                                        </p:tgtEl>
                                        <p:attrNameLst>
                                          <p:attrName>fillcolor</p:attrName>
                                        </p:attrNameLst>
                                      </p:cBhvr>
                                      <p:to>
                                        <a:schemeClr val="accent2"/>
                                      </p:to>
                                    </p:animClr>
                                    <p:set>
                                      <p:cBhvr>
                                        <p:cTn id="340" dur="500" fill="hold"/>
                                        <p:tgtEl>
                                          <p:spTgt spid="177"/>
                                        </p:tgtEl>
                                        <p:attrNameLst>
                                          <p:attrName>fill.type</p:attrName>
                                        </p:attrNameLst>
                                      </p:cBhvr>
                                      <p:to>
                                        <p:strVal val="solid"/>
                                      </p:to>
                                    </p:set>
                                    <p:set>
                                      <p:cBhvr>
                                        <p:cTn id="341" dur="500" fill="hold"/>
                                        <p:tgtEl>
                                          <p:spTgt spid="177"/>
                                        </p:tgtEl>
                                        <p:attrNameLst>
                                          <p:attrName>fill.on</p:attrName>
                                        </p:attrNameLst>
                                      </p:cBhvr>
                                      <p:to>
                                        <p:strVal val="true"/>
                                      </p:to>
                                    </p:set>
                                  </p:childTnLst>
                                </p:cTn>
                              </p:par>
                              <p:par>
                                <p:cTn id="342" presetID="19" presetClass="emph" presetSubtype="0" fill="hold" grpId="0" nodeType="withEffect">
                                  <p:stCondLst>
                                    <p:cond delay="0"/>
                                  </p:stCondLst>
                                  <p:childTnLst>
                                    <p:animClr clrSpc="rgb" dir="cw">
                                      <p:cBhvr override="childStyle">
                                        <p:cTn id="343" dur="500" fill="hold"/>
                                        <p:tgtEl>
                                          <p:spTgt spid="178"/>
                                        </p:tgtEl>
                                        <p:attrNameLst>
                                          <p:attrName>style.color</p:attrName>
                                        </p:attrNameLst>
                                      </p:cBhvr>
                                      <p:to>
                                        <a:schemeClr val="accent2"/>
                                      </p:to>
                                    </p:animClr>
                                    <p:animClr clrSpc="rgb" dir="cw">
                                      <p:cBhvr>
                                        <p:cTn id="344" dur="500" fill="hold"/>
                                        <p:tgtEl>
                                          <p:spTgt spid="178"/>
                                        </p:tgtEl>
                                        <p:attrNameLst>
                                          <p:attrName>fillcolor</p:attrName>
                                        </p:attrNameLst>
                                      </p:cBhvr>
                                      <p:to>
                                        <a:schemeClr val="accent2"/>
                                      </p:to>
                                    </p:animClr>
                                    <p:set>
                                      <p:cBhvr>
                                        <p:cTn id="345" dur="500" fill="hold"/>
                                        <p:tgtEl>
                                          <p:spTgt spid="178"/>
                                        </p:tgtEl>
                                        <p:attrNameLst>
                                          <p:attrName>fill.type</p:attrName>
                                        </p:attrNameLst>
                                      </p:cBhvr>
                                      <p:to>
                                        <p:strVal val="solid"/>
                                      </p:to>
                                    </p:set>
                                    <p:set>
                                      <p:cBhvr>
                                        <p:cTn id="346" dur="500" fill="hold"/>
                                        <p:tgtEl>
                                          <p:spTgt spid="178"/>
                                        </p:tgtEl>
                                        <p:attrNameLst>
                                          <p:attrName>fill.on</p:attrName>
                                        </p:attrNameLst>
                                      </p:cBhvr>
                                      <p:to>
                                        <p:strVal val="true"/>
                                      </p:to>
                                    </p:set>
                                  </p:childTnLst>
                                </p:cTn>
                              </p:par>
                              <p:par>
                                <p:cTn id="347" presetID="19" presetClass="emph" presetSubtype="0" fill="hold" grpId="0" nodeType="withEffect">
                                  <p:stCondLst>
                                    <p:cond delay="0"/>
                                  </p:stCondLst>
                                  <p:childTnLst>
                                    <p:animClr clrSpc="rgb" dir="cw">
                                      <p:cBhvr override="childStyle">
                                        <p:cTn id="348" dur="500" fill="hold"/>
                                        <p:tgtEl>
                                          <p:spTgt spid="179"/>
                                        </p:tgtEl>
                                        <p:attrNameLst>
                                          <p:attrName>style.color</p:attrName>
                                        </p:attrNameLst>
                                      </p:cBhvr>
                                      <p:to>
                                        <a:schemeClr val="accent2"/>
                                      </p:to>
                                    </p:animClr>
                                    <p:animClr clrSpc="rgb" dir="cw">
                                      <p:cBhvr>
                                        <p:cTn id="349" dur="500" fill="hold"/>
                                        <p:tgtEl>
                                          <p:spTgt spid="179"/>
                                        </p:tgtEl>
                                        <p:attrNameLst>
                                          <p:attrName>fillcolor</p:attrName>
                                        </p:attrNameLst>
                                      </p:cBhvr>
                                      <p:to>
                                        <a:schemeClr val="accent2"/>
                                      </p:to>
                                    </p:animClr>
                                    <p:set>
                                      <p:cBhvr>
                                        <p:cTn id="350" dur="500" fill="hold"/>
                                        <p:tgtEl>
                                          <p:spTgt spid="179"/>
                                        </p:tgtEl>
                                        <p:attrNameLst>
                                          <p:attrName>fill.type</p:attrName>
                                        </p:attrNameLst>
                                      </p:cBhvr>
                                      <p:to>
                                        <p:strVal val="solid"/>
                                      </p:to>
                                    </p:set>
                                    <p:set>
                                      <p:cBhvr>
                                        <p:cTn id="351" dur="500" fill="hold"/>
                                        <p:tgtEl>
                                          <p:spTgt spid="179"/>
                                        </p:tgtEl>
                                        <p:attrNameLst>
                                          <p:attrName>fill.on</p:attrName>
                                        </p:attrNameLst>
                                      </p:cBhvr>
                                      <p:to>
                                        <p:strVal val="true"/>
                                      </p:to>
                                    </p:set>
                                  </p:childTnLst>
                                </p:cTn>
                              </p:par>
                              <p:par>
                                <p:cTn id="352" presetID="19" presetClass="emph" presetSubtype="0" fill="hold" grpId="0" nodeType="withEffect">
                                  <p:stCondLst>
                                    <p:cond delay="0"/>
                                  </p:stCondLst>
                                  <p:childTnLst>
                                    <p:animClr clrSpc="rgb" dir="cw">
                                      <p:cBhvr override="childStyle">
                                        <p:cTn id="353" dur="500" fill="hold"/>
                                        <p:tgtEl>
                                          <p:spTgt spid="180"/>
                                        </p:tgtEl>
                                        <p:attrNameLst>
                                          <p:attrName>style.color</p:attrName>
                                        </p:attrNameLst>
                                      </p:cBhvr>
                                      <p:to>
                                        <a:schemeClr val="accent2"/>
                                      </p:to>
                                    </p:animClr>
                                    <p:animClr clrSpc="rgb" dir="cw">
                                      <p:cBhvr>
                                        <p:cTn id="354" dur="500" fill="hold"/>
                                        <p:tgtEl>
                                          <p:spTgt spid="180"/>
                                        </p:tgtEl>
                                        <p:attrNameLst>
                                          <p:attrName>fillcolor</p:attrName>
                                        </p:attrNameLst>
                                      </p:cBhvr>
                                      <p:to>
                                        <a:schemeClr val="accent2"/>
                                      </p:to>
                                    </p:animClr>
                                    <p:set>
                                      <p:cBhvr>
                                        <p:cTn id="355" dur="500" fill="hold"/>
                                        <p:tgtEl>
                                          <p:spTgt spid="180"/>
                                        </p:tgtEl>
                                        <p:attrNameLst>
                                          <p:attrName>fill.type</p:attrName>
                                        </p:attrNameLst>
                                      </p:cBhvr>
                                      <p:to>
                                        <p:strVal val="solid"/>
                                      </p:to>
                                    </p:set>
                                    <p:set>
                                      <p:cBhvr>
                                        <p:cTn id="356" dur="500" fill="hold"/>
                                        <p:tgtEl>
                                          <p:spTgt spid="180"/>
                                        </p:tgtEl>
                                        <p:attrNameLst>
                                          <p:attrName>fill.on</p:attrName>
                                        </p:attrNameLst>
                                      </p:cBhvr>
                                      <p:to>
                                        <p:strVal val="true"/>
                                      </p:to>
                                    </p:set>
                                  </p:childTnLst>
                                </p:cTn>
                              </p:par>
                              <p:par>
                                <p:cTn id="357" presetID="19" presetClass="emph" presetSubtype="0" fill="hold" grpId="0" nodeType="withEffect">
                                  <p:stCondLst>
                                    <p:cond delay="0"/>
                                  </p:stCondLst>
                                  <p:childTnLst>
                                    <p:animClr clrSpc="rgb" dir="cw">
                                      <p:cBhvr override="childStyle">
                                        <p:cTn id="358" dur="500" fill="hold"/>
                                        <p:tgtEl>
                                          <p:spTgt spid="181"/>
                                        </p:tgtEl>
                                        <p:attrNameLst>
                                          <p:attrName>style.color</p:attrName>
                                        </p:attrNameLst>
                                      </p:cBhvr>
                                      <p:to>
                                        <a:schemeClr val="accent2"/>
                                      </p:to>
                                    </p:animClr>
                                    <p:animClr clrSpc="rgb" dir="cw">
                                      <p:cBhvr>
                                        <p:cTn id="359" dur="500" fill="hold"/>
                                        <p:tgtEl>
                                          <p:spTgt spid="181"/>
                                        </p:tgtEl>
                                        <p:attrNameLst>
                                          <p:attrName>fillcolor</p:attrName>
                                        </p:attrNameLst>
                                      </p:cBhvr>
                                      <p:to>
                                        <a:schemeClr val="accent2"/>
                                      </p:to>
                                    </p:animClr>
                                    <p:set>
                                      <p:cBhvr>
                                        <p:cTn id="360" dur="500" fill="hold"/>
                                        <p:tgtEl>
                                          <p:spTgt spid="181"/>
                                        </p:tgtEl>
                                        <p:attrNameLst>
                                          <p:attrName>fill.type</p:attrName>
                                        </p:attrNameLst>
                                      </p:cBhvr>
                                      <p:to>
                                        <p:strVal val="solid"/>
                                      </p:to>
                                    </p:set>
                                    <p:set>
                                      <p:cBhvr>
                                        <p:cTn id="361" dur="500" fill="hold"/>
                                        <p:tgtEl>
                                          <p:spTgt spid="181"/>
                                        </p:tgtEl>
                                        <p:attrNameLst>
                                          <p:attrName>fill.on</p:attrName>
                                        </p:attrNameLst>
                                      </p:cBhvr>
                                      <p:to>
                                        <p:strVal val="true"/>
                                      </p:to>
                                    </p:set>
                                  </p:childTnLst>
                                </p:cTn>
                              </p:par>
                              <p:par>
                                <p:cTn id="362" presetID="19" presetClass="emph" presetSubtype="0" fill="hold" grpId="0" nodeType="withEffect">
                                  <p:stCondLst>
                                    <p:cond delay="0"/>
                                  </p:stCondLst>
                                  <p:childTnLst>
                                    <p:animClr clrSpc="rgb" dir="cw">
                                      <p:cBhvr override="childStyle">
                                        <p:cTn id="363" dur="500" fill="hold"/>
                                        <p:tgtEl>
                                          <p:spTgt spid="182"/>
                                        </p:tgtEl>
                                        <p:attrNameLst>
                                          <p:attrName>style.color</p:attrName>
                                        </p:attrNameLst>
                                      </p:cBhvr>
                                      <p:to>
                                        <a:schemeClr val="accent2"/>
                                      </p:to>
                                    </p:animClr>
                                    <p:animClr clrSpc="rgb" dir="cw">
                                      <p:cBhvr>
                                        <p:cTn id="364" dur="500" fill="hold"/>
                                        <p:tgtEl>
                                          <p:spTgt spid="182"/>
                                        </p:tgtEl>
                                        <p:attrNameLst>
                                          <p:attrName>fillcolor</p:attrName>
                                        </p:attrNameLst>
                                      </p:cBhvr>
                                      <p:to>
                                        <a:schemeClr val="accent2"/>
                                      </p:to>
                                    </p:animClr>
                                    <p:set>
                                      <p:cBhvr>
                                        <p:cTn id="365" dur="500" fill="hold"/>
                                        <p:tgtEl>
                                          <p:spTgt spid="182"/>
                                        </p:tgtEl>
                                        <p:attrNameLst>
                                          <p:attrName>fill.type</p:attrName>
                                        </p:attrNameLst>
                                      </p:cBhvr>
                                      <p:to>
                                        <p:strVal val="solid"/>
                                      </p:to>
                                    </p:set>
                                    <p:set>
                                      <p:cBhvr>
                                        <p:cTn id="366" dur="500" fill="hold"/>
                                        <p:tgtEl>
                                          <p:spTgt spid="182"/>
                                        </p:tgtEl>
                                        <p:attrNameLst>
                                          <p:attrName>fill.on</p:attrName>
                                        </p:attrNameLst>
                                      </p:cBhvr>
                                      <p:to>
                                        <p:strVal val="true"/>
                                      </p:to>
                                    </p:set>
                                  </p:childTnLst>
                                </p:cTn>
                              </p:par>
                              <p:par>
                                <p:cTn id="367" presetID="19" presetClass="emph" presetSubtype="0" fill="hold" grpId="0" nodeType="withEffect">
                                  <p:stCondLst>
                                    <p:cond delay="0"/>
                                  </p:stCondLst>
                                  <p:childTnLst>
                                    <p:animClr clrSpc="rgb" dir="cw">
                                      <p:cBhvr override="childStyle">
                                        <p:cTn id="368" dur="500" fill="hold"/>
                                        <p:tgtEl>
                                          <p:spTgt spid="183"/>
                                        </p:tgtEl>
                                        <p:attrNameLst>
                                          <p:attrName>style.color</p:attrName>
                                        </p:attrNameLst>
                                      </p:cBhvr>
                                      <p:to>
                                        <a:schemeClr val="accent2"/>
                                      </p:to>
                                    </p:animClr>
                                    <p:animClr clrSpc="rgb" dir="cw">
                                      <p:cBhvr>
                                        <p:cTn id="369" dur="500" fill="hold"/>
                                        <p:tgtEl>
                                          <p:spTgt spid="183"/>
                                        </p:tgtEl>
                                        <p:attrNameLst>
                                          <p:attrName>fillcolor</p:attrName>
                                        </p:attrNameLst>
                                      </p:cBhvr>
                                      <p:to>
                                        <a:schemeClr val="accent2"/>
                                      </p:to>
                                    </p:animClr>
                                    <p:set>
                                      <p:cBhvr>
                                        <p:cTn id="370" dur="500" fill="hold"/>
                                        <p:tgtEl>
                                          <p:spTgt spid="183"/>
                                        </p:tgtEl>
                                        <p:attrNameLst>
                                          <p:attrName>fill.type</p:attrName>
                                        </p:attrNameLst>
                                      </p:cBhvr>
                                      <p:to>
                                        <p:strVal val="solid"/>
                                      </p:to>
                                    </p:set>
                                    <p:set>
                                      <p:cBhvr>
                                        <p:cTn id="371" dur="500" fill="hold"/>
                                        <p:tgtEl>
                                          <p:spTgt spid="183"/>
                                        </p:tgtEl>
                                        <p:attrNameLst>
                                          <p:attrName>fill.on</p:attrName>
                                        </p:attrNameLst>
                                      </p:cBhvr>
                                      <p:to>
                                        <p:strVal val="true"/>
                                      </p:to>
                                    </p:set>
                                  </p:childTnLst>
                                </p:cTn>
                              </p:par>
                              <p:par>
                                <p:cTn id="372" presetID="19" presetClass="emph" presetSubtype="0" fill="hold" grpId="0" nodeType="withEffect">
                                  <p:stCondLst>
                                    <p:cond delay="0"/>
                                  </p:stCondLst>
                                  <p:childTnLst>
                                    <p:animClr clrSpc="rgb" dir="cw">
                                      <p:cBhvr override="childStyle">
                                        <p:cTn id="373" dur="500" fill="hold"/>
                                        <p:tgtEl>
                                          <p:spTgt spid="184"/>
                                        </p:tgtEl>
                                        <p:attrNameLst>
                                          <p:attrName>style.color</p:attrName>
                                        </p:attrNameLst>
                                      </p:cBhvr>
                                      <p:to>
                                        <a:schemeClr val="accent2"/>
                                      </p:to>
                                    </p:animClr>
                                    <p:animClr clrSpc="rgb" dir="cw">
                                      <p:cBhvr>
                                        <p:cTn id="374" dur="500" fill="hold"/>
                                        <p:tgtEl>
                                          <p:spTgt spid="184"/>
                                        </p:tgtEl>
                                        <p:attrNameLst>
                                          <p:attrName>fillcolor</p:attrName>
                                        </p:attrNameLst>
                                      </p:cBhvr>
                                      <p:to>
                                        <a:schemeClr val="accent2"/>
                                      </p:to>
                                    </p:animClr>
                                    <p:set>
                                      <p:cBhvr>
                                        <p:cTn id="375" dur="500" fill="hold"/>
                                        <p:tgtEl>
                                          <p:spTgt spid="184"/>
                                        </p:tgtEl>
                                        <p:attrNameLst>
                                          <p:attrName>fill.type</p:attrName>
                                        </p:attrNameLst>
                                      </p:cBhvr>
                                      <p:to>
                                        <p:strVal val="solid"/>
                                      </p:to>
                                    </p:set>
                                    <p:set>
                                      <p:cBhvr>
                                        <p:cTn id="376" dur="500" fill="hold"/>
                                        <p:tgtEl>
                                          <p:spTgt spid="184"/>
                                        </p:tgtEl>
                                        <p:attrNameLst>
                                          <p:attrName>fill.on</p:attrName>
                                        </p:attrNameLst>
                                      </p:cBhvr>
                                      <p:to>
                                        <p:strVal val="true"/>
                                      </p:to>
                                    </p:set>
                                  </p:childTnLst>
                                </p:cTn>
                              </p:par>
                            </p:childTnLst>
                          </p:cTn>
                        </p:par>
                      </p:childTnLst>
                    </p:cTn>
                  </p:par>
                  <p:par>
                    <p:cTn id="377" fill="hold">
                      <p:stCondLst>
                        <p:cond delay="indefinite"/>
                      </p:stCondLst>
                      <p:childTnLst>
                        <p:par>
                          <p:cTn id="378" fill="hold">
                            <p:stCondLst>
                              <p:cond delay="0"/>
                            </p:stCondLst>
                            <p:childTnLst>
                              <p:par>
                                <p:cTn id="379" presetID="6" presetClass="exit" presetSubtype="32" fill="hold" grpId="1" nodeType="clickEffect">
                                  <p:stCondLst>
                                    <p:cond delay="0"/>
                                  </p:stCondLst>
                                  <p:childTnLst>
                                    <p:animEffect transition="out" filter="circle(out)">
                                      <p:cBhvr>
                                        <p:cTn id="380" dur="2000"/>
                                        <p:tgtEl>
                                          <p:spTgt spid="176"/>
                                        </p:tgtEl>
                                      </p:cBhvr>
                                    </p:animEffect>
                                    <p:set>
                                      <p:cBhvr>
                                        <p:cTn id="381" dur="1" fill="hold">
                                          <p:stCondLst>
                                            <p:cond delay="1999"/>
                                          </p:stCondLst>
                                        </p:cTn>
                                        <p:tgtEl>
                                          <p:spTgt spid="176"/>
                                        </p:tgtEl>
                                        <p:attrNameLst>
                                          <p:attrName>style.visibility</p:attrName>
                                        </p:attrNameLst>
                                      </p:cBhvr>
                                      <p:to>
                                        <p:strVal val="hidden"/>
                                      </p:to>
                                    </p:set>
                                  </p:childTnLst>
                                </p:cTn>
                              </p:par>
                              <p:par>
                                <p:cTn id="382" presetID="6" presetClass="exit" presetSubtype="32" fill="hold" grpId="1" nodeType="withEffect">
                                  <p:stCondLst>
                                    <p:cond delay="0"/>
                                  </p:stCondLst>
                                  <p:childTnLst>
                                    <p:animEffect transition="out" filter="circle(out)">
                                      <p:cBhvr>
                                        <p:cTn id="383" dur="2000"/>
                                        <p:tgtEl>
                                          <p:spTgt spid="177"/>
                                        </p:tgtEl>
                                      </p:cBhvr>
                                    </p:animEffect>
                                    <p:set>
                                      <p:cBhvr>
                                        <p:cTn id="384" dur="1" fill="hold">
                                          <p:stCondLst>
                                            <p:cond delay="1999"/>
                                          </p:stCondLst>
                                        </p:cTn>
                                        <p:tgtEl>
                                          <p:spTgt spid="177"/>
                                        </p:tgtEl>
                                        <p:attrNameLst>
                                          <p:attrName>style.visibility</p:attrName>
                                        </p:attrNameLst>
                                      </p:cBhvr>
                                      <p:to>
                                        <p:strVal val="hidden"/>
                                      </p:to>
                                    </p:set>
                                  </p:childTnLst>
                                </p:cTn>
                              </p:par>
                              <p:par>
                                <p:cTn id="385" presetID="6" presetClass="exit" presetSubtype="32" fill="hold" grpId="1" nodeType="withEffect">
                                  <p:stCondLst>
                                    <p:cond delay="0"/>
                                  </p:stCondLst>
                                  <p:childTnLst>
                                    <p:animEffect transition="out" filter="circle(out)">
                                      <p:cBhvr>
                                        <p:cTn id="386" dur="2000"/>
                                        <p:tgtEl>
                                          <p:spTgt spid="178"/>
                                        </p:tgtEl>
                                      </p:cBhvr>
                                    </p:animEffect>
                                    <p:set>
                                      <p:cBhvr>
                                        <p:cTn id="387" dur="1" fill="hold">
                                          <p:stCondLst>
                                            <p:cond delay="1999"/>
                                          </p:stCondLst>
                                        </p:cTn>
                                        <p:tgtEl>
                                          <p:spTgt spid="178"/>
                                        </p:tgtEl>
                                        <p:attrNameLst>
                                          <p:attrName>style.visibility</p:attrName>
                                        </p:attrNameLst>
                                      </p:cBhvr>
                                      <p:to>
                                        <p:strVal val="hidden"/>
                                      </p:to>
                                    </p:set>
                                  </p:childTnLst>
                                </p:cTn>
                              </p:par>
                              <p:par>
                                <p:cTn id="388" presetID="6" presetClass="exit" presetSubtype="32" fill="hold" grpId="1" nodeType="withEffect">
                                  <p:stCondLst>
                                    <p:cond delay="0"/>
                                  </p:stCondLst>
                                  <p:childTnLst>
                                    <p:animEffect transition="out" filter="circle(out)">
                                      <p:cBhvr>
                                        <p:cTn id="389" dur="2000"/>
                                        <p:tgtEl>
                                          <p:spTgt spid="179"/>
                                        </p:tgtEl>
                                      </p:cBhvr>
                                    </p:animEffect>
                                    <p:set>
                                      <p:cBhvr>
                                        <p:cTn id="390" dur="1" fill="hold">
                                          <p:stCondLst>
                                            <p:cond delay="1999"/>
                                          </p:stCondLst>
                                        </p:cTn>
                                        <p:tgtEl>
                                          <p:spTgt spid="179"/>
                                        </p:tgtEl>
                                        <p:attrNameLst>
                                          <p:attrName>style.visibility</p:attrName>
                                        </p:attrNameLst>
                                      </p:cBhvr>
                                      <p:to>
                                        <p:strVal val="hidden"/>
                                      </p:to>
                                    </p:set>
                                  </p:childTnLst>
                                </p:cTn>
                              </p:par>
                              <p:par>
                                <p:cTn id="391" presetID="6" presetClass="exit" presetSubtype="32" fill="hold" grpId="1" nodeType="withEffect">
                                  <p:stCondLst>
                                    <p:cond delay="0"/>
                                  </p:stCondLst>
                                  <p:childTnLst>
                                    <p:animEffect transition="out" filter="circle(out)">
                                      <p:cBhvr>
                                        <p:cTn id="392" dur="2000"/>
                                        <p:tgtEl>
                                          <p:spTgt spid="180"/>
                                        </p:tgtEl>
                                      </p:cBhvr>
                                    </p:animEffect>
                                    <p:set>
                                      <p:cBhvr>
                                        <p:cTn id="393" dur="1" fill="hold">
                                          <p:stCondLst>
                                            <p:cond delay="1999"/>
                                          </p:stCondLst>
                                        </p:cTn>
                                        <p:tgtEl>
                                          <p:spTgt spid="180"/>
                                        </p:tgtEl>
                                        <p:attrNameLst>
                                          <p:attrName>style.visibility</p:attrName>
                                        </p:attrNameLst>
                                      </p:cBhvr>
                                      <p:to>
                                        <p:strVal val="hidden"/>
                                      </p:to>
                                    </p:set>
                                  </p:childTnLst>
                                </p:cTn>
                              </p:par>
                              <p:par>
                                <p:cTn id="394" presetID="6" presetClass="exit" presetSubtype="32" fill="hold" grpId="1" nodeType="withEffect">
                                  <p:stCondLst>
                                    <p:cond delay="0"/>
                                  </p:stCondLst>
                                  <p:childTnLst>
                                    <p:animEffect transition="out" filter="circle(out)">
                                      <p:cBhvr>
                                        <p:cTn id="395" dur="2000"/>
                                        <p:tgtEl>
                                          <p:spTgt spid="181"/>
                                        </p:tgtEl>
                                      </p:cBhvr>
                                    </p:animEffect>
                                    <p:set>
                                      <p:cBhvr>
                                        <p:cTn id="396" dur="1" fill="hold">
                                          <p:stCondLst>
                                            <p:cond delay="1999"/>
                                          </p:stCondLst>
                                        </p:cTn>
                                        <p:tgtEl>
                                          <p:spTgt spid="181"/>
                                        </p:tgtEl>
                                        <p:attrNameLst>
                                          <p:attrName>style.visibility</p:attrName>
                                        </p:attrNameLst>
                                      </p:cBhvr>
                                      <p:to>
                                        <p:strVal val="hidden"/>
                                      </p:to>
                                    </p:set>
                                  </p:childTnLst>
                                </p:cTn>
                              </p:par>
                              <p:par>
                                <p:cTn id="397" presetID="6" presetClass="exit" presetSubtype="32" fill="hold" grpId="1" nodeType="withEffect">
                                  <p:stCondLst>
                                    <p:cond delay="0"/>
                                  </p:stCondLst>
                                  <p:childTnLst>
                                    <p:animEffect transition="out" filter="circle(out)">
                                      <p:cBhvr>
                                        <p:cTn id="398" dur="2000"/>
                                        <p:tgtEl>
                                          <p:spTgt spid="182"/>
                                        </p:tgtEl>
                                      </p:cBhvr>
                                    </p:animEffect>
                                    <p:set>
                                      <p:cBhvr>
                                        <p:cTn id="399" dur="1" fill="hold">
                                          <p:stCondLst>
                                            <p:cond delay="1999"/>
                                          </p:stCondLst>
                                        </p:cTn>
                                        <p:tgtEl>
                                          <p:spTgt spid="182"/>
                                        </p:tgtEl>
                                        <p:attrNameLst>
                                          <p:attrName>style.visibility</p:attrName>
                                        </p:attrNameLst>
                                      </p:cBhvr>
                                      <p:to>
                                        <p:strVal val="hidden"/>
                                      </p:to>
                                    </p:set>
                                  </p:childTnLst>
                                </p:cTn>
                              </p:par>
                              <p:par>
                                <p:cTn id="400" presetID="6" presetClass="exit" presetSubtype="32" fill="hold" grpId="1" nodeType="withEffect">
                                  <p:stCondLst>
                                    <p:cond delay="0"/>
                                  </p:stCondLst>
                                  <p:childTnLst>
                                    <p:animEffect transition="out" filter="circle(out)">
                                      <p:cBhvr>
                                        <p:cTn id="401" dur="2000"/>
                                        <p:tgtEl>
                                          <p:spTgt spid="183"/>
                                        </p:tgtEl>
                                      </p:cBhvr>
                                    </p:animEffect>
                                    <p:set>
                                      <p:cBhvr>
                                        <p:cTn id="402" dur="1" fill="hold">
                                          <p:stCondLst>
                                            <p:cond delay="1999"/>
                                          </p:stCondLst>
                                        </p:cTn>
                                        <p:tgtEl>
                                          <p:spTgt spid="183"/>
                                        </p:tgtEl>
                                        <p:attrNameLst>
                                          <p:attrName>style.visibility</p:attrName>
                                        </p:attrNameLst>
                                      </p:cBhvr>
                                      <p:to>
                                        <p:strVal val="hidden"/>
                                      </p:to>
                                    </p:set>
                                  </p:childTnLst>
                                </p:cTn>
                              </p:par>
                              <p:par>
                                <p:cTn id="403" presetID="6" presetClass="exit" presetSubtype="32" fill="hold" grpId="1" nodeType="withEffect">
                                  <p:stCondLst>
                                    <p:cond delay="0"/>
                                  </p:stCondLst>
                                  <p:childTnLst>
                                    <p:animEffect transition="out" filter="circle(out)">
                                      <p:cBhvr>
                                        <p:cTn id="404" dur="2000"/>
                                        <p:tgtEl>
                                          <p:spTgt spid="184"/>
                                        </p:tgtEl>
                                      </p:cBhvr>
                                    </p:animEffect>
                                    <p:set>
                                      <p:cBhvr>
                                        <p:cTn id="405" dur="1" fill="hold">
                                          <p:stCondLst>
                                            <p:cond delay="1999"/>
                                          </p:stCondLst>
                                        </p:cTn>
                                        <p:tgtEl>
                                          <p:spTgt spid="184"/>
                                        </p:tgtEl>
                                        <p:attrNameLst>
                                          <p:attrName>style.visibility</p:attrName>
                                        </p:attrNameLst>
                                      </p:cBhvr>
                                      <p:to>
                                        <p:strVal val="hidden"/>
                                      </p:to>
                                    </p:set>
                                  </p:childTnLst>
                                </p:cTn>
                              </p:par>
                              <p:par>
                                <p:cTn id="406" presetID="6" presetClass="exit" presetSubtype="32" fill="hold" grpId="1" nodeType="withEffect">
                                  <p:stCondLst>
                                    <p:cond delay="0"/>
                                  </p:stCondLst>
                                  <p:childTnLst>
                                    <p:animEffect transition="out" filter="circle(out)">
                                      <p:cBhvr>
                                        <p:cTn id="407" dur="2000"/>
                                        <p:tgtEl>
                                          <p:spTgt spid="215"/>
                                        </p:tgtEl>
                                      </p:cBhvr>
                                    </p:animEffect>
                                    <p:set>
                                      <p:cBhvr>
                                        <p:cTn id="408" dur="1" fill="hold">
                                          <p:stCondLst>
                                            <p:cond delay="1999"/>
                                          </p:stCondLst>
                                        </p:cTn>
                                        <p:tgtEl>
                                          <p:spTgt spid="215"/>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09" restart="whenNotActive" fill="hold" evtFilter="cancelBubble" nodeType="interactiveSeq">
                <p:stCondLst>
                  <p:cond evt="onClick" delay="0">
                    <p:tgtEl>
                      <p:spTgt spid="24"/>
                    </p:tgtEl>
                  </p:cond>
                </p:stCondLst>
                <p:endSync evt="end" delay="0">
                  <p:rtn val="all"/>
                </p:endSync>
                <p:childTnLst>
                  <p:par>
                    <p:cTn id="410" fill="hold">
                      <p:stCondLst>
                        <p:cond delay="0"/>
                      </p:stCondLst>
                      <p:childTnLst>
                        <p:par>
                          <p:cTn id="411" fill="hold">
                            <p:stCondLst>
                              <p:cond delay="0"/>
                            </p:stCondLst>
                            <p:childTnLst>
                              <p:par>
                                <p:cTn id="412" presetID="6" presetClass="entr" presetSubtype="16" fill="hold" grpId="0" nodeType="withEffect">
                                  <p:stCondLst>
                                    <p:cond delay="0"/>
                                  </p:stCondLst>
                                  <p:childTnLst>
                                    <p:set>
                                      <p:cBhvr>
                                        <p:cTn id="413" dur="1" fill="hold">
                                          <p:stCondLst>
                                            <p:cond delay="0"/>
                                          </p:stCondLst>
                                        </p:cTn>
                                        <p:tgtEl>
                                          <p:spTgt spid="216"/>
                                        </p:tgtEl>
                                        <p:attrNameLst>
                                          <p:attrName>style.visibility</p:attrName>
                                        </p:attrNameLst>
                                      </p:cBhvr>
                                      <p:to>
                                        <p:strVal val="visible"/>
                                      </p:to>
                                    </p:set>
                                    <p:animEffect transition="in" filter="circle(in)">
                                      <p:cBhvr>
                                        <p:cTn id="414" dur="2000"/>
                                        <p:tgtEl>
                                          <p:spTgt spid="216"/>
                                        </p:tgtEl>
                                      </p:cBhvr>
                                    </p:animEffect>
                                  </p:childTnLst>
                                </p:cTn>
                              </p:par>
                              <p:par>
                                <p:cTn id="415" presetID="19" presetClass="emph" presetSubtype="0" fill="hold" grpId="0" nodeType="withEffect">
                                  <p:stCondLst>
                                    <p:cond delay="0"/>
                                  </p:stCondLst>
                                  <p:childTnLst>
                                    <p:animClr clrSpc="rgb" dir="cw">
                                      <p:cBhvr override="childStyle">
                                        <p:cTn id="416" dur="500" fill="hold"/>
                                        <p:tgtEl>
                                          <p:spTgt spid="185"/>
                                        </p:tgtEl>
                                        <p:attrNameLst>
                                          <p:attrName>style.color</p:attrName>
                                        </p:attrNameLst>
                                      </p:cBhvr>
                                      <p:to>
                                        <a:schemeClr val="accent2"/>
                                      </p:to>
                                    </p:animClr>
                                    <p:animClr clrSpc="rgb" dir="cw">
                                      <p:cBhvr>
                                        <p:cTn id="417" dur="500" fill="hold"/>
                                        <p:tgtEl>
                                          <p:spTgt spid="185"/>
                                        </p:tgtEl>
                                        <p:attrNameLst>
                                          <p:attrName>fillcolor</p:attrName>
                                        </p:attrNameLst>
                                      </p:cBhvr>
                                      <p:to>
                                        <a:schemeClr val="accent2"/>
                                      </p:to>
                                    </p:animClr>
                                    <p:set>
                                      <p:cBhvr>
                                        <p:cTn id="418" dur="500" fill="hold"/>
                                        <p:tgtEl>
                                          <p:spTgt spid="185"/>
                                        </p:tgtEl>
                                        <p:attrNameLst>
                                          <p:attrName>fill.type</p:attrName>
                                        </p:attrNameLst>
                                      </p:cBhvr>
                                      <p:to>
                                        <p:strVal val="solid"/>
                                      </p:to>
                                    </p:set>
                                    <p:set>
                                      <p:cBhvr>
                                        <p:cTn id="419" dur="500" fill="hold"/>
                                        <p:tgtEl>
                                          <p:spTgt spid="185"/>
                                        </p:tgtEl>
                                        <p:attrNameLst>
                                          <p:attrName>fill.on</p:attrName>
                                        </p:attrNameLst>
                                      </p:cBhvr>
                                      <p:to>
                                        <p:strVal val="true"/>
                                      </p:to>
                                    </p:set>
                                  </p:childTnLst>
                                </p:cTn>
                              </p:par>
                              <p:par>
                                <p:cTn id="420" presetID="19" presetClass="emph" presetSubtype="0" fill="hold" grpId="0" nodeType="withEffect">
                                  <p:stCondLst>
                                    <p:cond delay="0"/>
                                  </p:stCondLst>
                                  <p:childTnLst>
                                    <p:animClr clrSpc="rgb" dir="cw">
                                      <p:cBhvr override="childStyle">
                                        <p:cTn id="421" dur="500" fill="hold"/>
                                        <p:tgtEl>
                                          <p:spTgt spid="186"/>
                                        </p:tgtEl>
                                        <p:attrNameLst>
                                          <p:attrName>style.color</p:attrName>
                                        </p:attrNameLst>
                                      </p:cBhvr>
                                      <p:to>
                                        <a:schemeClr val="accent2"/>
                                      </p:to>
                                    </p:animClr>
                                    <p:animClr clrSpc="rgb" dir="cw">
                                      <p:cBhvr>
                                        <p:cTn id="422" dur="500" fill="hold"/>
                                        <p:tgtEl>
                                          <p:spTgt spid="186"/>
                                        </p:tgtEl>
                                        <p:attrNameLst>
                                          <p:attrName>fillcolor</p:attrName>
                                        </p:attrNameLst>
                                      </p:cBhvr>
                                      <p:to>
                                        <a:schemeClr val="accent2"/>
                                      </p:to>
                                    </p:animClr>
                                    <p:set>
                                      <p:cBhvr>
                                        <p:cTn id="423" dur="500" fill="hold"/>
                                        <p:tgtEl>
                                          <p:spTgt spid="186"/>
                                        </p:tgtEl>
                                        <p:attrNameLst>
                                          <p:attrName>fill.type</p:attrName>
                                        </p:attrNameLst>
                                      </p:cBhvr>
                                      <p:to>
                                        <p:strVal val="solid"/>
                                      </p:to>
                                    </p:set>
                                    <p:set>
                                      <p:cBhvr>
                                        <p:cTn id="424" dur="500" fill="hold"/>
                                        <p:tgtEl>
                                          <p:spTgt spid="186"/>
                                        </p:tgtEl>
                                        <p:attrNameLst>
                                          <p:attrName>fill.on</p:attrName>
                                        </p:attrNameLst>
                                      </p:cBhvr>
                                      <p:to>
                                        <p:strVal val="true"/>
                                      </p:to>
                                    </p:set>
                                  </p:childTnLst>
                                </p:cTn>
                              </p:par>
                              <p:par>
                                <p:cTn id="425" presetID="19" presetClass="emph" presetSubtype="0" fill="hold" grpId="0" nodeType="withEffect">
                                  <p:stCondLst>
                                    <p:cond delay="0"/>
                                  </p:stCondLst>
                                  <p:childTnLst>
                                    <p:animClr clrSpc="rgb" dir="cw">
                                      <p:cBhvr override="childStyle">
                                        <p:cTn id="426" dur="500" fill="hold"/>
                                        <p:tgtEl>
                                          <p:spTgt spid="187"/>
                                        </p:tgtEl>
                                        <p:attrNameLst>
                                          <p:attrName>style.color</p:attrName>
                                        </p:attrNameLst>
                                      </p:cBhvr>
                                      <p:to>
                                        <a:schemeClr val="accent2"/>
                                      </p:to>
                                    </p:animClr>
                                    <p:animClr clrSpc="rgb" dir="cw">
                                      <p:cBhvr>
                                        <p:cTn id="427" dur="500" fill="hold"/>
                                        <p:tgtEl>
                                          <p:spTgt spid="187"/>
                                        </p:tgtEl>
                                        <p:attrNameLst>
                                          <p:attrName>fillcolor</p:attrName>
                                        </p:attrNameLst>
                                      </p:cBhvr>
                                      <p:to>
                                        <a:schemeClr val="accent2"/>
                                      </p:to>
                                    </p:animClr>
                                    <p:set>
                                      <p:cBhvr>
                                        <p:cTn id="428" dur="500" fill="hold"/>
                                        <p:tgtEl>
                                          <p:spTgt spid="187"/>
                                        </p:tgtEl>
                                        <p:attrNameLst>
                                          <p:attrName>fill.type</p:attrName>
                                        </p:attrNameLst>
                                      </p:cBhvr>
                                      <p:to>
                                        <p:strVal val="solid"/>
                                      </p:to>
                                    </p:set>
                                    <p:set>
                                      <p:cBhvr>
                                        <p:cTn id="429" dur="500" fill="hold"/>
                                        <p:tgtEl>
                                          <p:spTgt spid="187"/>
                                        </p:tgtEl>
                                        <p:attrNameLst>
                                          <p:attrName>fill.on</p:attrName>
                                        </p:attrNameLst>
                                      </p:cBhvr>
                                      <p:to>
                                        <p:strVal val="true"/>
                                      </p:to>
                                    </p:set>
                                  </p:childTnLst>
                                </p:cTn>
                              </p:par>
                              <p:par>
                                <p:cTn id="430" presetID="19" presetClass="emph" presetSubtype="0" fill="hold" grpId="0" nodeType="withEffect">
                                  <p:stCondLst>
                                    <p:cond delay="0"/>
                                  </p:stCondLst>
                                  <p:childTnLst>
                                    <p:animClr clrSpc="rgb" dir="cw">
                                      <p:cBhvr override="childStyle">
                                        <p:cTn id="431" dur="500" fill="hold"/>
                                        <p:tgtEl>
                                          <p:spTgt spid="188"/>
                                        </p:tgtEl>
                                        <p:attrNameLst>
                                          <p:attrName>style.color</p:attrName>
                                        </p:attrNameLst>
                                      </p:cBhvr>
                                      <p:to>
                                        <a:schemeClr val="accent2"/>
                                      </p:to>
                                    </p:animClr>
                                    <p:animClr clrSpc="rgb" dir="cw">
                                      <p:cBhvr>
                                        <p:cTn id="432" dur="500" fill="hold"/>
                                        <p:tgtEl>
                                          <p:spTgt spid="188"/>
                                        </p:tgtEl>
                                        <p:attrNameLst>
                                          <p:attrName>fillcolor</p:attrName>
                                        </p:attrNameLst>
                                      </p:cBhvr>
                                      <p:to>
                                        <a:schemeClr val="accent2"/>
                                      </p:to>
                                    </p:animClr>
                                    <p:set>
                                      <p:cBhvr>
                                        <p:cTn id="433" dur="500" fill="hold"/>
                                        <p:tgtEl>
                                          <p:spTgt spid="188"/>
                                        </p:tgtEl>
                                        <p:attrNameLst>
                                          <p:attrName>fill.type</p:attrName>
                                        </p:attrNameLst>
                                      </p:cBhvr>
                                      <p:to>
                                        <p:strVal val="solid"/>
                                      </p:to>
                                    </p:set>
                                    <p:set>
                                      <p:cBhvr>
                                        <p:cTn id="434" dur="500" fill="hold"/>
                                        <p:tgtEl>
                                          <p:spTgt spid="188"/>
                                        </p:tgtEl>
                                        <p:attrNameLst>
                                          <p:attrName>fill.on</p:attrName>
                                        </p:attrNameLst>
                                      </p:cBhvr>
                                      <p:to>
                                        <p:strVal val="true"/>
                                      </p:to>
                                    </p:set>
                                  </p:childTnLst>
                                </p:cTn>
                              </p:par>
                              <p:par>
                                <p:cTn id="435" presetID="19" presetClass="emph" presetSubtype="0" fill="hold" grpId="0" nodeType="withEffect">
                                  <p:stCondLst>
                                    <p:cond delay="0"/>
                                  </p:stCondLst>
                                  <p:childTnLst>
                                    <p:animClr clrSpc="rgb" dir="cw">
                                      <p:cBhvr override="childStyle">
                                        <p:cTn id="436" dur="500" fill="hold"/>
                                        <p:tgtEl>
                                          <p:spTgt spid="189"/>
                                        </p:tgtEl>
                                        <p:attrNameLst>
                                          <p:attrName>style.color</p:attrName>
                                        </p:attrNameLst>
                                      </p:cBhvr>
                                      <p:to>
                                        <a:schemeClr val="accent2"/>
                                      </p:to>
                                    </p:animClr>
                                    <p:animClr clrSpc="rgb" dir="cw">
                                      <p:cBhvr>
                                        <p:cTn id="437" dur="500" fill="hold"/>
                                        <p:tgtEl>
                                          <p:spTgt spid="189"/>
                                        </p:tgtEl>
                                        <p:attrNameLst>
                                          <p:attrName>fillcolor</p:attrName>
                                        </p:attrNameLst>
                                      </p:cBhvr>
                                      <p:to>
                                        <a:schemeClr val="accent2"/>
                                      </p:to>
                                    </p:animClr>
                                    <p:set>
                                      <p:cBhvr>
                                        <p:cTn id="438" dur="500" fill="hold"/>
                                        <p:tgtEl>
                                          <p:spTgt spid="189"/>
                                        </p:tgtEl>
                                        <p:attrNameLst>
                                          <p:attrName>fill.type</p:attrName>
                                        </p:attrNameLst>
                                      </p:cBhvr>
                                      <p:to>
                                        <p:strVal val="solid"/>
                                      </p:to>
                                    </p:set>
                                    <p:set>
                                      <p:cBhvr>
                                        <p:cTn id="439" dur="500" fill="hold"/>
                                        <p:tgtEl>
                                          <p:spTgt spid="189"/>
                                        </p:tgtEl>
                                        <p:attrNameLst>
                                          <p:attrName>fill.on</p:attrName>
                                        </p:attrNameLst>
                                      </p:cBhvr>
                                      <p:to>
                                        <p:strVal val="true"/>
                                      </p:to>
                                    </p:set>
                                  </p:childTnLst>
                                </p:cTn>
                              </p:par>
                              <p:par>
                                <p:cTn id="440" presetID="19" presetClass="emph" presetSubtype="0" fill="hold" grpId="0" nodeType="withEffect">
                                  <p:stCondLst>
                                    <p:cond delay="0"/>
                                  </p:stCondLst>
                                  <p:childTnLst>
                                    <p:animClr clrSpc="rgb" dir="cw">
                                      <p:cBhvr override="childStyle">
                                        <p:cTn id="441" dur="500" fill="hold"/>
                                        <p:tgtEl>
                                          <p:spTgt spid="190"/>
                                        </p:tgtEl>
                                        <p:attrNameLst>
                                          <p:attrName>style.color</p:attrName>
                                        </p:attrNameLst>
                                      </p:cBhvr>
                                      <p:to>
                                        <a:schemeClr val="accent2"/>
                                      </p:to>
                                    </p:animClr>
                                    <p:animClr clrSpc="rgb" dir="cw">
                                      <p:cBhvr>
                                        <p:cTn id="442" dur="500" fill="hold"/>
                                        <p:tgtEl>
                                          <p:spTgt spid="190"/>
                                        </p:tgtEl>
                                        <p:attrNameLst>
                                          <p:attrName>fillcolor</p:attrName>
                                        </p:attrNameLst>
                                      </p:cBhvr>
                                      <p:to>
                                        <a:schemeClr val="accent2"/>
                                      </p:to>
                                    </p:animClr>
                                    <p:set>
                                      <p:cBhvr>
                                        <p:cTn id="443" dur="500" fill="hold"/>
                                        <p:tgtEl>
                                          <p:spTgt spid="190"/>
                                        </p:tgtEl>
                                        <p:attrNameLst>
                                          <p:attrName>fill.type</p:attrName>
                                        </p:attrNameLst>
                                      </p:cBhvr>
                                      <p:to>
                                        <p:strVal val="solid"/>
                                      </p:to>
                                    </p:set>
                                    <p:set>
                                      <p:cBhvr>
                                        <p:cTn id="444" dur="500" fill="hold"/>
                                        <p:tgtEl>
                                          <p:spTgt spid="190"/>
                                        </p:tgtEl>
                                        <p:attrNameLst>
                                          <p:attrName>fill.on</p:attrName>
                                        </p:attrNameLst>
                                      </p:cBhvr>
                                      <p:to>
                                        <p:strVal val="true"/>
                                      </p:to>
                                    </p:set>
                                  </p:childTnLst>
                                </p:cTn>
                              </p:par>
                              <p:par>
                                <p:cTn id="445" presetID="19" presetClass="emph" presetSubtype="0" fill="hold" grpId="0" nodeType="withEffect">
                                  <p:stCondLst>
                                    <p:cond delay="0"/>
                                  </p:stCondLst>
                                  <p:childTnLst>
                                    <p:animClr clrSpc="rgb" dir="cw">
                                      <p:cBhvr override="childStyle">
                                        <p:cTn id="446" dur="500" fill="hold"/>
                                        <p:tgtEl>
                                          <p:spTgt spid="191"/>
                                        </p:tgtEl>
                                        <p:attrNameLst>
                                          <p:attrName>style.color</p:attrName>
                                        </p:attrNameLst>
                                      </p:cBhvr>
                                      <p:to>
                                        <a:schemeClr val="accent2"/>
                                      </p:to>
                                    </p:animClr>
                                    <p:animClr clrSpc="rgb" dir="cw">
                                      <p:cBhvr>
                                        <p:cTn id="447" dur="500" fill="hold"/>
                                        <p:tgtEl>
                                          <p:spTgt spid="191"/>
                                        </p:tgtEl>
                                        <p:attrNameLst>
                                          <p:attrName>fillcolor</p:attrName>
                                        </p:attrNameLst>
                                      </p:cBhvr>
                                      <p:to>
                                        <a:schemeClr val="accent2"/>
                                      </p:to>
                                    </p:animClr>
                                    <p:set>
                                      <p:cBhvr>
                                        <p:cTn id="448" dur="500" fill="hold"/>
                                        <p:tgtEl>
                                          <p:spTgt spid="191"/>
                                        </p:tgtEl>
                                        <p:attrNameLst>
                                          <p:attrName>fill.type</p:attrName>
                                        </p:attrNameLst>
                                      </p:cBhvr>
                                      <p:to>
                                        <p:strVal val="solid"/>
                                      </p:to>
                                    </p:set>
                                    <p:set>
                                      <p:cBhvr>
                                        <p:cTn id="449" dur="500" fill="hold"/>
                                        <p:tgtEl>
                                          <p:spTgt spid="191"/>
                                        </p:tgtEl>
                                        <p:attrNameLst>
                                          <p:attrName>fill.on</p:attrName>
                                        </p:attrNameLst>
                                      </p:cBhvr>
                                      <p:to>
                                        <p:strVal val="true"/>
                                      </p:to>
                                    </p:set>
                                  </p:childTnLst>
                                </p:cTn>
                              </p:par>
                            </p:childTnLst>
                          </p:cTn>
                        </p:par>
                      </p:childTnLst>
                    </p:cTn>
                  </p:par>
                  <p:par>
                    <p:cTn id="450" fill="hold">
                      <p:stCondLst>
                        <p:cond delay="indefinite"/>
                      </p:stCondLst>
                      <p:childTnLst>
                        <p:par>
                          <p:cTn id="451" fill="hold">
                            <p:stCondLst>
                              <p:cond delay="0"/>
                            </p:stCondLst>
                            <p:childTnLst>
                              <p:par>
                                <p:cTn id="452" presetID="6" presetClass="exit" presetSubtype="32" fill="hold" grpId="1" nodeType="clickEffect">
                                  <p:stCondLst>
                                    <p:cond delay="0"/>
                                  </p:stCondLst>
                                  <p:childTnLst>
                                    <p:animEffect transition="out" filter="circle(out)">
                                      <p:cBhvr>
                                        <p:cTn id="453" dur="2000"/>
                                        <p:tgtEl>
                                          <p:spTgt spid="185"/>
                                        </p:tgtEl>
                                      </p:cBhvr>
                                    </p:animEffect>
                                    <p:set>
                                      <p:cBhvr>
                                        <p:cTn id="454" dur="1" fill="hold">
                                          <p:stCondLst>
                                            <p:cond delay="1999"/>
                                          </p:stCondLst>
                                        </p:cTn>
                                        <p:tgtEl>
                                          <p:spTgt spid="185"/>
                                        </p:tgtEl>
                                        <p:attrNameLst>
                                          <p:attrName>style.visibility</p:attrName>
                                        </p:attrNameLst>
                                      </p:cBhvr>
                                      <p:to>
                                        <p:strVal val="hidden"/>
                                      </p:to>
                                    </p:set>
                                  </p:childTnLst>
                                </p:cTn>
                              </p:par>
                              <p:par>
                                <p:cTn id="455" presetID="6" presetClass="exit" presetSubtype="32" fill="hold" grpId="1" nodeType="withEffect">
                                  <p:stCondLst>
                                    <p:cond delay="0"/>
                                  </p:stCondLst>
                                  <p:childTnLst>
                                    <p:animEffect transition="out" filter="circle(out)">
                                      <p:cBhvr>
                                        <p:cTn id="456" dur="2000"/>
                                        <p:tgtEl>
                                          <p:spTgt spid="186"/>
                                        </p:tgtEl>
                                      </p:cBhvr>
                                    </p:animEffect>
                                    <p:set>
                                      <p:cBhvr>
                                        <p:cTn id="457" dur="1" fill="hold">
                                          <p:stCondLst>
                                            <p:cond delay="1999"/>
                                          </p:stCondLst>
                                        </p:cTn>
                                        <p:tgtEl>
                                          <p:spTgt spid="186"/>
                                        </p:tgtEl>
                                        <p:attrNameLst>
                                          <p:attrName>style.visibility</p:attrName>
                                        </p:attrNameLst>
                                      </p:cBhvr>
                                      <p:to>
                                        <p:strVal val="hidden"/>
                                      </p:to>
                                    </p:set>
                                  </p:childTnLst>
                                </p:cTn>
                              </p:par>
                              <p:par>
                                <p:cTn id="458" presetID="6" presetClass="exit" presetSubtype="32" fill="hold" grpId="1" nodeType="withEffect">
                                  <p:stCondLst>
                                    <p:cond delay="0"/>
                                  </p:stCondLst>
                                  <p:childTnLst>
                                    <p:animEffect transition="out" filter="circle(out)">
                                      <p:cBhvr>
                                        <p:cTn id="459" dur="2000"/>
                                        <p:tgtEl>
                                          <p:spTgt spid="187"/>
                                        </p:tgtEl>
                                      </p:cBhvr>
                                    </p:animEffect>
                                    <p:set>
                                      <p:cBhvr>
                                        <p:cTn id="460" dur="1" fill="hold">
                                          <p:stCondLst>
                                            <p:cond delay="1999"/>
                                          </p:stCondLst>
                                        </p:cTn>
                                        <p:tgtEl>
                                          <p:spTgt spid="187"/>
                                        </p:tgtEl>
                                        <p:attrNameLst>
                                          <p:attrName>style.visibility</p:attrName>
                                        </p:attrNameLst>
                                      </p:cBhvr>
                                      <p:to>
                                        <p:strVal val="hidden"/>
                                      </p:to>
                                    </p:set>
                                  </p:childTnLst>
                                </p:cTn>
                              </p:par>
                              <p:par>
                                <p:cTn id="461" presetID="6" presetClass="exit" presetSubtype="32" fill="hold" grpId="1" nodeType="withEffect">
                                  <p:stCondLst>
                                    <p:cond delay="0"/>
                                  </p:stCondLst>
                                  <p:childTnLst>
                                    <p:animEffect transition="out" filter="circle(out)">
                                      <p:cBhvr>
                                        <p:cTn id="462" dur="2000"/>
                                        <p:tgtEl>
                                          <p:spTgt spid="188"/>
                                        </p:tgtEl>
                                      </p:cBhvr>
                                    </p:animEffect>
                                    <p:set>
                                      <p:cBhvr>
                                        <p:cTn id="463" dur="1" fill="hold">
                                          <p:stCondLst>
                                            <p:cond delay="1999"/>
                                          </p:stCondLst>
                                        </p:cTn>
                                        <p:tgtEl>
                                          <p:spTgt spid="188"/>
                                        </p:tgtEl>
                                        <p:attrNameLst>
                                          <p:attrName>style.visibility</p:attrName>
                                        </p:attrNameLst>
                                      </p:cBhvr>
                                      <p:to>
                                        <p:strVal val="hidden"/>
                                      </p:to>
                                    </p:set>
                                  </p:childTnLst>
                                </p:cTn>
                              </p:par>
                              <p:par>
                                <p:cTn id="464" presetID="6" presetClass="exit" presetSubtype="32" fill="hold" grpId="1" nodeType="withEffect">
                                  <p:stCondLst>
                                    <p:cond delay="0"/>
                                  </p:stCondLst>
                                  <p:childTnLst>
                                    <p:animEffect transition="out" filter="circle(out)">
                                      <p:cBhvr>
                                        <p:cTn id="465" dur="2000"/>
                                        <p:tgtEl>
                                          <p:spTgt spid="189"/>
                                        </p:tgtEl>
                                      </p:cBhvr>
                                    </p:animEffect>
                                    <p:set>
                                      <p:cBhvr>
                                        <p:cTn id="466" dur="1" fill="hold">
                                          <p:stCondLst>
                                            <p:cond delay="1999"/>
                                          </p:stCondLst>
                                        </p:cTn>
                                        <p:tgtEl>
                                          <p:spTgt spid="189"/>
                                        </p:tgtEl>
                                        <p:attrNameLst>
                                          <p:attrName>style.visibility</p:attrName>
                                        </p:attrNameLst>
                                      </p:cBhvr>
                                      <p:to>
                                        <p:strVal val="hidden"/>
                                      </p:to>
                                    </p:set>
                                  </p:childTnLst>
                                </p:cTn>
                              </p:par>
                              <p:par>
                                <p:cTn id="467" presetID="6" presetClass="exit" presetSubtype="32" fill="hold" grpId="1" nodeType="withEffect">
                                  <p:stCondLst>
                                    <p:cond delay="0"/>
                                  </p:stCondLst>
                                  <p:childTnLst>
                                    <p:animEffect transition="out" filter="circle(out)">
                                      <p:cBhvr>
                                        <p:cTn id="468" dur="2000"/>
                                        <p:tgtEl>
                                          <p:spTgt spid="190"/>
                                        </p:tgtEl>
                                      </p:cBhvr>
                                    </p:animEffect>
                                    <p:set>
                                      <p:cBhvr>
                                        <p:cTn id="469" dur="1" fill="hold">
                                          <p:stCondLst>
                                            <p:cond delay="1999"/>
                                          </p:stCondLst>
                                        </p:cTn>
                                        <p:tgtEl>
                                          <p:spTgt spid="190"/>
                                        </p:tgtEl>
                                        <p:attrNameLst>
                                          <p:attrName>style.visibility</p:attrName>
                                        </p:attrNameLst>
                                      </p:cBhvr>
                                      <p:to>
                                        <p:strVal val="hidden"/>
                                      </p:to>
                                    </p:set>
                                  </p:childTnLst>
                                </p:cTn>
                              </p:par>
                              <p:par>
                                <p:cTn id="470" presetID="6" presetClass="exit" presetSubtype="32" fill="hold" grpId="1" nodeType="withEffect">
                                  <p:stCondLst>
                                    <p:cond delay="0"/>
                                  </p:stCondLst>
                                  <p:childTnLst>
                                    <p:animEffect transition="out" filter="circle(out)">
                                      <p:cBhvr>
                                        <p:cTn id="471" dur="2000"/>
                                        <p:tgtEl>
                                          <p:spTgt spid="191"/>
                                        </p:tgtEl>
                                      </p:cBhvr>
                                    </p:animEffect>
                                    <p:set>
                                      <p:cBhvr>
                                        <p:cTn id="472" dur="1" fill="hold">
                                          <p:stCondLst>
                                            <p:cond delay="1999"/>
                                          </p:stCondLst>
                                        </p:cTn>
                                        <p:tgtEl>
                                          <p:spTgt spid="191"/>
                                        </p:tgtEl>
                                        <p:attrNameLst>
                                          <p:attrName>style.visibility</p:attrName>
                                        </p:attrNameLst>
                                      </p:cBhvr>
                                      <p:to>
                                        <p:strVal val="hidden"/>
                                      </p:to>
                                    </p:set>
                                  </p:childTnLst>
                                </p:cTn>
                              </p:par>
                              <p:par>
                                <p:cTn id="473" presetID="6" presetClass="exit" presetSubtype="32" fill="hold" grpId="1" nodeType="withEffect">
                                  <p:stCondLst>
                                    <p:cond delay="0"/>
                                  </p:stCondLst>
                                  <p:childTnLst>
                                    <p:animEffect transition="out" filter="circle(out)">
                                      <p:cBhvr>
                                        <p:cTn id="474" dur="2000"/>
                                        <p:tgtEl>
                                          <p:spTgt spid="216"/>
                                        </p:tgtEl>
                                      </p:cBhvr>
                                    </p:animEffect>
                                    <p:set>
                                      <p:cBhvr>
                                        <p:cTn id="475" dur="1" fill="hold">
                                          <p:stCondLst>
                                            <p:cond delay="1999"/>
                                          </p:stCondLst>
                                        </p:cTn>
                                        <p:tgtEl>
                                          <p:spTgt spid="216"/>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76" restart="whenNotActive" fill="hold" evtFilter="cancelBubble" nodeType="interactiveSeq">
                <p:stCondLst>
                  <p:cond evt="onClick" delay="0">
                    <p:tgtEl>
                      <p:spTgt spid="4"/>
                    </p:tgtEl>
                  </p:cond>
                </p:stCondLst>
                <p:endSync evt="end" delay="0">
                  <p:rtn val="all"/>
                </p:endSync>
                <p:childTnLst>
                  <p:par>
                    <p:cTn id="477" fill="hold">
                      <p:stCondLst>
                        <p:cond delay="0"/>
                      </p:stCondLst>
                      <p:childTnLst>
                        <p:par>
                          <p:cTn id="478" fill="hold">
                            <p:stCondLst>
                              <p:cond delay="0"/>
                            </p:stCondLst>
                            <p:childTnLst>
                              <p:par>
                                <p:cTn id="479" presetID="6" presetClass="entr" presetSubtype="16" fill="hold" grpId="0" nodeType="clickEffect">
                                  <p:stCondLst>
                                    <p:cond delay="0"/>
                                  </p:stCondLst>
                                  <p:childTnLst>
                                    <p:set>
                                      <p:cBhvr>
                                        <p:cTn id="480" dur="1" fill="hold">
                                          <p:stCondLst>
                                            <p:cond delay="0"/>
                                          </p:stCondLst>
                                        </p:cTn>
                                        <p:tgtEl>
                                          <p:spTgt spid="217"/>
                                        </p:tgtEl>
                                        <p:attrNameLst>
                                          <p:attrName>style.visibility</p:attrName>
                                        </p:attrNameLst>
                                      </p:cBhvr>
                                      <p:to>
                                        <p:strVal val="visible"/>
                                      </p:to>
                                    </p:set>
                                    <p:animEffect transition="in" filter="circle(in)">
                                      <p:cBhvr>
                                        <p:cTn id="481" dur="2000"/>
                                        <p:tgtEl>
                                          <p:spTgt spid="217"/>
                                        </p:tgtEl>
                                      </p:cBhvr>
                                    </p:animEffect>
                                  </p:childTnLst>
                                </p:cTn>
                              </p:par>
                              <p:par>
                                <p:cTn id="482" presetID="19" presetClass="emph" presetSubtype="0" fill="hold" grpId="0" nodeType="withEffect">
                                  <p:stCondLst>
                                    <p:cond delay="0"/>
                                  </p:stCondLst>
                                  <p:childTnLst>
                                    <p:animClr clrSpc="rgb" dir="cw">
                                      <p:cBhvr override="childStyle">
                                        <p:cTn id="483" dur="500" fill="hold"/>
                                        <p:tgtEl>
                                          <p:spTgt spid="194"/>
                                        </p:tgtEl>
                                        <p:attrNameLst>
                                          <p:attrName>style.color</p:attrName>
                                        </p:attrNameLst>
                                      </p:cBhvr>
                                      <p:to>
                                        <a:schemeClr val="accent2"/>
                                      </p:to>
                                    </p:animClr>
                                    <p:animClr clrSpc="rgb" dir="cw">
                                      <p:cBhvr>
                                        <p:cTn id="484" dur="500" fill="hold"/>
                                        <p:tgtEl>
                                          <p:spTgt spid="194"/>
                                        </p:tgtEl>
                                        <p:attrNameLst>
                                          <p:attrName>fillcolor</p:attrName>
                                        </p:attrNameLst>
                                      </p:cBhvr>
                                      <p:to>
                                        <a:schemeClr val="accent2"/>
                                      </p:to>
                                    </p:animClr>
                                    <p:set>
                                      <p:cBhvr>
                                        <p:cTn id="485" dur="500" fill="hold"/>
                                        <p:tgtEl>
                                          <p:spTgt spid="194"/>
                                        </p:tgtEl>
                                        <p:attrNameLst>
                                          <p:attrName>fill.type</p:attrName>
                                        </p:attrNameLst>
                                      </p:cBhvr>
                                      <p:to>
                                        <p:strVal val="solid"/>
                                      </p:to>
                                    </p:set>
                                    <p:set>
                                      <p:cBhvr>
                                        <p:cTn id="486" dur="500" fill="hold"/>
                                        <p:tgtEl>
                                          <p:spTgt spid="194"/>
                                        </p:tgtEl>
                                        <p:attrNameLst>
                                          <p:attrName>fill.on</p:attrName>
                                        </p:attrNameLst>
                                      </p:cBhvr>
                                      <p:to>
                                        <p:strVal val="true"/>
                                      </p:to>
                                    </p:set>
                                  </p:childTnLst>
                                </p:cTn>
                              </p:par>
                              <p:par>
                                <p:cTn id="487" presetID="19" presetClass="emph" presetSubtype="0" fill="hold" grpId="0" nodeType="withEffect">
                                  <p:stCondLst>
                                    <p:cond delay="0"/>
                                  </p:stCondLst>
                                  <p:childTnLst>
                                    <p:animClr clrSpc="rgb" dir="cw">
                                      <p:cBhvr override="childStyle">
                                        <p:cTn id="488" dur="500" fill="hold"/>
                                        <p:tgtEl>
                                          <p:spTgt spid="195"/>
                                        </p:tgtEl>
                                        <p:attrNameLst>
                                          <p:attrName>style.color</p:attrName>
                                        </p:attrNameLst>
                                      </p:cBhvr>
                                      <p:to>
                                        <a:schemeClr val="accent2"/>
                                      </p:to>
                                    </p:animClr>
                                    <p:animClr clrSpc="rgb" dir="cw">
                                      <p:cBhvr>
                                        <p:cTn id="489" dur="500" fill="hold"/>
                                        <p:tgtEl>
                                          <p:spTgt spid="195"/>
                                        </p:tgtEl>
                                        <p:attrNameLst>
                                          <p:attrName>fillcolor</p:attrName>
                                        </p:attrNameLst>
                                      </p:cBhvr>
                                      <p:to>
                                        <a:schemeClr val="accent2"/>
                                      </p:to>
                                    </p:animClr>
                                    <p:set>
                                      <p:cBhvr>
                                        <p:cTn id="490" dur="500" fill="hold"/>
                                        <p:tgtEl>
                                          <p:spTgt spid="195"/>
                                        </p:tgtEl>
                                        <p:attrNameLst>
                                          <p:attrName>fill.type</p:attrName>
                                        </p:attrNameLst>
                                      </p:cBhvr>
                                      <p:to>
                                        <p:strVal val="solid"/>
                                      </p:to>
                                    </p:set>
                                    <p:set>
                                      <p:cBhvr>
                                        <p:cTn id="491" dur="500" fill="hold"/>
                                        <p:tgtEl>
                                          <p:spTgt spid="195"/>
                                        </p:tgtEl>
                                        <p:attrNameLst>
                                          <p:attrName>fill.on</p:attrName>
                                        </p:attrNameLst>
                                      </p:cBhvr>
                                      <p:to>
                                        <p:strVal val="true"/>
                                      </p:to>
                                    </p:set>
                                  </p:childTnLst>
                                </p:cTn>
                              </p:par>
                              <p:par>
                                <p:cTn id="492" presetID="19" presetClass="emph" presetSubtype="0" fill="hold" grpId="0" nodeType="withEffect">
                                  <p:stCondLst>
                                    <p:cond delay="0"/>
                                  </p:stCondLst>
                                  <p:childTnLst>
                                    <p:animClr clrSpc="rgb" dir="cw">
                                      <p:cBhvr override="childStyle">
                                        <p:cTn id="493" dur="500" fill="hold"/>
                                        <p:tgtEl>
                                          <p:spTgt spid="196"/>
                                        </p:tgtEl>
                                        <p:attrNameLst>
                                          <p:attrName>style.color</p:attrName>
                                        </p:attrNameLst>
                                      </p:cBhvr>
                                      <p:to>
                                        <a:schemeClr val="accent2"/>
                                      </p:to>
                                    </p:animClr>
                                    <p:animClr clrSpc="rgb" dir="cw">
                                      <p:cBhvr>
                                        <p:cTn id="494" dur="500" fill="hold"/>
                                        <p:tgtEl>
                                          <p:spTgt spid="196"/>
                                        </p:tgtEl>
                                        <p:attrNameLst>
                                          <p:attrName>fillcolor</p:attrName>
                                        </p:attrNameLst>
                                      </p:cBhvr>
                                      <p:to>
                                        <a:schemeClr val="accent2"/>
                                      </p:to>
                                    </p:animClr>
                                    <p:set>
                                      <p:cBhvr>
                                        <p:cTn id="495" dur="500" fill="hold"/>
                                        <p:tgtEl>
                                          <p:spTgt spid="196"/>
                                        </p:tgtEl>
                                        <p:attrNameLst>
                                          <p:attrName>fill.type</p:attrName>
                                        </p:attrNameLst>
                                      </p:cBhvr>
                                      <p:to>
                                        <p:strVal val="solid"/>
                                      </p:to>
                                    </p:set>
                                    <p:set>
                                      <p:cBhvr>
                                        <p:cTn id="496" dur="500" fill="hold"/>
                                        <p:tgtEl>
                                          <p:spTgt spid="196"/>
                                        </p:tgtEl>
                                        <p:attrNameLst>
                                          <p:attrName>fill.on</p:attrName>
                                        </p:attrNameLst>
                                      </p:cBhvr>
                                      <p:to>
                                        <p:strVal val="true"/>
                                      </p:to>
                                    </p:set>
                                  </p:childTnLst>
                                </p:cTn>
                              </p:par>
                              <p:par>
                                <p:cTn id="497" presetID="19" presetClass="emph" presetSubtype="0" fill="hold" grpId="0" nodeType="withEffect">
                                  <p:stCondLst>
                                    <p:cond delay="0"/>
                                  </p:stCondLst>
                                  <p:childTnLst>
                                    <p:animClr clrSpc="rgb" dir="cw">
                                      <p:cBhvr override="childStyle">
                                        <p:cTn id="498" dur="500" fill="hold"/>
                                        <p:tgtEl>
                                          <p:spTgt spid="197"/>
                                        </p:tgtEl>
                                        <p:attrNameLst>
                                          <p:attrName>style.color</p:attrName>
                                        </p:attrNameLst>
                                      </p:cBhvr>
                                      <p:to>
                                        <a:schemeClr val="accent2"/>
                                      </p:to>
                                    </p:animClr>
                                    <p:animClr clrSpc="rgb" dir="cw">
                                      <p:cBhvr>
                                        <p:cTn id="499" dur="500" fill="hold"/>
                                        <p:tgtEl>
                                          <p:spTgt spid="197"/>
                                        </p:tgtEl>
                                        <p:attrNameLst>
                                          <p:attrName>fillcolor</p:attrName>
                                        </p:attrNameLst>
                                      </p:cBhvr>
                                      <p:to>
                                        <a:schemeClr val="accent2"/>
                                      </p:to>
                                    </p:animClr>
                                    <p:set>
                                      <p:cBhvr>
                                        <p:cTn id="500" dur="500" fill="hold"/>
                                        <p:tgtEl>
                                          <p:spTgt spid="197"/>
                                        </p:tgtEl>
                                        <p:attrNameLst>
                                          <p:attrName>fill.type</p:attrName>
                                        </p:attrNameLst>
                                      </p:cBhvr>
                                      <p:to>
                                        <p:strVal val="solid"/>
                                      </p:to>
                                    </p:set>
                                    <p:set>
                                      <p:cBhvr>
                                        <p:cTn id="501" dur="500" fill="hold"/>
                                        <p:tgtEl>
                                          <p:spTgt spid="197"/>
                                        </p:tgtEl>
                                        <p:attrNameLst>
                                          <p:attrName>fill.on</p:attrName>
                                        </p:attrNameLst>
                                      </p:cBhvr>
                                      <p:to>
                                        <p:strVal val="true"/>
                                      </p:to>
                                    </p:set>
                                  </p:childTnLst>
                                </p:cTn>
                              </p:par>
                              <p:par>
                                <p:cTn id="502" presetID="19" presetClass="emph" presetSubtype="0" fill="hold" grpId="0" nodeType="withEffect">
                                  <p:stCondLst>
                                    <p:cond delay="0"/>
                                  </p:stCondLst>
                                  <p:childTnLst>
                                    <p:animClr clrSpc="rgb" dir="cw">
                                      <p:cBhvr override="childStyle">
                                        <p:cTn id="503" dur="500" fill="hold"/>
                                        <p:tgtEl>
                                          <p:spTgt spid="198"/>
                                        </p:tgtEl>
                                        <p:attrNameLst>
                                          <p:attrName>style.color</p:attrName>
                                        </p:attrNameLst>
                                      </p:cBhvr>
                                      <p:to>
                                        <a:schemeClr val="accent2"/>
                                      </p:to>
                                    </p:animClr>
                                    <p:animClr clrSpc="rgb" dir="cw">
                                      <p:cBhvr>
                                        <p:cTn id="504" dur="500" fill="hold"/>
                                        <p:tgtEl>
                                          <p:spTgt spid="198"/>
                                        </p:tgtEl>
                                        <p:attrNameLst>
                                          <p:attrName>fillcolor</p:attrName>
                                        </p:attrNameLst>
                                      </p:cBhvr>
                                      <p:to>
                                        <a:schemeClr val="accent2"/>
                                      </p:to>
                                    </p:animClr>
                                    <p:set>
                                      <p:cBhvr>
                                        <p:cTn id="505" dur="500" fill="hold"/>
                                        <p:tgtEl>
                                          <p:spTgt spid="198"/>
                                        </p:tgtEl>
                                        <p:attrNameLst>
                                          <p:attrName>fill.type</p:attrName>
                                        </p:attrNameLst>
                                      </p:cBhvr>
                                      <p:to>
                                        <p:strVal val="solid"/>
                                      </p:to>
                                    </p:set>
                                    <p:set>
                                      <p:cBhvr>
                                        <p:cTn id="506" dur="500" fill="hold"/>
                                        <p:tgtEl>
                                          <p:spTgt spid="198"/>
                                        </p:tgtEl>
                                        <p:attrNameLst>
                                          <p:attrName>fill.on</p:attrName>
                                        </p:attrNameLst>
                                      </p:cBhvr>
                                      <p:to>
                                        <p:strVal val="true"/>
                                      </p:to>
                                    </p:set>
                                  </p:childTnLst>
                                </p:cTn>
                              </p:par>
                              <p:par>
                                <p:cTn id="507" presetID="19" presetClass="emph" presetSubtype="0" fill="hold" grpId="0" nodeType="withEffect">
                                  <p:stCondLst>
                                    <p:cond delay="0"/>
                                  </p:stCondLst>
                                  <p:childTnLst>
                                    <p:animClr clrSpc="rgb" dir="cw">
                                      <p:cBhvr override="childStyle">
                                        <p:cTn id="508" dur="500" fill="hold"/>
                                        <p:tgtEl>
                                          <p:spTgt spid="199"/>
                                        </p:tgtEl>
                                        <p:attrNameLst>
                                          <p:attrName>style.color</p:attrName>
                                        </p:attrNameLst>
                                      </p:cBhvr>
                                      <p:to>
                                        <a:schemeClr val="accent2"/>
                                      </p:to>
                                    </p:animClr>
                                    <p:animClr clrSpc="rgb" dir="cw">
                                      <p:cBhvr>
                                        <p:cTn id="509" dur="500" fill="hold"/>
                                        <p:tgtEl>
                                          <p:spTgt spid="199"/>
                                        </p:tgtEl>
                                        <p:attrNameLst>
                                          <p:attrName>fillcolor</p:attrName>
                                        </p:attrNameLst>
                                      </p:cBhvr>
                                      <p:to>
                                        <a:schemeClr val="accent2"/>
                                      </p:to>
                                    </p:animClr>
                                    <p:set>
                                      <p:cBhvr>
                                        <p:cTn id="510" dur="500" fill="hold"/>
                                        <p:tgtEl>
                                          <p:spTgt spid="199"/>
                                        </p:tgtEl>
                                        <p:attrNameLst>
                                          <p:attrName>fill.type</p:attrName>
                                        </p:attrNameLst>
                                      </p:cBhvr>
                                      <p:to>
                                        <p:strVal val="solid"/>
                                      </p:to>
                                    </p:set>
                                    <p:set>
                                      <p:cBhvr>
                                        <p:cTn id="511" dur="500" fill="hold"/>
                                        <p:tgtEl>
                                          <p:spTgt spid="199"/>
                                        </p:tgtEl>
                                        <p:attrNameLst>
                                          <p:attrName>fill.on</p:attrName>
                                        </p:attrNameLst>
                                      </p:cBhvr>
                                      <p:to>
                                        <p:strVal val="true"/>
                                      </p:to>
                                    </p:set>
                                  </p:childTnLst>
                                </p:cTn>
                              </p:par>
                              <p:par>
                                <p:cTn id="512" presetID="19" presetClass="emph" presetSubtype="0" fill="hold" grpId="0" nodeType="withEffect">
                                  <p:stCondLst>
                                    <p:cond delay="0"/>
                                  </p:stCondLst>
                                  <p:childTnLst>
                                    <p:animClr clrSpc="rgb" dir="cw">
                                      <p:cBhvr override="childStyle">
                                        <p:cTn id="513" dur="500" fill="hold"/>
                                        <p:tgtEl>
                                          <p:spTgt spid="200"/>
                                        </p:tgtEl>
                                        <p:attrNameLst>
                                          <p:attrName>style.color</p:attrName>
                                        </p:attrNameLst>
                                      </p:cBhvr>
                                      <p:to>
                                        <a:schemeClr val="accent2"/>
                                      </p:to>
                                    </p:animClr>
                                    <p:animClr clrSpc="rgb" dir="cw">
                                      <p:cBhvr>
                                        <p:cTn id="514" dur="500" fill="hold"/>
                                        <p:tgtEl>
                                          <p:spTgt spid="200"/>
                                        </p:tgtEl>
                                        <p:attrNameLst>
                                          <p:attrName>fillcolor</p:attrName>
                                        </p:attrNameLst>
                                      </p:cBhvr>
                                      <p:to>
                                        <a:schemeClr val="accent2"/>
                                      </p:to>
                                    </p:animClr>
                                    <p:set>
                                      <p:cBhvr>
                                        <p:cTn id="515" dur="500" fill="hold"/>
                                        <p:tgtEl>
                                          <p:spTgt spid="200"/>
                                        </p:tgtEl>
                                        <p:attrNameLst>
                                          <p:attrName>fill.type</p:attrName>
                                        </p:attrNameLst>
                                      </p:cBhvr>
                                      <p:to>
                                        <p:strVal val="solid"/>
                                      </p:to>
                                    </p:set>
                                    <p:set>
                                      <p:cBhvr>
                                        <p:cTn id="516" dur="500" fill="hold"/>
                                        <p:tgtEl>
                                          <p:spTgt spid="200"/>
                                        </p:tgtEl>
                                        <p:attrNameLst>
                                          <p:attrName>fill.on</p:attrName>
                                        </p:attrNameLst>
                                      </p:cBhvr>
                                      <p:to>
                                        <p:strVal val="true"/>
                                      </p:to>
                                    </p:set>
                                  </p:childTnLst>
                                </p:cTn>
                              </p:par>
                              <p:par>
                                <p:cTn id="517" presetID="19" presetClass="emph" presetSubtype="0" fill="hold" grpId="0" nodeType="withEffect">
                                  <p:stCondLst>
                                    <p:cond delay="0"/>
                                  </p:stCondLst>
                                  <p:childTnLst>
                                    <p:animClr clrSpc="rgb" dir="cw">
                                      <p:cBhvr override="childStyle">
                                        <p:cTn id="518" dur="500" fill="hold"/>
                                        <p:tgtEl>
                                          <p:spTgt spid="201"/>
                                        </p:tgtEl>
                                        <p:attrNameLst>
                                          <p:attrName>style.color</p:attrName>
                                        </p:attrNameLst>
                                      </p:cBhvr>
                                      <p:to>
                                        <a:schemeClr val="accent2"/>
                                      </p:to>
                                    </p:animClr>
                                    <p:animClr clrSpc="rgb" dir="cw">
                                      <p:cBhvr>
                                        <p:cTn id="519" dur="500" fill="hold"/>
                                        <p:tgtEl>
                                          <p:spTgt spid="201"/>
                                        </p:tgtEl>
                                        <p:attrNameLst>
                                          <p:attrName>fillcolor</p:attrName>
                                        </p:attrNameLst>
                                      </p:cBhvr>
                                      <p:to>
                                        <a:schemeClr val="accent2"/>
                                      </p:to>
                                    </p:animClr>
                                    <p:set>
                                      <p:cBhvr>
                                        <p:cTn id="520" dur="500" fill="hold"/>
                                        <p:tgtEl>
                                          <p:spTgt spid="201"/>
                                        </p:tgtEl>
                                        <p:attrNameLst>
                                          <p:attrName>fill.type</p:attrName>
                                        </p:attrNameLst>
                                      </p:cBhvr>
                                      <p:to>
                                        <p:strVal val="solid"/>
                                      </p:to>
                                    </p:set>
                                    <p:set>
                                      <p:cBhvr>
                                        <p:cTn id="521" dur="500" fill="hold"/>
                                        <p:tgtEl>
                                          <p:spTgt spid="201"/>
                                        </p:tgtEl>
                                        <p:attrNameLst>
                                          <p:attrName>fill.on</p:attrName>
                                        </p:attrNameLst>
                                      </p:cBhvr>
                                      <p:to>
                                        <p:strVal val="true"/>
                                      </p:to>
                                    </p:set>
                                  </p:childTnLst>
                                </p:cTn>
                              </p:par>
                              <p:par>
                                <p:cTn id="522" presetID="19" presetClass="emph" presetSubtype="0" fill="hold" grpId="0" nodeType="withEffect">
                                  <p:stCondLst>
                                    <p:cond delay="0"/>
                                  </p:stCondLst>
                                  <p:childTnLst>
                                    <p:animClr clrSpc="rgb" dir="cw">
                                      <p:cBhvr override="childStyle">
                                        <p:cTn id="523" dur="500" fill="hold"/>
                                        <p:tgtEl>
                                          <p:spTgt spid="202"/>
                                        </p:tgtEl>
                                        <p:attrNameLst>
                                          <p:attrName>style.color</p:attrName>
                                        </p:attrNameLst>
                                      </p:cBhvr>
                                      <p:to>
                                        <a:schemeClr val="accent2"/>
                                      </p:to>
                                    </p:animClr>
                                    <p:animClr clrSpc="rgb" dir="cw">
                                      <p:cBhvr>
                                        <p:cTn id="524" dur="500" fill="hold"/>
                                        <p:tgtEl>
                                          <p:spTgt spid="202"/>
                                        </p:tgtEl>
                                        <p:attrNameLst>
                                          <p:attrName>fillcolor</p:attrName>
                                        </p:attrNameLst>
                                      </p:cBhvr>
                                      <p:to>
                                        <a:schemeClr val="accent2"/>
                                      </p:to>
                                    </p:animClr>
                                    <p:set>
                                      <p:cBhvr>
                                        <p:cTn id="525" dur="500" fill="hold"/>
                                        <p:tgtEl>
                                          <p:spTgt spid="202"/>
                                        </p:tgtEl>
                                        <p:attrNameLst>
                                          <p:attrName>fill.type</p:attrName>
                                        </p:attrNameLst>
                                      </p:cBhvr>
                                      <p:to>
                                        <p:strVal val="solid"/>
                                      </p:to>
                                    </p:set>
                                    <p:set>
                                      <p:cBhvr>
                                        <p:cTn id="526" dur="500" fill="hold"/>
                                        <p:tgtEl>
                                          <p:spTgt spid="202"/>
                                        </p:tgtEl>
                                        <p:attrNameLst>
                                          <p:attrName>fill.on</p:attrName>
                                        </p:attrNameLst>
                                      </p:cBhvr>
                                      <p:to>
                                        <p:strVal val="true"/>
                                      </p:to>
                                    </p:set>
                                  </p:childTnLst>
                                </p:cTn>
                              </p:par>
                            </p:childTnLst>
                          </p:cTn>
                        </p:par>
                      </p:childTnLst>
                    </p:cTn>
                  </p:par>
                  <p:par>
                    <p:cTn id="527" fill="hold">
                      <p:stCondLst>
                        <p:cond delay="indefinite"/>
                      </p:stCondLst>
                      <p:childTnLst>
                        <p:par>
                          <p:cTn id="528" fill="hold">
                            <p:stCondLst>
                              <p:cond delay="0"/>
                            </p:stCondLst>
                            <p:childTnLst>
                              <p:par>
                                <p:cTn id="529" presetID="6" presetClass="exit" presetSubtype="32" fill="hold" grpId="1" nodeType="clickEffect">
                                  <p:stCondLst>
                                    <p:cond delay="0"/>
                                  </p:stCondLst>
                                  <p:childTnLst>
                                    <p:animEffect transition="out" filter="circle(out)">
                                      <p:cBhvr>
                                        <p:cTn id="530" dur="2000"/>
                                        <p:tgtEl>
                                          <p:spTgt spid="194"/>
                                        </p:tgtEl>
                                      </p:cBhvr>
                                    </p:animEffect>
                                    <p:set>
                                      <p:cBhvr>
                                        <p:cTn id="531" dur="1" fill="hold">
                                          <p:stCondLst>
                                            <p:cond delay="1999"/>
                                          </p:stCondLst>
                                        </p:cTn>
                                        <p:tgtEl>
                                          <p:spTgt spid="194"/>
                                        </p:tgtEl>
                                        <p:attrNameLst>
                                          <p:attrName>style.visibility</p:attrName>
                                        </p:attrNameLst>
                                      </p:cBhvr>
                                      <p:to>
                                        <p:strVal val="hidden"/>
                                      </p:to>
                                    </p:set>
                                  </p:childTnLst>
                                </p:cTn>
                              </p:par>
                              <p:par>
                                <p:cTn id="532" presetID="6" presetClass="exit" presetSubtype="32" fill="hold" grpId="1" nodeType="withEffect">
                                  <p:stCondLst>
                                    <p:cond delay="0"/>
                                  </p:stCondLst>
                                  <p:childTnLst>
                                    <p:animEffect transition="out" filter="circle(out)">
                                      <p:cBhvr>
                                        <p:cTn id="533" dur="2000"/>
                                        <p:tgtEl>
                                          <p:spTgt spid="195"/>
                                        </p:tgtEl>
                                      </p:cBhvr>
                                    </p:animEffect>
                                    <p:set>
                                      <p:cBhvr>
                                        <p:cTn id="534" dur="1" fill="hold">
                                          <p:stCondLst>
                                            <p:cond delay="1999"/>
                                          </p:stCondLst>
                                        </p:cTn>
                                        <p:tgtEl>
                                          <p:spTgt spid="195"/>
                                        </p:tgtEl>
                                        <p:attrNameLst>
                                          <p:attrName>style.visibility</p:attrName>
                                        </p:attrNameLst>
                                      </p:cBhvr>
                                      <p:to>
                                        <p:strVal val="hidden"/>
                                      </p:to>
                                    </p:set>
                                  </p:childTnLst>
                                </p:cTn>
                              </p:par>
                              <p:par>
                                <p:cTn id="535" presetID="6" presetClass="exit" presetSubtype="32" fill="hold" grpId="1" nodeType="withEffect">
                                  <p:stCondLst>
                                    <p:cond delay="0"/>
                                  </p:stCondLst>
                                  <p:childTnLst>
                                    <p:animEffect transition="out" filter="circle(out)">
                                      <p:cBhvr>
                                        <p:cTn id="536" dur="2000"/>
                                        <p:tgtEl>
                                          <p:spTgt spid="196"/>
                                        </p:tgtEl>
                                      </p:cBhvr>
                                    </p:animEffect>
                                    <p:set>
                                      <p:cBhvr>
                                        <p:cTn id="537" dur="1" fill="hold">
                                          <p:stCondLst>
                                            <p:cond delay="1999"/>
                                          </p:stCondLst>
                                        </p:cTn>
                                        <p:tgtEl>
                                          <p:spTgt spid="196"/>
                                        </p:tgtEl>
                                        <p:attrNameLst>
                                          <p:attrName>style.visibility</p:attrName>
                                        </p:attrNameLst>
                                      </p:cBhvr>
                                      <p:to>
                                        <p:strVal val="hidden"/>
                                      </p:to>
                                    </p:set>
                                  </p:childTnLst>
                                </p:cTn>
                              </p:par>
                              <p:par>
                                <p:cTn id="538" presetID="6" presetClass="exit" presetSubtype="32" fill="hold" grpId="1" nodeType="withEffect">
                                  <p:stCondLst>
                                    <p:cond delay="0"/>
                                  </p:stCondLst>
                                  <p:childTnLst>
                                    <p:animEffect transition="out" filter="circle(out)">
                                      <p:cBhvr>
                                        <p:cTn id="539" dur="2000"/>
                                        <p:tgtEl>
                                          <p:spTgt spid="197"/>
                                        </p:tgtEl>
                                      </p:cBhvr>
                                    </p:animEffect>
                                    <p:set>
                                      <p:cBhvr>
                                        <p:cTn id="540" dur="1" fill="hold">
                                          <p:stCondLst>
                                            <p:cond delay="1999"/>
                                          </p:stCondLst>
                                        </p:cTn>
                                        <p:tgtEl>
                                          <p:spTgt spid="197"/>
                                        </p:tgtEl>
                                        <p:attrNameLst>
                                          <p:attrName>style.visibility</p:attrName>
                                        </p:attrNameLst>
                                      </p:cBhvr>
                                      <p:to>
                                        <p:strVal val="hidden"/>
                                      </p:to>
                                    </p:set>
                                  </p:childTnLst>
                                </p:cTn>
                              </p:par>
                              <p:par>
                                <p:cTn id="541" presetID="6" presetClass="exit" presetSubtype="32" fill="hold" grpId="1" nodeType="withEffect">
                                  <p:stCondLst>
                                    <p:cond delay="0"/>
                                  </p:stCondLst>
                                  <p:childTnLst>
                                    <p:animEffect transition="out" filter="circle(out)">
                                      <p:cBhvr>
                                        <p:cTn id="542" dur="2000"/>
                                        <p:tgtEl>
                                          <p:spTgt spid="198"/>
                                        </p:tgtEl>
                                      </p:cBhvr>
                                    </p:animEffect>
                                    <p:set>
                                      <p:cBhvr>
                                        <p:cTn id="543" dur="1" fill="hold">
                                          <p:stCondLst>
                                            <p:cond delay="1999"/>
                                          </p:stCondLst>
                                        </p:cTn>
                                        <p:tgtEl>
                                          <p:spTgt spid="198"/>
                                        </p:tgtEl>
                                        <p:attrNameLst>
                                          <p:attrName>style.visibility</p:attrName>
                                        </p:attrNameLst>
                                      </p:cBhvr>
                                      <p:to>
                                        <p:strVal val="hidden"/>
                                      </p:to>
                                    </p:set>
                                  </p:childTnLst>
                                </p:cTn>
                              </p:par>
                              <p:par>
                                <p:cTn id="544" presetID="6" presetClass="exit" presetSubtype="32" fill="hold" grpId="1" nodeType="withEffect">
                                  <p:stCondLst>
                                    <p:cond delay="0"/>
                                  </p:stCondLst>
                                  <p:childTnLst>
                                    <p:animEffect transition="out" filter="circle(out)">
                                      <p:cBhvr>
                                        <p:cTn id="545" dur="2000"/>
                                        <p:tgtEl>
                                          <p:spTgt spid="199"/>
                                        </p:tgtEl>
                                      </p:cBhvr>
                                    </p:animEffect>
                                    <p:set>
                                      <p:cBhvr>
                                        <p:cTn id="546" dur="1" fill="hold">
                                          <p:stCondLst>
                                            <p:cond delay="1999"/>
                                          </p:stCondLst>
                                        </p:cTn>
                                        <p:tgtEl>
                                          <p:spTgt spid="199"/>
                                        </p:tgtEl>
                                        <p:attrNameLst>
                                          <p:attrName>style.visibility</p:attrName>
                                        </p:attrNameLst>
                                      </p:cBhvr>
                                      <p:to>
                                        <p:strVal val="hidden"/>
                                      </p:to>
                                    </p:set>
                                  </p:childTnLst>
                                </p:cTn>
                              </p:par>
                              <p:par>
                                <p:cTn id="547" presetID="6" presetClass="exit" presetSubtype="32" fill="hold" grpId="1" nodeType="withEffect">
                                  <p:stCondLst>
                                    <p:cond delay="0"/>
                                  </p:stCondLst>
                                  <p:childTnLst>
                                    <p:animEffect transition="out" filter="circle(out)">
                                      <p:cBhvr>
                                        <p:cTn id="548" dur="2000"/>
                                        <p:tgtEl>
                                          <p:spTgt spid="200"/>
                                        </p:tgtEl>
                                      </p:cBhvr>
                                    </p:animEffect>
                                    <p:set>
                                      <p:cBhvr>
                                        <p:cTn id="549" dur="1" fill="hold">
                                          <p:stCondLst>
                                            <p:cond delay="1999"/>
                                          </p:stCondLst>
                                        </p:cTn>
                                        <p:tgtEl>
                                          <p:spTgt spid="200"/>
                                        </p:tgtEl>
                                        <p:attrNameLst>
                                          <p:attrName>style.visibility</p:attrName>
                                        </p:attrNameLst>
                                      </p:cBhvr>
                                      <p:to>
                                        <p:strVal val="hidden"/>
                                      </p:to>
                                    </p:set>
                                  </p:childTnLst>
                                </p:cTn>
                              </p:par>
                              <p:par>
                                <p:cTn id="550" presetID="6" presetClass="exit" presetSubtype="32" fill="hold" grpId="1" nodeType="withEffect">
                                  <p:stCondLst>
                                    <p:cond delay="0"/>
                                  </p:stCondLst>
                                  <p:childTnLst>
                                    <p:animEffect transition="out" filter="circle(out)">
                                      <p:cBhvr>
                                        <p:cTn id="551" dur="2000"/>
                                        <p:tgtEl>
                                          <p:spTgt spid="201"/>
                                        </p:tgtEl>
                                      </p:cBhvr>
                                    </p:animEffect>
                                    <p:set>
                                      <p:cBhvr>
                                        <p:cTn id="552" dur="1" fill="hold">
                                          <p:stCondLst>
                                            <p:cond delay="1999"/>
                                          </p:stCondLst>
                                        </p:cTn>
                                        <p:tgtEl>
                                          <p:spTgt spid="201"/>
                                        </p:tgtEl>
                                        <p:attrNameLst>
                                          <p:attrName>style.visibility</p:attrName>
                                        </p:attrNameLst>
                                      </p:cBhvr>
                                      <p:to>
                                        <p:strVal val="hidden"/>
                                      </p:to>
                                    </p:set>
                                  </p:childTnLst>
                                </p:cTn>
                              </p:par>
                              <p:par>
                                <p:cTn id="553" presetID="6" presetClass="exit" presetSubtype="32" fill="hold" grpId="1" nodeType="withEffect">
                                  <p:stCondLst>
                                    <p:cond delay="0"/>
                                  </p:stCondLst>
                                  <p:childTnLst>
                                    <p:animEffect transition="out" filter="circle(out)">
                                      <p:cBhvr>
                                        <p:cTn id="554" dur="2000"/>
                                        <p:tgtEl>
                                          <p:spTgt spid="202"/>
                                        </p:tgtEl>
                                      </p:cBhvr>
                                    </p:animEffect>
                                    <p:set>
                                      <p:cBhvr>
                                        <p:cTn id="555" dur="1" fill="hold">
                                          <p:stCondLst>
                                            <p:cond delay="1999"/>
                                          </p:stCondLst>
                                        </p:cTn>
                                        <p:tgtEl>
                                          <p:spTgt spid="202"/>
                                        </p:tgtEl>
                                        <p:attrNameLst>
                                          <p:attrName>style.visibility</p:attrName>
                                        </p:attrNameLst>
                                      </p:cBhvr>
                                      <p:to>
                                        <p:strVal val="hidden"/>
                                      </p:to>
                                    </p:set>
                                  </p:childTnLst>
                                </p:cTn>
                              </p:par>
                              <p:par>
                                <p:cTn id="556" presetID="6" presetClass="exit" presetSubtype="32" fill="hold" grpId="1" nodeType="withEffect">
                                  <p:stCondLst>
                                    <p:cond delay="0"/>
                                  </p:stCondLst>
                                  <p:childTnLst>
                                    <p:animEffect transition="out" filter="circle(out)">
                                      <p:cBhvr>
                                        <p:cTn id="557" dur="2000"/>
                                        <p:tgtEl>
                                          <p:spTgt spid="217"/>
                                        </p:tgtEl>
                                      </p:cBhvr>
                                    </p:animEffect>
                                    <p:set>
                                      <p:cBhvr>
                                        <p:cTn id="558" dur="1" fill="hold">
                                          <p:stCondLst>
                                            <p:cond delay="1999"/>
                                          </p:stCondLst>
                                        </p:cTn>
                                        <p:tgtEl>
                                          <p:spTgt spid="217"/>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559" restart="whenNotActive" fill="hold" evtFilter="cancelBubble" nodeType="interactiveSeq">
                <p:stCondLst>
                  <p:cond evt="onClick" delay="0">
                    <p:tgtEl>
                      <p:spTgt spid="2"/>
                    </p:tgtEl>
                  </p:cond>
                </p:stCondLst>
                <p:endSync evt="end" delay="0">
                  <p:rtn val="all"/>
                </p:endSync>
                <p:childTnLst>
                  <p:par>
                    <p:cTn id="560" fill="hold">
                      <p:stCondLst>
                        <p:cond delay="0"/>
                      </p:stCondLst>
                      <p:childTnLst>
                        <p:par>
                          <p:cTn id="561" fill="hold">
                            <p:stCondLst>
                              <p:cond delay="0"/>
                            </p:stCondLst>
                            <p:childTnLst>
                              <p:par>
                                <p:cTn id="562" presetID="6" presetClass="entr" presetSubtype="16" fill="hold" grpId="0" nodeType="withEffect">
                                  <p:stCondLst>
                                    <p:cond delay="0"/>
                                  </p:stCondLst>
                                  <p:childTnLst>
                                    <p:set>
                                      <p:cBhvr>
                                        <p:cTn id="563" dur="1" fill="hold">
                                          <p:stCondLst>
                                            <p:cond delay="0"/>
                                          </p:stCondLst>
                                        </p:cTn>
                                        <p:tgtEl>
                                          <p:spTgt spid="218"/>
                                        </p:tgtEl>
                                        <p:attrNameLst>
                                          <p:attrName>style.visibility</p:attrName>
                                        </p:attrNameLst>
                                      </p:cBhvr>
                                      <p:to>
                                        <p:strVal val="visible"/>
                                      </p:to>
                                    </p:set>
                                    <p:animEffect transition="in" filter="circle(in)">
                                      <p:cBhvr>
                                        <p:cTn id="564" dur="2000"/>
                                        <p:tgtEl>
                                          <p:spTgt spid="218"/>
                                        </p:tgtEl>
                                      </p:cBhvr>
                                    </p:animEffect>
                                  </p:childTnLst>
                                </p:cTn>
                              </p:par>
                              <p:par>
                                <p:cTn id="565" presetID="19" presetClass="emph" presetSubtype="0" fill="hold" grpId="0" nodeType="withEffect">
                                  <p:stCondLst>
                                    <p:cond delay="0"/>
                                  </p:stCondLst>
                                  <p:childTnLst>
                                    <p:animClr clrSpc="rgb" dir="cw">
                                      <p:cBhvr override="childStyle">
                                        <p:cTn id="566" dur="500" fill="hold"/>
                                        <p:tgtEl>
                                          <p:spTgt spid="203"/>
                                        </p:tgtEl>
                                        <p:attrNameLst>
                                          <p:attrName>style.color</p:attrName>
                                        </p:attrNameLst>
                                      </p:cBhvr>
                                      <p:to>
                                        <a:schemeClr val="accent2"/>
                                      </p:to>
                                    </p:animClr>
                                    <p:animClr clrSpc="rgb" dir="cw">
                                      <p:cBhvr>
                                        <p:cTn id="567" dur="500" fill="hold"/>
                                        <p:tgtEl>
                                          <p:spTgt spid="203"/>
                                        </p:tgtEl>
                                        <p:attrNameLst>
                                          <p:attrName>fillcolor</p:attrName>
                                        </p:attrNameLst>
                                      </p:cBhvr>
                                      <p:to>
                                        <a:schemeClr val="accent2"/>
                                      </p:to>
                                    </p:animClr>
                                    <p:set>
                                      <p:cBhvr>
                                        <p:cTn id="568" dur="500" fill="hold"/>
                                        <p:tgtEl>
                                          <p:spTgt spid="203"/>
                                        </p:tgtEl>
                                        <p:attrNameLst>
                                          <p:attrName>fill.type</p:attrName>
                                        </p:attrNameLst>
                                      </p:cBhvr>
                                      <p:to>
                                        <p:strVal val="solid"/>
                                      </p:to>
                                    </p:set>
                                    <p:set>
                                      <p:cBhvr>
                                        <p:cTn id="569" dur="500" fill="hold"/>
                                        <p:tgtEl>
                                          <p:spTgt spid="203"/>
                                        </p:tgtEl>
                                        <p:attrNameLst>
                                          <p:attrName>fill.on</p:attrName>
                                        </p:attrNameLst>
                                      </p:cBhvr>
                                      <p:to>
                                        <p:strVal val="true"/>
                                      </p:to>
                                    </p:set>
                                  </p:childTnLst>
                                </p:cTn>
                              </p:par>
                              <p:par>
                                <p:cTn id="570" presetID="19" presetClass="emph" presetSubtype="0" fill="hold" grpId="0" nodeType="withEffect">
                                  <p:stCondLst>
                                    <p:cond delay="0"/>
                                  </p:stCondLst>
                                  <p:childTnLst>
                                    <p:animClr clrSpc="rgb" dir="cw">
                                      <p:cBhvr override="childStyle">
                                        <p:cTn id="571" dur="500" fill="hold"/>
                                        <p:tgtEl>
                                          <p:spTgt spid="204"/>
                                        </p:tgtEl>
                                        <p:attrNameLst>
                                          <p:attrName>style.color</p:attrName>
                                        </p:attrNameLst>
                                      </p:cBhvr>
                                      <p:to>
                                        <a:schemeClr val="accent2"/>
                                      </p:to>
                                    </p:animClr>
                                    <p:animClr clrSpc="rgb" dir="cw">
                                      <p:cBhvr>
                                        <p:cTn id="572" dur="500" fill="hold"/>
                                        <p:tgtEl>
                                          <p:spTgt spid="204"/>
                                        </p:tgtEl>
                                        <p:attrNameLst>
                                          <p:attrName>fillcolor</p:attrName>
                                        </p:attrNameLst>
                                      </p:cBhvr>
                                      <p:to>
                                        <a:schemeClr val="accent2"/>
                                      </p:to>
                                    </p:animClr>
                                    <p:set>
                                      <p:cBhvr>
                                        <p:cTn id="573" dur="500" fill="hold"/>
                                        <p:tgtEl>
                                          <p:spTgt spid="204"/>
                                        </p:tgtEl>
                                        <p:attrNameLst>
                                          <p:attrName>fill.type</p:attrName>
                                        </p:attrNameLst>
                                      </p:cBhvr>
                                      <p:to>
                                        <p:strVal val="solid"/>
                                      </p:to>
                                    </p:set>
                                    <p:set>
                                      <p:cBhvr>
                                        <p:cTn id="574" dur="500" fill="hold"/>
                                        <p:tgtEl>
                                          <p:spTgt spid="204"/>
                                        </p:tgtEl>
                                        <p:attrNameLst>
                                          <p:attrName>fill.on</p:attrName>
                                        </p:attrNameLst>
                                      </p:cBhvr>
                                      <p:to>
                                        <p:strVal val="true"/>
                                      </p:to>
                                    </p:set>
                                  </p:childTnLst>
                                </p:cTn>
                              </p:par>
                              <p:par>
                                <p:cTn id="575" presetID="19" presetClass="emph" presetSubtype="0" fill="hold" grpId="0" nodeType="withEffect">
                                  <p:stCondLst>
                                    <p:cond delay="0"/>
                                  </p:stCondLst>
                                  <p:childTnLst>
                                    <p:animClr clrSpc="rgb" dir="cw">
                                      <p:cBhvr override="childStyle">
                                        <p:cTn id="576" dur="500" fill="hold"/>
                                        <p:tgtEl>
                                          <p:spTgt spid="205"/>
                                        </p:tgtEl>
                                        <p:attrNameLst>
                                          <p:attrName>style.color</p:attrName>
                                        </p:attrNameLst>
                                      </p:cBhvr>
                                      <p:to>
                                        <a:schemeClr val="accent2"/>
                                      </p:to>
                                    </p:animClr>
                                    <p:animClr clrSpc="rgb" dir="cw">
                                      <p:cBhvr>
                                        <p:cTn id="577" dur="500" fill="hold"/>
                                        <p:tgtEl>
                                          <p:spTgt spid="205"/>
                                        </p:tgtEl>
                                        <p:attrNameLst>
                                          <p:attrName>fillcolor</p:attrName>
                                        </p:attrNameLst>
                                      </p:cBhvr>
                                      <p:to>
                                        <a:schemeClr val="accent2"/>
                                      </p:to>
                                    </p:animClr>
                                    <p:set>
                                      <p:cBhvr>
                                        <p:cTn id="578" dur="500" fill="hold"/>
                                        <p:tgtEl>
                                          <p:spTgt spid="205"/>
                                        </p:tgtEl>
                                        <p:attrNameLst>
                                          <p:attrName>fill.type</p:attrName>
                                        </p:attrNameLst>
                                      </p:cBhvr>
                                      <p:to>
                                        <p:strVal val="solid"/>
                                      </p:to>
                                    </p:set>
                                    <p:set>
                                      <p:cBhvr>
                                        <p:cTn id="579" dur="500" fill="hold"/>
                                        <p:tgtEl>
                                          <p:spTgt spid="205"/>
                                        </p:tgtEl>
                                        <p:attrNameLst>
                                          <p:attrName>fill.on</p:attrName>
                                        </p:attrNameLst>
                                      </p:cBhvr>
                                      <p:to>
                                        <p:strVal val="true"/>
                                      </p:to>
                                    </p:set>
                                  </p:childTnLst>
                                </p:cTn>
                              </p:par>
                              <p:par>
                                <p:cTn id="580" presetID="19" presetClass="emph" presetSubtype="0" fill="hold" grpId="0" nodeType="withEffect">
                                  <p:stCondLst>
                                    <p:cond delay="0"/>
                                  </p:stCondLst>
                                  <p:childTnLst>
                                    <p:animClr clrSpc="rgb" dir="cw">
                                      <p:cBhvr override="childStyle">
                                        <p:cTn id="581" dur="500" fill="hold"/>
                                        <p:tgtEl>
                                          <p:spTgt spid="206"/>
                                        </p:tgtEl>
                                        <p:attrNameLst>
                                          <p:attrName>style.color</p:attrName>
                                        </p:attrNameLst>
                                      </p:cBhvr>
                                      <p:to>
                                        <a:schemeClr val="accent2"/>
                                      </p:to>
                                    </p:animClr>
                                    <p:animClr clrSpc="rgb" dir="cw">
                                      <p:cBhvr>
                                        <p:cTn id="582" dur="500" fill="hold"/>
                                        <p:tgtEl>
                                          <p:spTgt spid="206"/>
                                        </p:tgtEl>
                                        <p:attrNameLst>
                                          <p:attrName>fillcolor</p:attrName>
                                        </p:attrNameLst>
                                      </p:cBhvr>
                                      <p:to>
                                        <a:schemeClr val="accent2"/>
                                      </p:to>
                                    </p:animClr>
                                    <p:set>
                                      <p:cBhvr>
                                        <p:cTn id="583" dur="500" fill="hold"/>
                                        <p:tgtEl>
                                          <p:spTgt spid="206"/>
                                        </p:tgtEl>
                                        <p:attrNameLst>
                                          <p:attrName>fill.type</p:attrName>
                                        </p:attrNameLst>
                                      </p:cBhvr>
                                      <p:to>
                                        <p:strVal val="solid"/>
                                      </p:to>
                                    </p:set>
                                    <p:set>
                                      <p:cBhvr>
                                        <p:cTn id="584" dur="500" fill="hold"/>
                                        <p:tgtEl>
                                          <p:spTgt spid="206"/>
                                        </p:tgtEl>
                                        <p:attrNameLst>
                                          <p:attrName>fill.on</p:attrName>
                                        </p:attrNameLst>
                                      </p:cBhvr>
                                      <p:to>
                                        <p:strVal val="true"/>
                                      </p:to>
                                    </p:set>
                                  </p:childTnLst>
                                </p:cTn>
                              </p:par>
                              <p:par>
                                <p:cTn id="585" presetID="19" presetClass="emph" presetSubtype="0" fill="hold" grpId="0" nodeType="withEffect">
                                  <p:stCondLst>
                                    <p:cond delay="0"/>
                                  </p:stCondLst>
                                  <p:childTnLst>
                                    <p:animClr clrSpc="rgb" dir="cw">
                                      <p:cBhvr override="childStyle">
                                        <p:cTn id="586" dur="500" fill="hold"/>
                                        <p:tgtEl>
                                          <p:spTgt spid="207"/>
                                        </p:tgtEl>
                                        <p:attrNameLst>
                                          <p:attrName>style.color</p:attrName>
                                        </p:attrNameLst>
                                      </p:cBhvr>
                                      <p:to>
                                        <a:schemeClr val="accent2"/>
                                      </p:to>
                                    </p:animClr>
                                    <p:animClr clrSpc="rgb" dir="cw">
                                      <p:cBhvr>
                                        <p:cTn id="587" dur="500" fill="hold"/>
                                        <p:tgtEl>
                                          <p:spTgt spid="207"/>
                                        </p:tgtEl>
                                        <p:attrNameLst>
                                          <p:attrName>fillcolor</p:attrName>
                                        </p:attrNameLst>
                                      </p:cBhvr>
                                      <p:to>
                                        <a:schemeClr val="accent2"/>
                                      </p:to>
                                    </p:animClr>
                                    <p:set>
                                      <p:cBhvr>
                                        <p:cTn id="588" dur="500" fill="hold"/>
                                        <p:tgtEl>
                                          <p:spTgt spid="207"/>
                                        </p:tgtEl>
                                        <p:attrNameLst>
                                          <p:attrName>fill.type</p:attrName>
                                        </p:attrNameLst>
                                      </p:cBhvr>
                                      <p:to>
                                        <p:strVal val="solid"/>
                                      </p:to>
                                    </p:set>
                                    <p:set>
                                      <p:cBhvr>
                                        <p:cTn id="589" dur="500" fill="hold"/>
                                        <p:tgtEl>
                                          <p:spTgt spid="207"/>
                                        </p:tgtEl>
                                        <p:attrNameLst>
                                          <p:attrName>fill.on</p:attrName>
                                        </p:attrNameLst>
                                      </p:cBhvr>
                                      <p:to>
                                        <p:strVal val="true"/>
                                      </p:to>
                                    </p:set>
                                  </p:childTnLst>
                                </p:cTn>
                              </p:par>
                              <p:par>
                                <p:cTn id="590" presetID="19" presetClass="emph" presetSubtype="0" fill="hold" grpId="0" nodeType="withEffect">
                                  <p:stCondLst>
                                    <p:cond delay="0"/>
                                  </p:stCondLst>
                                  <p:childTnLst>
                                    <p:animClr clrSpc="rgb" dir="cw">
                                      <p:cBhvr override="childStyle">
                                        <p:cTn id="591" dur="500" fill="hold"/>
                                        <p:tgtEl>
                                          <p:spTgt spid="210"/>
                                        </p:tgtEl>
                                        <p:attrNameLst>
                                          <p:attrName>style.color</p:attrName>
                                        </p:attrNameLst>
                                      </p:cBhvr>
                                      <p:to>
                                        <a:schemeClr val="accent2"/>
                                      </p:to>
                                    </p:animClr>
                                    <p:animClr clrSpc="rgb" dir="cw">
                                      <p:cBhvr>
                                        <p:cTn id="592" dur="500" fill="hold"/>
                                        <p:tgtEl>
                                          <p:spTgt spid="210"/>
                                        </p:tgtEl>
                                        <p:attrNameLst>
                                          <p:attrName>fillcolor</p:attrName>
                                        </p:attrNameLst>
                                      </p:cBhvr>
                                      <p:to>
                                        <a:schemeClr val="accent2"/>
                                      </p:to>
                                    </p:animClr>
                                    <p:set>
                                      <p:cBhvr>
                                        <p:cTn id="593" dur="500" fill="hold"/>
                                        <p:tgtEl>
                                          <p:spTgt spid="210"/>
                                        </p:tgtEl>
                                        <p:attrNameLst>
                                          <p:attrName>fill.type</p:attrName>
                                        </p:attrNameLst>
                                      </p:cBhvr>
                                      <p:to>
                                        <p:strVal val="solid"/>
                                      </p:to>
                                    </p:set>
                                    <p:set>
                                      <p:cBhvr>
                                        <p:cTn id="594" dur="500" fill="hold"/>
                                        <p:tgtEl>
                                          <p:spTgt spid="210"/>
                                        </p:tgtEl>
                                        <p:attrNameLst>
                                          <p:attrName>fill.on</p:attrName>
                                        </p:attrNameLst>
                                      </p:cBhvr>
                                      <p:to>
                                        <p:strVal val="true"/>
                                      </p:to>
                                    </p:set>
                                  </p:childTnLst>
                                </p:cTn>
                              </p:par>
                              <p:par>
                                <p:cTn id="595" presetID="19" presetClass="emph" presetSubtype="0" fill="hold" grpId="0" nodeType="withEffect">
                                  <p:stCondLst>
                                    <p:cond delay="0"/>
                                  </p:stCondLst>
                                  <p:childTnLst>
                                    <p:animClr clrSpc="rgb" dir="cw">
                                      <p:cBhvr override="childStyle">
                                        <p:cTn id="596" dur="500" fill="hold"/>
                                        <p:tgtEl>
                                          <p:spTgt spid="211"/>
                                        </p:tgtEl>
                                        <p:attrNameLst>
                                          <p:attrName>style.color</p:attrName>
                                        </p:attrNameLst>
                                      </p:cBhvr>
                                      <p:to>
                                        <a:schemeClr val="accent2"/>
                                      </p:to>
                                    </p:animClr>
                                    <p:animClr clrSpc="rgb" dir="cw">
                                      <p:cBhvr>
                                        <p:cTn id="597" dur="500" fill="hold"/>
                                        <p:tgtEl>
                                          <p:spTgt spid="211"/>
                                        </p:tgtEl>
                                        <p:attrNameLst>
                                          <p:attrName>fillcolor</p:attrName>
                                        </p:attrNameLst>
                                      </p:cBhvr>
                                      <p:to>
                                        <a:schemeClr val="accent2"/>
                                      </p:to>
                                    </p:animClr>
                                    <p:set>
                                      <p:cBhvr>
                                        <p:cTn id="598" dur="500" fill="hold"/>
                                        <p:tgtEl>
                                          <p:spTgt spid="211"/>
                                        </p:tgtEl>
                                        <p:attrNameLst>
                                          <p:attrName>fill.type</p:attrName>
                                        </p:attrNameLst>
                                      </p:cBhvr>
                                      <p:to>
                                        <p:strVal val="solid"/>
                                      </p:to>
                                    </p:set>
                                    <p:set>
                                      <p:cBhvr>
                                        <p:cTn id="599" dur="500" fill="hold"/>
                                        <p:tgtEl>
                                          <p:spTgt spid="211"/>
                                        </p:tgtEl>
                                        <p:attrNameLst>
                                          <p:attrName>fill.on</p:attrName>
                                        </p:attrNameLst>
                                      </p:cBhvr>
                                      <p:to>
                                        <p:strVal val="true"/>
                                      </p:to>
                                    </p:set>
                                  </p:childTnLst>
                                </p:cTn>
                              </p:par>
                            </p:childTnLst>
                          </p:cTn>
                        </p:par>
                      </p:childTnLst>
                    </p:cTn>
                  </p:par>
                  <p:par>
                    <p:cTn id="600" fill="hold">
                      <p:stCondLst>
                        <p:cond delay="indefinite"/>
                      </p:stCondLst>
                      <p:childTnLst>
                        <p:par>
                          <p:cTn id="601" fill="hold">
                            <p:stCondLst>
                              <p:cond delay="0"/>
                            </p:stCondLst>
                            <p:childTnLst>
                              <p:par>
                                <p:cTn id="602" presetID="6" presetClass="exit" presetSubtype="32" fill="hold" grpId="1" nodeType="clickEffect">
                                  <p:stCondLst>
                                    <p:cond delay="0"/>
                                  </p:stCondLst>
                                  <p:childTnLst>
                                    <p:animEffect transition="out" filter="circle(out)">
                                      <p:cBhvr>
                                        <p:cTn id="603" dur="2000"/>
                                        <p:tgtEl>
                                          <p:spTgt spid="203"/>
                                        </p:tgtEl>
                                      </p:cBhvr>
                                    </p:animEffect>
                                    <p:set>
                                      <p:cBhvr>
                                        <p:cTn id="604" dur="1" fill="hold">
                                          <p:stCondLst>
                                            <p:cond delay="1999"/>
                                          </p:stCondLst>
                                        </p:cTn>
                                        <p:tgtEl>
                                          <p:spTgt spid="203"/>
                                        </p:tgtEl>
                                        <p:attrNameLst>
                                          <p:attrName>style.visibility</p:attrName>
                                        </p:attrNameLst>
                                      </p:cBhvr>
                                      <p:to>
                                        <p:strVal val="hidden"/>
                                      </p:to>
                                    </p:set>
                                  </p:childTnLst>
                                </p:cTn>
                              </p:par>
                              <p:par>
                                <p:cTn id="605" presetID="6" presetClass="exit" presetSubtype="32" fill="hold" grpId="1" nodeType="withEffect">
                                  <p:stCondLst>
                                    <p:cond delay="0"/>
                                  </p:stCondLst>
                                  <p:childTnLst>
                                    <p:animEffect transition="out" filter="circle(out)">
                                      <p:cBhvr>
                                        <p:cTn id="606" dur="2000"/>
                                        <p:tgtEl>
                                          <p:spTgt spid="204"/>
                                        </p:tgtEl>
                                      </p:cBhvr>
                                    </p:animEffect>
                                    <p:set>
                                      <p:cBhvr>
                                        <p:cTn id="607" dur="1" fill="hold">
                                          <p:stCondLst>
                                            <p:cond delay="1999"/>
                                          </p:stCondLst>
                                        </p:cTn>
                                        <p:tgtEl>
                                          <p:spTgt spid="204"/>
                                        </p:tgtEl>
                                        <p:attrNameLst>
                                          <p:attrName>style.visibility</p:attrName>
                                        </p:attrNameLst>
                                      </p:cBhvr>
                                      <p:to>
                                        <p:strVal val="hidden"/>
                                      </p:to>
                                    </p:set>
                                  </p:childTnLst>
                                </p:cTn>
                              </p:par>
                              <p:par>
                                <p:cTn id="608" presetID="6" presetClass="exit" presetSubtype="32" fill="hold" grpId="1" nodeType="withEffect">
                                  <p:stCondLst>
                                    <p:cond delay="0"/>
                                  </p:stCondLst>
                                  <p:childTnLst>
                                    <p:animEffect transition="out" filter="circle(out)">
                                      <p:cBhvr>
                                        <p:cTn id="609" dur="2000"/>
                                        <p:tgtEl>
                                          <p:spTgt spid="205"/>
                                        </p:tgtEl>
                                      </p:cBhvr>
                                    </p:animEffect>
                                    <p:set>
                                      <p:cBhvr>
                                        <p:cTn id="610" dur="1" fill="hold">
                                          <p:stCondLst>
                                            <p:cond delay="1999"/>
                                          </p:stCondLst>
                                        </p:cTn>
                                        <p:tgtEl>
                                          <p:spTgt spid="205"/>
                                        </p:tgtEl>
                                        <p:attrNameLst>
                                          <p:attrName>style.visibility</p:attrName>
                                        </p:attrNameLst>
                                      </p:cBhvr>
                                      <p:to>
                                        <p:strVal val="hidden"/>
                                      </p:to>
                                    </p:set>
                                  </p:childTnLst>
                                </p:cTn>
                              </p:par>
                              <p:par>
                                <p:cTn id="611" presetID="6" presetClass="exit" presetSubtype="32" fill="hold" grpId="1" nodeType="withEffect">
                                  <p:stCondLst>
                                    <p:cond delay="0"/>
                                  </p:stCondLst>
                                  <p:childTnLst>
                                    <p:animEffect transition="out" filter="circle(out)">
                                      <p:cBhvr>
                                        <p:cTn id="612" dur="2000"/>
                                        <p:tgtEl>
                                          <p:spTgt spid="206"/>
                                        </p:tgtEl>
                                      </p:cBhvr>
                                    </p:animEffect>
                                    <p:set>
                                      <p:cBhvr>
                                        <p:cTn id="613" dur="1" fill="hold">
                                          <p:stCondLst>
                                            <p:cond delay="1999"/>
                                          </p:stCondLst>
                                        </p:cTn>
                                        <p:tgtEl>
                                          <p:spTgt spid="206"/>
                                        </p:tgtEl>
                                        <p:attrNameLst>
                                          <p:attrName>style.visibility</p:attrName>
                                        </p:attrNameLst>
                                      </p:cBhvr>
                                      <p:to>
                                        <p:strVal val="hidden"/>
                                      </p:to>
                                    </p:set>
                                  </p:childTnLst>
                                </p:cTn>
                              </p:par>
                              <p:par>
                                <p:cTn id="614" presetID="6" presetClass="exit" presetSubtype="32" fill="hold" grpId="1" nodeType="withEffect">
                                  <p:stCondLst>
                                    <p:cond delay="0"/>
                                  </p:stCondLst>
                                  <p:childTnLst>
                                    <p:animEffect transition="out" filter="circle(out)">
                                      <p:cBhvr>
                                        <p:cTn id="615" dur="2000"/>
                                        <p:tgtEl>
                                          <p:spTgt spid="207"/>
                                        </p:tgtEl>
                                      </p:cBhvr>
                                    </p:animEffect>
                                    <p:set>
                                      <p:cBhvr>
                                        <p:cTn id="616" dur="1" fill="hold">
                                          <p:stCondLst>
                                            <p:cond delay="1999"/>
                                          </p:stCondLst>
                                        </p:cTn>
                                        <p:tgtEl>
                                          <p:spTgt spid="207"/>
                                        </p:tgtEl>
                                        <p:attrNameLst>
                                          <p:attrName>style.visibility</p:attrName>
                                        </p:attrNameLst>
                                      </p:cBhvr>
                                      <p:to>
                                        <p:strVal val="hidden"/>
                                      </p:to>
                                    </p:set>
                                  </p:childTnLst>
                                </p:cTn>
                              </p:par>
                              <p:par>
                                <p:cTn id="617" presetID="6" presetClass="exit" presetSubtype="32" fill="hold" grpId="1" nodeType="withEffect">
                                  <p:stCondLst>
                                    <p:cond delay="0"/>
                                  </p:stCondLst>
                                  <p:childTnLst>
                                    <p:animEffect transition="out" filter="circle(out)">
                                      <p:cBhvr>
                                        <p:cTn id="618" dur="2000"/>
                                        <p:tgtEl>
                                          <p:spTgt spid="210"/>
                                        </p:tgtEl>
                                      </p:cBhvr>
                                    </p:animEffect>
                                    <p:set>
                                      <p:cBhvr>
                                        <p:cTn id="619" dur="1" fill="hold">
                                          <p:stCondLst>
                                            <p:cond delay="1999"/>
                                          </p:stCondLst>
                                        </p:cTn>
                                        <p:tgtEl>
                                          <p:spTgt spid="210"/>
                                        </p:tgtEl>
                                        <p:attrNameLst>
                                          <p:attrName>style.visibility</p:attrName>
                                        </p:attrNameLst>
                                      </p:cBhvr>
                                      <p:to>
                                        <p:strVal val="hidden"/>
                                      </p:to>
                                    </p:set>
                                  </p:childTnLst>
                                </p:cTn>
                              </p:par>
                              <p:par>
                                <p:cTn id="620" presetID="6" presetClass="exit" presetSubtype="32" fill="hold" grpId="1" nodeType="withEffect">
                                  <p:stCondLst>
                                    <p:cond delay="0"/>
                                  </p:stCondLst>
                                  <p:childTnLst>
                                    <p:animEffect transition="out" filter="circle(out)">
                                      <p:cBhvr>
                                        <p:cTn id="621" dur="2000"/>
                                        <p:tgtEl>
                                          <p:spTgt spid="211"/>
                                        </p:tgtEl>
                                      </p:cBhvr>
                                    </p:animEffect>
                                    <p:set>
                                      <p:cBhvr>
                                        <p:cTn id="622" dur="1" fill="hold">
                                          <p:stCondLst>
                                            <p:cond delay="1999"/>
                                          </p:stCondLst>
                                        </p:cTn>
                                        <p:tgtEl>
                                          <p:spTgt spid="211"/>
                                        </p:tgtEl>
                                        <p:attrNameLst>
                                          <p:attrName>style.visibility</p:attrName>
                                        </p:attrNameLst>
                                      </p:cBhvr>
                                      <p:to>
                                        <p:strVal val="hidden"/>
                                      </p:to>
                                    </p:set>
                                  </p:childTnLst>
                                </p:cTn>
                              </p:par>
                              <p:par>
                                <p:cTn id="623" presetID="6" presetClass="exit" presetSubtype="32" fill="hold" grpId="1" nodeType="withEffect">
                                  <p:stCondLst>
                                    <p:cond delay="0"/>
                                  </p:stCondLst>
                                  <p:childTnLst>
                                    <p:animEffect transition="out" filter="circle(out)">
                                      <p:cBhvr>
                                        <p:cTn id="624" dur="2000"/>
                                        <p:tgtEl>
                                          <p:spTgt spid="218"/>
                                        </p:tgtEl>
                                      </p:cBhvr>
                                    </p:animEffect>
                                    <p:set>
                                      <p:cBhvr>
                                        <p:cTn id="625" dur="1" fill="hold">
                                          <p:stCondLst>
                                            <p:cond delay="1999"/>
                                          </p:stCondLst>
                                        </p:cTn>
                                        <p:tgtEl>
                                          <p:spTgt spid="218"/>
                                        </p:tgtEl>
                                        <p:attrNameLst>
                                          <p:attrName>style.visibility</p:attrName>
                                        </p:attrNameLst>
                                      </p:cBhvr>
                                      <p:to>
                                        <p:strVal val="hidden"/>
                                      </p:to>
                                    </p:set>
                                  </p:childTnLst>
                                </p:cTn>
                              </p:par>
                            </p:childTnLst>
                          </p:cTn>
                        </p:par>
                      </p:childTnLst>
                    </p:cTn>
                  </p:par>
                </p:childTnLst>
              </p:cTn>
              <p:nextCondLst>
                <p:cond evt="onClick" delay="0">
                  <p:tgtEl>
                    <p:spTgt spid="2"/>
                  </p:tgtEl>
                </p:cond>
              </p:nextCondLst>
            </p:seq>
          </p:childTnLst>
        </p:cTn>
      </p:par>
    </p:tnLst>
    <p:bldLst>
      <p:bldP spid="77" grpId="0" animBg="1"/>
      <p:bldP spid="77"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112" grpId="0" animBg="1"/>
      <p:bldP spid="112" grpId="1" animBg="1"/>
      <p:bldP spid="113" grpId="0" animBg="1"/>
      <p:bldP spid="113" grpId="1" animBg="1"/>
      <p:bldP spid="114" grpId="0" animBg="1"/>
      <p:bldP spid="114" grpId="1" animBg="1"/>
      <p:bldP spid="115" grpId="0" animBg="1"/>
      <p:bldP spid="115" grpId="1" animBg="1"/>
      <p:bldP spid="116" grpId="0" animBg="1"/>
      <p:bldP spid="116" grpId="1" animBg="1"/>
      <p:bldP spid="117" grpId="0" animBg="1"/>
      <p:bldP spid="117" grpId="1" animBg="1"/>
      <p:bldP spid="118" grpId="0" animBg="1"/>
      <p:bldP spid="118" grpId="1" animBg="1"/>
      <p:bldP spid="119" grpId="0" animBg="1"/>
      <p:bldP spid="119" grpId="1" animBg="1"/>
      <p:bldP spid="120" grpId="0" animBg="1"/>
      <p:bldP spid="120" grpId="1" animBg="1"/>
      <p:bldP spid="121" grpId="0" animBg="1"/>
      <p:bldP spid="121" grpId="1" animBg="1"/>
      <p:bldP spid="122" grpId="0" animBg="1"/>
      <p:bldP spid="122" grpId="1" animBg="1"/>
      <p:bldP spid="126" grpId="0" animBg="1"/>
      <p:bldP spid="126" grpId="1" animBg="1"/>
      <p:bldP spid="127" grpId="0" animBg="1"/>
      <p:bldP spid="127" grpId="1" animBg="1"/>
      <p:bldP spid="128" grpId="0" animBg="1"/>
      <p:bldP spid="128" grpId="1" animBg="1"/>
      <p:bldP spid="146" grpId="0" animBg="1"/>
      <p:bldP spid="146" grpId="1" animBg="1"/>
      <p:bldP spid="153" grpId="0" animBg="1"/>
      <p:bldP spid="153" grpId="1" animBg="1"/>
      <p:bldP spid="154" grpId="0" animBg="1"/>
      <p:bldP spid="154" grpId="1" animBg="1"/>
      <p:bldP spid="155" grpId="0" animBg="1"/>
      <p:bldP spid="155" grpId="1" animBg="1"/>
      <p:bldP spid="162" grpId="0" animBg="1"/>
      <p:bldP spid="162" grpId="1" animBg="1"/>
      <p:bldP spid="163" grpId="0" animBg="1"/>
      <p:bldP spid="163"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6" grpId="0" animBg="1"/>
      <p:bldP spid="176" grpId="1" animBg="1"/>
      <p:bldP spid="177" grpId="0" animBg="1"/>
      <p:bldP spid="177" grpId="1" animBg="1"/>
      <p:bldP spid="178" grpId="0" animBg="1"/>
      <p:bldP spid="178" grpId="1"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183" grpId="1" animBg="1"/>
      <p:bldP spid="184" grpId="0" animBg="1"/>
      <p:bldP spid="184" grpId="1" animBg="1"/>
      <p:bldP spid="185" grpId="0" animBg="1"/>
      <p:bldP spid="185" grpId="1" animBg="1"/>
      <p:bldP spid="186" grpId="0" animBg="1"/>
      <p:bldP spid="186" grpId="1" animBg="1"/>
      <p:bldP spid="187" grpId="0" animBg="1"/>
      <p:bldP spid="187" grpId="1" animBg="1"/>
      <p:bldP spid="188" grpId="0" animBg="1"/>
      <p:bldP spid="188" grpId="1" animBg="1"/>
      <p:bldP spid="189" grpId="0" animBg="1"/>
      <p:bldP spid="189" grpId="1" animBg="1"/>
      <p:bldP spid="190" grpId="0" animBg="1"/>
      <p:bldP spid="190" grpId="1" animBg="1"/>
      <p:bldP spid="191" grpId="0" animBg="1"/>
      <p:bldP spid="191"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199" grpId="0" animBg="1"/>
      <p:bldP spid="199" grpId="1" animBg="1"/>
      <p:bldP spid="200" grpId="0" animBg="1"/>
      <p:bldP spid="200" grpId="1" animBg="1"/>
      <p:bldP spid="201" grpId="0" animBg="1"/>
      <p:bldP spid="201" grpId="1" animBg="1"/>
      <p:bldP spid="202" grpId="0" animBg="1"/>
      <p:bldP spid="202" grpId="1" animBg="1"/>
      <p:bldP spid="203" grpId="0" animBg="1"/>
      <p:bldP spid="203" grpId="1" animBg="1"/>
      <p:bldP spid="204" grpId="0" animBg="1"/>
      <p:bldP spid="204" grpId="1" animBg="1"/>
      <p:bldP spid="205" grpId="0" animBg="1"/>
      <p:bldP spid="205" grpId="1" animBg="1"/>
      <p:bldP spid="206" grpId="0" animBg="1"/>
      <p:bldP spid="206" grpId="1" animBg="1"/>
      <p:bldP spid="207" grpId="0" animBg="1"/>
      <p:bldP spid="207" grpId="1" animBg="1"/>
      <p:bldP spid="210" grpId="0" animBg="1"/>
      <p:bldP spid="210" grpId="1" animBg="1"/>
      <p:bldP spid="211" grpId="0" animBg="1"/>
      <p:bldP spid="211" grpId="1" animBg="1"/>
      <p:bldP spid="212" grpId="0" animBg="1"/>
      <p:bldP spid="212" grpId="1" animBg="1"/>
      <p:bldP spid="213" grpId="0" animBg="1"/>
      <p:bldP spid="213" grpId="1" animBg="1"/>
      <p:bldP spid="214" grpId="0" animBg="1"/>
      <p:bldP spid="214" grpId="1" animBg="1"/>
      <p:bldP spid="215" grpId="0" animBg="1"/>
      <p:bldP spid="215" grpId="1" animBg="1"/>
      <p:bldP spid="216" grpId="0" animBg="1"/>
      <p:bldP spid="216" grpId="1" animBg="1"/>
      <p:bldP spid="217" grpId="0" animBg="1"/>
      <p:bldP spid="217" grpId="1" animBg="1"/>
      <p:bldP spid="218" grpId="0" animBg="1"/>
      <p:bldP spid="21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Tahoma" panose="020B0604030504040204" pitchFamily="34" charset="0"/>
                <a:ea typeface="Tahoma" panose="020B0604030504040204" pitchFamily="34" charset="0"/>
                <a:cs typeface="Tahoma" panose="020B0604030504040204" pitchFamily="34" charset="0"/>
              </a:rPr>
              <a:t>Khi ấy, Đức Giê-su vừa lên đường, thì có một người chạy đến, quỳ xuống trước mặt Người và hỏi:</a:t>
            </a:r>
            <a:endParaRPr lang="en-US" sz="7200" dirty="0">
              <a:latin typeface="Tahoma" panose="020B0604030504040204" pitchFamily="34"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15478"/>
            <a:ext cx="12192000" cy="584775"/>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TIN MỪNG CHÚA GIÊ-SU KI-TÔ THEO THÁNH MÁC-CÔ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4" name="Table 3">
            <a:extLst>
              <a:ext uri="{FF2B5EF4-FFF2-40B4-BE49-F238E27FC236}">
                <a16:creationId xmlns:a16="http://schemas.microsoft.com/office/drawing/2014/main" id="{FFAE3DE6-54F5-41F4-A453-60ADC4B2E928}"/>
              </a:ext>
            </a:extLst>
          </p:cNvPr>
          <p:cNvGraphicFramePr>
            <a:graphicFrameLocks noGrp="1"/>
          </p:cNvGraphicFramePr>
          <p:nvPr>
            <p:extLst>
              <p:ext uri="{D42A27DB-BD31-4B8C-83A1-F6EECF244321}">
                <p14:modId xmlns:p14="http://schemas.microsoft.com/office/powerpoint/2010/main" val="3417991957"/>
              </p:ext>
            </p:extLst>
          </p:nvPr>
        </p:nvGraphicFramePr>
        <p:xfrm>
          <a:off x="0" y="0"/>
          <a:ext cx="12120878" cy="6858000"/>
        </p:xfrm>
        <a:graphic>
          <a:graphicData uri="http://schemas.openxmlformats.org/drawingml/2006/table">
            <a:tbl>
              <a:tblPr firstRow="1" firstCol="1" bandRow="1"/>
              <a:tblGrid>
                <a:gridCol w="1101898">
                  <a:extLst>
                    <a:ext uri="{9D8B030D-6E8A-4147-A177-3AD203B41FA5}">
                      <a16:colId xmlns:a16="http://schemas.microsoft.com/office/drawing/2014/main" val="495832258"/>
                    </a:ext>
                  </a:extLst>
                </a:gridCol>
                <a:gridCol w="1101898">
                  <a:extLst>
                    <a:ext uri="{9D8B030D-6E8A-4147-A177-3AD203B41FA5}">
                      <a16:colId xmlns:a16="http://schemas.microsoft.com/office/drawing/2014/main" val="4282520122"/>
                    </a:ext>
                  </a:extLst>
                </a:gridCol>
                <a:gridCol w="1101898">
                  <a:extLst>
                    <a:ext uri="{9D8B030D-6E8A-4147-A177-3AD203B41FA5}">
                      <a16:colId xmlns:a16="http://schemas.microsoft.com/office/drawing/2014/main" val="1576227864"/>
                    </a:ext>
                  </a:extLst>
                </a:gridCol>
                <a:gridCol w="1101898">
                  <a:extLst>
                    <a:ext uri="{9D8B030D-6E8A-4147-A177-3AD203B41FA5}">
                      <a16:colId xmlns:a16="http://schemas.microsoft.com/office/drawing/2014/main" val="3974417362"/>
                    </a:ext>
                  </a:extLst>
                </a:gridCol>
                <a:gridCol w="1101898">
                  <a:extLst>
                    <a:ext uri="{9D8B030D-6E8A-4147-A177-3AD203B41FA5}">
                      <a16:colId xmlns:a16="http://schemas.microsoft.com/office/drawing/2014/main" val="3130681968"/>
                    </a:ext>
                  </a:extLst>
                </a:gridCol>
                <a:gridCol w="1101898">
                  <a:extLst>
                    <a:ext uri="{9D8B030D-6E8A-4147-A177-3AD203B41FA5}">
                      <a16:colId xmlns:a16="http://schemas.microsoft.com/office/drawing/2014/main" val="2513435168"/>
                    </a:ext>
                  </a:extLst>
                </a:gridCol>
                <a:gridCol w="1101898">
                  <a:extLst>
                    <a:ext uri="{9D8B030D-6E8A-4147-A177-3AD203B41FA5}">
                      <a16:colId xmlns:a16="http://schemas.microsoft.com/office/drawing/2014/main" val="3082418187"/>
                    </a:ext>
                  </a:extLst>
                </a:gridCol>
                <a:gridCol w="1101898">
                  <a:extLst>
                    <a:ext uri="{9D8B030D-6E8A-4147-A177-3AD203B41FA5}">
                      <a16:colId xmlns:a16="http://schemas.microsoft.com/office/drawing/2014/main" val="2677873600"/>
                    </a:ext>
                  </a:extLst>
                </a:gridCol>
                <a:gridCol w="1101898">
                  <a:extLst>
                    <a:ext uri="{9D8B030D-6E8A-4147-A177-3AD203B41FA5}">
                      <a16:colId xmlns:a16="http://schemas.microsoft.com/office/drawing/2014/main" val="1718043741"/>
                    </a:ext>
                  </a:extLst>
                </a:gridCol>
                <a:gridCol w="1101898">
                  <a:extLst>
                    <a:ext uri="{9D8B030D-6E8A-4147-A177-3AD203B41FA5}">
                      <a16:colId xmlns:a16="http://schemas.microsoft.com/office/drawing/2014/main" val="3279034815"/>
                    </a:ext>
                  </a:extLst>
                </a:gridCol>
                <a:gridCol w="1101898">
                  <a:extLst>
                    <a:ext uri="{9D8B030D-6E8A-4147-A177-3AD203B41FA5}">
                      <a16:colId xmlns:a16="http://schemas.microsoft.com/office/drawing/2014/main" val="116590341"/>
                    </a:ext>
                  </a:extLst>
                </a:gridCol>
              </a:tblGrid>
              <a:tr h="857250">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C</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À</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S</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Ử</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S</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Ố</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T</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6147093"/>
                  </a:ext>
                </a:extLst>
              </a:tr>
              <a:tr h="857250">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B</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U</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Ố</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R</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Ầ</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U</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353293"/>
                  </a:ext>
                </a:extLst>
              </a:tr>
              <a:tr h="857250">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H</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Â</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N</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L</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À</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H</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3111651"/>
                  </a:ext>
                </a:extLst>
              </a:tr>
              <a:tr h="857250">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I</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A</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G</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H</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I</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Ệ</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P</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4967574"/>
                  </a:ext>
                </a:extLst>
              </a:tr>
              <a:tr h="857250">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I</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Ế</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T</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Ư</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Ờ</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I</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2310785"/>
                  </a:ext>
                </a:extLst>
              </a:tr>
              <a:tr h="857250">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T</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H</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Ừ</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Ơ</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H</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Ỏ</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3210024"/>
                  </a:ext>
                </a:extLst>
              </a:tr>
              <a:tr h="857250">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Đ</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Ã</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B</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Ỏ</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M</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Ọ</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I</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S</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Ự</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035059887"/>
                  </a:ext>
                </a:extLst>
              </a:tr>
              <a:tr h="857250">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K</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H</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5400" b="1">
                          <a:solidFill>
                            <a:srgbClr val="FF0000"/>
                          </a:solidFill>
                          <a:effectLst/>
                          <a:latin typeface="Verdana" panose="020B0604030504040204" pitchFamily="34" charset="0"/>
                          <a:ea typeface="Verdana" panose="020B0604030504040204" pitchFamily="34" charset="0"/>
                        </a:rPr>
                        <a:t>Ỏ</a:t>
                      </a:r>
                      <a:endParaRPr lang="vi-VN" sz="5400" b="1">
                        <a:solidFill>
                          <a:srgbClr val="FF0000"/>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T</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À</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N</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rgbClr val="333333"/>
                          </a:solidFill>
                          <a:effectLst/>
                          <a:latin typeface="Verdana" panose="020B0604030504040204" pitchFamily="34" charset="0"/>
                          <a:ea typeface="Verdana" panose="020B0604030504040204" pitchFamily="34" charset="0"/>
                        </a:rPr>
                        <a:t>G</a:t>
                      </a: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endParaRPr lang="vi-VN" sz="4800" b="1">
                        <a:solidFill>
                          <a:srgbClr val="333333"/>
                        </a:solidFill>
                        <a:effectLst/>
                        <a:latin typeface="Verdana" panose="020B0604030504040204" pitchFamily="34" charset="0"/>
                        <a:ea typeface="Verdan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6688085"/>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00B05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descr="A cartoon of a person and a couple of kids&#10;&#10;Description automatically generated">
            <a:extLst>
              <a:ext uri="{FF2B5EF4-FFF2-40B4-BE49-F238E27FC236}">
                <a16:creationId xmlns:a16="http://schemas.microsoft.com/office/drawing/2014/main" id="{0FCBAAB8-A200-4277-A63C-90B1E25F29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6251" y="1196028"/>
            <a:ext cx="4729655" cy="3972171"/>
          </a:xfrm>
          <a:prstGeom prst="rect">
            <a:avLst/>
          </a:prstGeom>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Na-da-rét</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Đấng Cứu Thế</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Thầy nhân lành</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Giê-ru-sa-lem</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 </a:t>
            </a:r>
            <a:r>
              <a:rPr lang="vi-VN" sz="5400" b="1">
                <a:solidFill>
                  <a:srgbClr val="0070C0"/>
                </a:solidFill>
                <a:latin typeface="Verdana" panose="020B0604030504040204" pitchFamily="34" charset="0"/>
                <a:ea typeface="Verdana" panose="020B0604030504040204" pitchFamily="34" charset="0"/>
              </a:rPr>
              <a:t>NGƯỜI THANH NIÊN GỌI ĐỨC GIÊ-SU LÀ GÌ ?</a:t>
            </a:r>
          </a:p>
        </p:txBody>
      </p:sp>
      <p:grpSp>
        <p:nvGrpSpPr>
          <p:cNvPr id="9" name="Group 33"/>
          <p:cNvGrpSpPr>
            <a:grpSpLocks/>
          </p:cNvGrpSpPr>
          <p:nvPr/>
        </p:nvGrpSpPr>
        <p:grpSpPr bwMode="auto">
          <a:xfrm>
            <a:off x="-48988" y="4495280"/>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Na-da-rét</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Ngày thứ nhất trong tuần</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Ngày lễ Vượt qua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Ngày Sa-bát</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Ngày Lễ lều</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VÀO NGÀY NÀY, ĐỨC GIÊ-SU BẮT ĐẦU</a:t>
            </a:r>
            <a:r>
              <a:rPr lang="en-US" sz="5400" b="1">
                <a:solidFill>
                  <a:srgbClr val="0070C0"/>
                </a:solidFill>
                <a:latin typeface="Verdana" panose="020B0604030504040204" pitchFamily="34" charset="0"/>
                <a:ea typeface="Verdan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GIẢNG DẠY TRONG HỘI ĐƯỜNG ?</a:t>
            </a:r>
          </a:p>
        </p:txBody>
      </p:sp>
      <p:grpSp>
        <p:nvGrpSpPr>
          <p:cNvPr id="9" name="Group 33"/>
          <p:cNvGrpSpPr>
            <a:grpSpLocks/>
          </p:cNvGrpSpPr>
          <p:nvPr/>
        </p:nvGrpSpPr>
        <p:grpSpPr bwMode="auto">
          <a:xfrm>
            <a:off x="-48988" y="3634756"/>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Ngày Sa-bát</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975755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Lời giảng dạy của Người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Những phép lạ Người làm</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Sự khôn ngoan của Người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Chỉ A và B đúng</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VỚI ĐỨC GIÊ-SU, NGƯỜI TA NGẠC NHIÊN</a:t>
            </a:r>
            <a:r>
              <a:rPr lang="en-US" sz="5400" b="1">
                <a:solidFill>
                  <a:srgbClr val="0070C0"/>
                </a:solidFill>
                <a:latin typeface="Verdana" panose="020B0604030504040204" pitchFamily="34" charset="0"/>
                <a:ea typeface="Verdan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VỀ ĐIỀU GÌ ?</a:t>
            </a:r>
          </a:p>
        </p:txBody>
      </p:sp>
      <p:grpSp>
        <p:nvGrpSpPr>
          <p:cNvPr id="9" name="Group 33"/>
          <p:cNvGrpSpPr>
            <a:grpSpLocks/>
          </p:cNvGrpSpPr>
          <p:nvPr/>
        </p:nvGrpSpPr>
        <p:grpSpPr bwMode="auto">
          <a:xfrm>
            <a:off x="-48988" y="5347784"/>
            <a:ext cx="12240885" cy="822030"/>
            <a:chOff x="-1896924" y="4676581"/>
            <a:chExt cx="10566931" cy="704588"/>
          </a:xfrm>
          <a:solidFill>
            <a:srgbClr val="00B0F0"/>
          </a:solidFill>
        </p:grpSpPr>
        <p:sp>
          <p:nvSpPr>
            <p:cNvPr id="33" name="Rounded Rectangle 12"/>
            <p:cNvSpPr>
              <a:spLocks noChangeArrowheads="1"/>
            </p:cNvSpPr>
            <p:nvPr/>
          </p:nvSpPr>
          <p:spPr bwMode="auto">
            <a:xfrm>
              <a:off x="-969062" y="4676581"/>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Chỉ A và B đúng</a:t>
              </a:r>
              <a:endPar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D</a:t>
              </a:r>
            </a:p>
          </p:txBody>
        </p:sp>
      </p:grpSp>
    </p:spTree>
    <p:extLst>
      <p:ext uri="{BB962C8B-B14F-4D97-AF65-F5344CB8AC3E}">
        <p14:creationId xmlns:p14="http://schemas.microsoft.com/office/powerpoint/2010/main" val="3491457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Ngạc nhiên</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Yêu mến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Kính trọng</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rPr>
                <a:t>Thù ghét</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5400" b="1">
                <a:solidFill>
                  <a:srgbClr val="0070C0"/>
                </a:solidFill>
                <a:latin typeface="Verdana" panose="020B0604030504040204" pitchFamily="34" charset="0"/>
                <a:ea typeface="Verdana" panose="020B0604030504040204" pitchFamily="34" charset="0"/>
              </a:rPr>
              <a:t>KHI NGHE ĐỨC GIÊ-SU GIẢNG DẠY, DÂN LÀNG NADARET CÓ THÁI ĐỘ GÌ ?</a:t>
            </a:r>
          </a:p>
        </p:txBody>
      </p:sp>
      <p:grpSp>
        <p:nvGrpSpPr>
          <p:cNvPr id="9" name="Group 33"/>
          <p:cNvGrpSpPr>
            <a:grpSpLocks/>
          </p:cNvGrpSpPr>
          <p:nvPr/>
        </p:nvGrpSpPr>
        <p:grpSpPr bwMode="auto">
          <a:xfrm>
            <a:off x="-48988" y="4509588"/>
            <a:ext cx="12240885" cy="806789"/>
            <a:chOff x="-1896924" y="4689645"/>
            <a:chExt cx="10566931" cy="691524"/>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Ngạc nhiên</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9104495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60826" y="593518"/>
            <a:ext cx="6435280" cy="4445769"/>
          </a:xfrm>
          <a:prstGeom prst="rect">
            <a:avLst/>
          </a:prstGeom>
          <a:noFill/>
        </p:spPr>
        <p:txBody>
          <a:bodyPr wrap="square">
            <a:spAutoFit/>
          </a:bodyPr>
          <a:lstStyle/>
          <a:p>
            <a:pPr lvl="0" algn="ctr">
              <a:lnSpc>
                <a:spcPct val="107000"/>
              </a:lnSpc>
              <a:spcAft>
                <a:spcPts val="800"/>
              </a:spcAft>
              <a:defRPr/>
            </a:pPr>
            <a:r>
              <a:rPr lang="vi-VN" sz="66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nhi </a:t>
            </a:r>
            <a:r>
              <a:rPr lang="en-US" sz="6600" b="1">
                <a:solidFill>
                  <a:prstClr val="white"/>
                </a:solidFill>
                <a:latin typeface="Verdana" panose="020B0604030504040204" pitchFamily="34" charset="0"/>
                <a:ea typeface="Verdana" panose="020B0604030504040204" pitchFamily="34" charset="0"/>
                <a:cs typeface="Times New Roman" panose="02020603050405020304" pitchFamily="18" charset="0"/>
              </a:rPr>
              <a:t>thực hành Lời Chúa </a:t>
            </a:r>
          </a:p>
          <a:p>
            <a:pPr lvl="0" algn="ctr">
              <a:lnSpc>
                <a:spcPct val="107000"/>
              </a:lnSpc>
              <a:spcAft>
                <a:spcPts val="800"/>
              </a:spcAft>
              <a:defRPr/>
            </a:pPr>
            <a:r>
              <a:rPr lang="en-US" sz="6600" b="1">
                <a:solidFill>
                  <a:prstClr val="white"/>
                </a:solidFill>
                <a:latin typeface="Verdana" panose="020B0604030504040204" pitchFamily="34" charset="0"/>
                <a:ea typeface="Verdana" panose="020B0604030504040204" pitchFamily="34" charset="0"/>
                <a:cs typeface="Times New Roman" panose="02020603050405020304" pitchFamily="18" charset="0"/>
              </a:rPr>
              <a:t>như thế nào?</a:t>
            </a:r>
            <a:endParaRPr kumimoji="0" lang="en-US" sz="66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“Thưa Thầy nhân lành, tôi phải làm gì để được sự sống đời đời làm gia nghiệp ?” Đức Giê-su đáp : </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0784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“Sao anh nói tôi là nhân lành ? Không có ai nhân lành cả, trừ một mình Thiên Chúa. Hẳn anh biết các điều răn:</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1708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Chớ giết người, chớ ngoại tình, chớ trộm cắp, chớ làm chứng gian, chớ làm hại ai, hãy thờ cha kính mẹ.” Anh ta nói:</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8326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Tahoma" panose="020B0604030504040204" pitchFamily="34" charset="0"/>
                <a:ea typeface="Tahoma" panose="020B0604030504040204" pitchFamily="34" charset="0"/>
                <a:cs typeface="Tahoma" panose="020B0604030504040204" pitchFamily="34" charset="0"/>
              </a:rPr>
              <a:t>“Thưa Thầy, tất cả những điều đó, tôi đã tuân giữ từ thuở nhỏ.” Đức Giê-su đưa mắt nhìn anh ta và đem lòng yêu mến.</a:t>
            </a:r>
            <a:endParaRPr lang="en-US" sz="72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72695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latin typeface="Tahoma" panose="020B0604030504040204" pitchFamily="34" charset="0"/>
                <a:ea typeface="Tahoma" panose="020B0604030504040204" pitchFamily="34" charset="0"/>
                <a:cs typeface="Tahoma" panose="020B0604030504040204" pitchFamily="34" charset="0"/>
              </a:rPr>
              <a:t>Người bảo anh ta: “Anh chỉ thiếu có một điều, là hãy đi bán những gì anh có mà cho người nghèo, anh sẽ được một kho tàng trên trời. Rồi hãy đến theo tôi.”</a:t>
            </a:r>
            <a:endParaRPr lang="en-US" sz="66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15819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latin typeface="Tahoma" panose="020B0604030504040204" pitchFamily="34" charset="0"/>
                <a:ea typeface="Tahoma" panose="020B0604030504040204" pitchFamily="34" charset="0"/>
                <a:cs typeface="Tahoma" panose="020B0604030504040204" pitchFamily="34" charset="0"/>
              </a:rPr>
              <a:t>Nghe lời đó, anh ta sa sầm nét mặt và buồn rầu bỏ đi, vì anh ta có nhiều của cải.</a:t>
            </a:r>
            <a:endParaRPr lang="en-US" sz="80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20854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600" b="1">
                <a:latin typeface="Tahoma" panose="020B0604030504040204" pitchFamily="34" charset="0"/>
                <a:ea typeface="Tahoma" panose="020B0604030504040204" pitchFamily="34" charset="0"/>
                <a:cs typeface="Tahoma" panose="020B0604030504040204" pitchFamily="34" charset="0"/>
              </a:rPr>
              <a:t>Đức Giê-su rảo mắt nhìn chung quanh, rồi nói với các môn đệ: “Những người có của thì khó vào Nước Thiên Chúa biết bao !”</a:t>
            </a:r>
            <a:endParaRPr lang="en-US" sz="7600" b="1"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14132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TotalTime>
  <Words>1020</Words>
  <Application>Microsoft Office PowerPoint</Application>
  <PresentationFormat>Widescreen</PresentationFormat>
  <Paragraphs>237</Paragraphs>
  <Slides>26</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“Thưa Thầy nhân lành, tôi phải làm gì để được sự sống đời đời làm gia nghiệp ?” Đức Giê-su đáp : </vt:lpstr>
      <vt:lpstr>“Sao anh nói tôi là nhân lành ? Không có ai nhân lành cả, trừ một mình Thiên Chúa. Hẳn anh biết các điều răn:</vt:lpstr>
      <vt:lpstr>Chớ giết người, chớ ngoại tình, chớ trộm cắp, chớ làm chứng gian, chớ làm hại ai, hãy thờ cha kính mẹ.” Anh ta nói:</vt:lpstr>
      <vt:lpstr>“Thưa Thầy, tất cả những điều đó, tôi đã tuân giữ từ thuở nhỏ.” Đức Giê-su đưa mắt nhìn anh ta và đem lòng yêu mến.</vt:lpstr>
      <vt:lpstr>Người bảo anh ta: “Anh chỉ thiếu có một điều, là hãy đi bán những gì anh có mà cho người nghèo, anh sẽ được một kho tàng trên trời. Rồi hãy đến theo tôi.”</vt:lpstr>
      <vt:lpstr>Nghe lời đó, anh ta sa sầm nét mặt và buồn rầu bỏ đi, vì anh ta có nhiều của cải.</vt:lpstr>
      <vt:lpstr>Đức Giê-su rảo mắt nhìn chung quanh, rồi nói với các môn đệ: “Những người có của thì khó vào Nước Thiên Chúa biết bao !”</vt:lpstr>
      <vt:lpstr>Nghe Người nói thế, các môn đệ sững sờ. Nhưng Người lại tiếp : “Các con ơi, vào được Nước Thiên Chúa thật khó biết bao ! </vt:lpstr>
      <vt:lpstr>Con lạc đà chui qua lỗ kim còn dễ hơn người giàu vào Nước Thiên Chúa.”</vt:lpstr>
      <vt:lpstr>Các ông lại càng sửng sốt hơn nữa và nói với nhau : “Thế thì ai có thể được cứu ?” Đức Giê-su nhìn thẳng vào các ông và nói :</vt:lpstr>
      <vt:lpstr>“Đối với loài người thì không thể được, nhưng đối với Thiên Chúa thì không phải thế, vì đối với Thiên Chúa mọi sự đều có thể được.”</vt:lpstr>
      <vt:lpstr>Ông Phê-rô lên tiếng thưa Người: “Thầy coi, phần chúng con, chúng con đã bỏ mọi sự mà theo Thầy !” Đức Giê-su đáp:</vt:lpstr>
      <vt:lpstr>“Thầy bảo thật anh em : Chẳng hề có ai bỏ nhà cửa, anh em, chị em, mẹ cha, con cái hay ruộng đất, vì Thầy và vì Tin Mừng,</vt:lpstr>
      <vt:lpstr>mà ngay bây giờ, ở đời này, lại không nhận được nhà cửa, anh em, chị em, mẹ, con hay ruộng đất, </vt:lpstr>
      <vt:lpstr>gấp trăm, cùng với sự ngược đãi, và sự sống vĩnh cửu ở đời sau.”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33</cp:revision>
  <dcterms:created xsi:type="dcterms:W3CDTF">2021-01-22T09:52:20Z</dcterms:created>
  <dcterms:modified xsi:type="dcterms:W3CDTF">2024-10-11T11:34:07Z</dcterms:modified>
</cp:coreProperties>
</file>