
<file path=[Content_Types].xml><?xml version="1.0" encoding="utf-8"?>
<Types xmlns="http://schemas.openxmlformats.org/package/2006/content-types">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76" r:id="rId3"/>
    <p:sldId id="268" r:id="rId4"/>
    <p:sldId id="277" r:id="rId5"/>
    <p:sldId id="269" r:id="rId6"/>
    <p:sldId id="270" r:id="rId7"/>
    <p:sldId id="278" r:id="rId8"/>
    <p:sldId id="271" r:id="rId9"/>
    <p:sldId id="272" r:id="rId10"/>
    <p:sldId id="279" r:id="rId11"/>
    <p:sldId id="273" r:id="rId12"/>
    <p:sldId id="274" r:id="rId13"/>
    <p:sldId id="280" r:id="rId14"/>
    <p:sldId id="275" r:id="rId15"/>
    <p:sldId id="257" r:id="rId16"/>
    <p:sldId id="258" r:id="rId17"/>
    <p:sldId id="259" r:id="rId18"/>
    <p:sldId id="261" r:id="rId19"/>
    <p:sldId id="262" r:id="rId20"/>
    <p:sldId id="263" r:id="rId21"/>
    <p:sldId id="264" r:id="rId22"/>
    <p:sldId id="265" r:id="rId23"/>
    <p:sldId id="266"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378"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7E66A1-8EB1-4359-8BE4-4D368F01EC62}"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E80A1E-4723-4B48-AF9D-C2CCCA827607}" type="slidenum">
              <a:rPr lang="en-US" altLang="vi-VN"/>
              <a:pPr>
                <a:defRPr/>
              </a:pPr>
              <a:t>‹#›</a:t>
            </a:fld>
            <a:endParaRPr lang="en-US" altLang="vi-VN"/>
          </a:p>
        </p:txBody>
      </p:sp>
    </p:spTree>
    <p:extLst>
      <p:ext uri="{BB962C8B-B14F-4D97-AF65-F5344CB8AC3E}">
        <p14:creationId xmlns:p14="http://schemas.microsoft.com/office/powerpoint/2010/main" val="241903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061178-C927-4DF6-9987-1EE9619D1362}"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DA8D1D-0437-4BE1-A113-18EB69FE6484}" type="slidenum">
              <a:rPr lang="en-US" altLang="vi-VN"/>
              <a:pPr>
                <a:defRPr/>
              </a:pPr>
              <a:t>‹#›</a:t>
            </a:fld>
            <a:endParaRPr lang="en-US" altLang="vi-VN"/>
          </a:p>
        </p:txBody>
      </p:sp>
    </p:spTree>
    <p:extLst>
      <p:ext uri="{BB962C8B-B14F-4D97-AF65-F5344CB8AC3E}">
        <p14:creationId xmlns:p14="http://schemas.microsoft.com/office/powerpoint/2010/main" val="9232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510144-45B4-4325-B4F1-57E9261706D0}"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815B7A-5613-4429-9F12-7B1FA1DA0D05}" type="slidenum">
              <a:rPr lang="en-US" altLang="vi-VN"/>
              <a:pPr>
                <a:defRPr/>
              </a:pPr>
              <a:t>‹#›</a:t>
            </a:fld>
            <a:endParaRPr lang="en-US" altLang="vi-VN"/>
          </a:p>
        </p:txBody>
      </p:sp>
    </p:spTree>
    <p:extLst>
      <p:ext uri="{BB962C8B-B14F-4D97-AF65-F5344CB8AC3E}">
        <p14:creationId xmlns:p14="http://schemas.microsoft.com/office/powerpoint/2010/main" val="355816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F70A3C-3B09-492C-8595-6978C53EB033}"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862AEF-1D85-4695-8BF0-555CF9F0D2F2}" type="slidenum">
              <a:rPr lang="en-US" altLang="vi-VN"/>
              <a:pPr>
                <a:defRPr/>
              </a:pPr>
              <a:t>‹#›</a:t>
            </a:fld>
            <a:endParaRPr lang="en-US" altLang="vi-VN"/>
          </a:p>
        </p:txBody>
      </p:sp>
    </p:spTree>
    <p:extLst>
      <p:ext uri="{BB962C8B-B14F-4D97-AF65-F5344CB8AC3E}">
        <p14:creationId xmlns:p14="http://schemas.microsoft.com/office/powerpoint/2010/main" val="173786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1351FC-8E30-4459-8A90-B3988CC781AB}"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6E5345-136C-42FA-A094-24A1977C2662}" type="slidenum">
              <a:rPr lang="en-US" altLang="vi-VN"/>
              <a:pPr>
                <a:defRPr/>
              </a:pPr>
              <a:t>‹#›</a:t>
            </a:fld>
            <a:endParaRPr lang="en-US" altLang="vi-VN"/>
          </a:p>
        </p:txBody>
      </p:sp>
    </p:spTree>
    <p:extLst>
      <p:ext uri="{BB962C8B-B14F-4D97-AF65-F5344CB8AC3E}">
        <p14:creationId xmlns:p14="http://schemas.microsoft.com/office/powerpoint/2010/main" val="320173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D83B3E-0937-41AD-BB9E-9FE06709FD6B}" type="datetimeFigureOut">
              <a:rPr lang="en-US">
                <a:solidFill>
                  <a:prstClr val="black">
                    <a:tint val="75000"/>
                  </a:prstClr>
                </a:solidFill>
              </a:rPr>
              <a:pPr>
                <a:defRPr/>
              </a:pPr>
              <a:t>10/12/2024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569017-0F2A-4666-A3A6-000670A7699F}" type="slidenum">
              <a:rPr lang="en-US" altLang="vi-VN"/>
              <a:pPr>
                <a:defRPr/>
              </a:pPr>
              <a:t>‹#›</a:t>
            </a:fld>
            <a:endParaRPr lang="en-US" altLang="vi-VN"/>
          </a:p>
        </p:txBody>
      </p:sp>
    </p:spTree>
    <p:extLst>
      <p:ext uri="{BB962C8B-B14F-4D97-AF65-F5344CB8AC3E}">
        <p14:creationId xmlns:p14="http://schemas.microsoft.com/office/powerpoint/2010/main" val="220075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D20067-9474-4662-A590-4249BDF8FF72}" type="datetimeFigureOut">
              <a:rPr lang="en-US">
                <a:solidFill>
                  <a:prstClr val="black">
                    <a:tint val="75000"/>
                  </a:prstClr>
                </a:solidFill>
              </a:rPr>
              <a:pPr>
                <a:defRPr/>
              </a:pPr>
              <a:t>10/12/2024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7FFFF7-8951-44A0-9F18-F805A47CE6EF}" type="slidenum">
              <a:rPr lang="en-US" altLang="vi-VN"/>
              <a:pPr>
                <a:defRPr/>
              </a:pPr>
              <a:t>‹#›</a:t>
            </a:fld>
            <a:endParaRPr lang="en-US" altLang="vi-VN"/>
          </a:p>
        </p:txBody>
      </p:sp>
    </p:spTree>
    <p:extLst>
      <p:ext uri="{BB962C8B-B14F-4D97-AF65-F5344CB8AC3E}">
        <p14:creationId xmlns:p14="http://schemas.microsoft.com/office/powerpoint/2010/main" val="11754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D61B0FA-51D8-4575-BBEF-9F5619806D09}" type="datetimeFigureOut">
              <a:rPr lang="en-US">
                <a:solidFill>
                  <a:prstClr val="black">
                    <a:tint val="75000"/>
                  </a:prstClr>
                </a:solidFill>
              </a:rPr>
              <a:pPr>
                <a:defRPr/>
              </a:pPr>
              <a:t>10/12/2024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D3631D-A33A-4505-8000-175B03617D13}" type="slidenum">
              <a:rPr lang="en-US" altLang="vi-VN"/>
              <a:pPr>
                <a:defRPr/>
              </a:pPr>
              <a:t>‹#›</a:t>
            </a:fld>
            <a:endParaRPr lang="en-US" altLang="vi-VN"/>
          </a:p>
        </p:txBody>
      </p:sp>
    </p:spTree>
    <p:extLst>
      <p:ext uri="{BB962C8B-B14F-4D97-AF65-F5344CB8AC3E}">
        <p14:creationId xmlns:p14="http://schemas.microsoft.com/office/powerpoint/2010/main" val="118751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17FC3D-5835-45D9-B234-723E5F2708DD}" type="datetimeFigureOut">
              <a:rPr lang="en-US">
                <a:solidFill>
                  <a:prstClr val="black">
                    <a:tint val="75000"/>
                  </a:prstClr>
                </a:solidFill>
              </a:rPr>
              <a:pPr>
                <a:defRPr/>
              </a:pPr>
              <a:t>10/12/2024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862263-BE12-48E6-8CE1-4D81329696CC}" type="slidenum">
              <a:rPr lang="en-US" altLang="vi-VN"/>
              <a:pPr>
                <a:defRPr/>
              </a:pPr>
              <a:t>‹#›</a:t>
            </a:fld>
            <a:endParaRPr lang="en-US" altLang="vi-VN"/>
          </a:p>
        </p:txBody>
      </p:sp>
    </p:spTree>
    <p:extLst>
      <p:ext uri="{BB962C8B-B14F-4D97-AF65-F5344CB8AC3E}">
        <p14:creationId xmlns:p14="http://schemas.microsoft.com/office/powerpoint/2010/main" val="194759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C78AE8-30F4-4916-AC0C-3CEC6D888858}" type="datetimeFigureOut">
              <a:rPr lang="en-US">
                <a:solidFill>
                  <a:prstClr val="black">
                    <a:tint val="75000"/>
                  </a:prstClr>
                </a:solidFill>
              </a:rPr>
              <a:pPr>
                <a:defRPr/>
              </a:pPr>
              <a:t>10/12/2024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BE8928-221D-4788-951E-76DFF51A4EC5}" type="slidenum">
              <a:rPr lang="en-US" altLang="vi-VN"/>
              <a:pPr>
                <a:defRPr/>
              </a:pPr>
              <a:t>‹#›</a:t>
            </a:fld>
            <a:endParaRPr lang="en-US" altLang="vi-VN"/>
          </a:p>
        </p:txBody>
      </p:sp>
    </p:spTree>
    <p:extLst>
      <p:ext uri="{BB962C8B-B14F-4D97-AF65-F5344CB8AC3E}">
        <p14:creationId xmlns:p14="http://schemas.microsoft.com/office/powerpoint/2010/main" val="2801762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B015-DBF5-4E6E-A992-B2D6F2A0A31D}" type="datetimeFigureOut">
              <a:rPr lang="en-US">
                <a:solidFill>
                  <a:prstClr val="black">
                    <a:tint val="75000"/>
                  </a:prstClr>
                </a:solidFill>
              </a:rPr>
              <a:pPr>
                <a:defRPr/>
              </a:pPr>
              <a:t>10/12/2024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A69915F-9BF2-426D-A30D-E2CA325D46B6}" type="slidenum">
              <a:rPr lang="en-US" altLang="vi-VN"/>
              <a:pPr>
                <a:defRPr/>
              </a:pPr>
              <a:t>‹#›</a:t>
            </a:fld>
            <a:endParaRPr lang="en-US" altLang="vi-VN"/>
          </a:p>
        </p:txBody>
      </p:sp>
    </p:spTree>
    <p:extLst>
      <p:ext uri="{BB962C8B-B14F-4D97-AF65-F5344CB8AC3E}">
        <p14:creationId xmlns:p14="http://schemas.microsoft.com/office/powerpoint/2010/main" val="423875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D6C0125-4DD2-4EB8-A7C2-AE3311380B63}" type="datetimeFigureOut">
              <a:rPr lang="en-US">
                <a:solidFill>
                  <a:prstClr val="black">
                    <a:tint val="75000"/>
                  </a:prstClr>
                </a:solidFill>
              </a:rPr>
              <a:pPr>
                <a:defRPr/>
              </a:pPr>
              <a:t>10/12/2024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72133624-7D67-43F1-843E-C4A62D8817B1}"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1696897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slide" Target="slide16.xml"/><Relationship Id="rId3" Type="http://schemas.openxmlformats.org/officeDocument/2006/relationships/image" Target="../media/image1.gif"/><Relationship Id="rId7" Type="http://schemas.openxmlformats.org/officeDocument/2006/relationships/image" Target="../media/image5.wmf"/><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slide" Target="slide24.xml"/><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image" Target="../media/image2.gif"/><Relationship Id="rId9" Type="http://schemas.openxmlformats.org/officeDocument/2006/relationships/image" Target="../media/image7.wmf"/></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3.gif"/><Relationship Id="rId3" Type="http://schemas.openxmlformats.org/officeDocument/2006/relationships/slide" Target="slide17.xml"/><Relationship Id="rId7" Type="http://schemas.openxmlformats.org/officeDocument/2006/relationships/slide" Target="slide1.xml"/><Relationship Id="rId12" Type="http://schemas.openxmlformats.org/officeDocument/2006/relationships/image" Target="../media/image9.gif"/><Relationship Id="rId2" Type="http://schemas.openxmlformats.org/officeDocument/2006/relationships/audio" Target="../media/audio3.wav"/><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15.xml"/><Relationship Id="rId5" Type="http://schemas.openxmlformats.org/officeDocument/2006/relationships/slide" Target="slide18.xml"/><Relationship Id="rId15" Type="http://schemas.openxmlformats.org/officeDocument/2006/relationships/image" Target="../media/image10.jpeg"/><Relationship Id="rId10" Type="http://schemas.openxmlformats.org/officeDocument/2006/relationships/slide" Target="slide22.xml"/><Relationship Id="rId4" Type="http://schemas.openxmlformats.org/officeDocument/2006/relationships/slide" Target="slide16.xml"/><Relationship Id="rId9" Type="http://schemas.openxmlformats.org/officeDocument/2006/relationships/slide" Target="slide21.xml"/><Relationship Id="rId14" Type="http://schemas.openxmlformats.org/officeDocument/2006/relationships/image" Target="../media/image6.gif"/></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gif"/><Relationship Id="rId7" Type="http://schemas.openxmlformats.org/officeDocument/2006/relationships/slide" Target="slide2.xml"/><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7.wmf"/><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499" y="56696"/>
            <a:ext cx="11455401" cy="6678751"/>
          </a:xfrm>
          <a:prstGeom prst="rect">
            <a:avLst/>
          </a:prstGeom>
        </p:spPr>
        <p:txBody>
          <a:bodyPr wrap="square">
            <a:spAutoFit/>
          </a:bodyPr>
          <a:lstStyle/>
          <a:p>
            <a:pPr algn="just"/>
            <a:r>
              <a:rPr lang="en-US" sz="3200" b="1" i="0" dirty="0" smtClean="0">
                <a:solidFill>
                  <a:srgbClr val="FF0000"/>
                </a:solidFill>
                <a:effectLst/>
                <a:latin typeface="Times New Roman" panose="02020603050405020304" pitchFamily="18" charset="0"/>
                <a:cs typeface="Times New Roman" panose="02020603050405020304" pitchFamily="18" charset="0"/>
              </a:rPr>
              <a:t>TIN MỪNG CHÚA GIÊSU KI – TÔ THEO THÁNH MÁC - CÔ</a:t>
            </a:r>
          </a:p>
          <a:p>
            <a:pPr algn="just"/>
            <a:r>
              <a:rPr lang="vi-VN" sz="6600" b="1" i="0" dirty="0" smtClean="0">
                <a:solidFill>
                  <a:srgbClr val="FF0000"/>
                </a:solidFill>
                <a:effectLst/>
                <a:latin typeface="+mj-lt"/>
              </a:rPr>
              <a:t>17</a:t>
            </a:r>
            <a:r>
              <a:rPr lang="vi-VN" sz="6600" b="1" i="0" dirty="0" smtClean="0">
                <a:effectLst/>
                <a:latin typeface="+mj-lt"/>
              </a:rPr>
              <a:t> Đức Giê-su vừa lên đường, thì có một người chạy đến, quỳ xuống trước mặt Người và hỏi: </a:t>
            </a:r>
            <a:r>
              <a:rPr lang="en-US" sz="6600" b="1" i="0" dirty="0" smtClean="0">
                <a:effectLst/>
                <a:latin typeface="Times New Roman" panose="02020603050405020304" pitchFamily="18" charset="0"/>
                <a:cs typeface="Times New Roman" panose="02020603050405020304" pitchFamily="18" charset="0"/>
              </a:rPr>
              <a:t>“</a:t>
            </a:r>
            <a:r>
              <a:rPr lang="vi-VN" sz="6600" b="1" i="0" dirty="0" smtClean="0">
                <a:effectLst/>
                <a:latin typeface="+mj-lt"/>
              </a:rPr>
              <a:t>Thưa Thầy nhân lành, tôi phải làm gì để được sự sống đời đời làm gia nghiệp</a:t>
            </a:r>
            <a:r>
              <a:rPr lang="en-US" sz="6600" b="1" i="0" dirty="0" smtClean="0">
                <a:effectLst/>
                <a:latin typeface="Times New Roman" panose="02020603050405020304" pitchFamily="18" charset="0"/>
                <a:cs typeface="Times New Roman" panose="02020603050405020304" pitchFamily="18" charset="0"/>
              </a:rPr>
              <a:t>?</a:t>
            </a:r>
            <a:r>
              <a:rPr lang="en-US" sz="6600" b="1" dirty="0" smtClean="0">
                <a:latin typeface="Times New Roman" panose="02020603050405020304" pitchFamily="18" charset="0"/>
                <a:cs typeface="Times New Roman" panose="02020603050405020304" pitchFamily="18" charset="0"/>
              </a:rPr>
              <a:t>”</a:t>
            </a:r>
            <a:r>
              <a:rPr lang="vi-VN" sz="6600" b="1" i="0" dirty="0" smtClean="0">
                <a:effectLst/>
                <a:latin typeface="+mj-lt"/>
              </a:rPr>
              <a:t> </a:t>
            </a:r>
          </a:p>
        </p:txBody>
      </p:sp>
    </p:spTree>
    <p:extLst>
      <p:ext uri="{BB962C8B-B14F-4D97-AF65-F5344CB8AC3E}">
        <p14:creationId xmlns:p14="http://schemas.microsoft.com/office/powerpoint/2010/main" val="3939229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624" y="514350"/>
            <a:ext cx="11391901" cy="5509200"/>
          </a:xfrm>
          <a:prstGeom prst="rect">
            <a:avLst/>
          </a:prstGeom>
        </p:spPr>
        <p:txBody>
          <a:bodyPr wrap="square">
            <a:spAutoFit/>
          </a:bodyPr>
          <a:lstStyle/>
          <a:p>
            <a:pPr algn="just"/>
            <a:r>
              <a:rPr lang="vi-VN" sz="8800" b="1" dirty="0">
                <a:solidFill>
                  <a:srgbClr val="FF0000"/>
                </a:solidFill>
                <a:latin typeface="+mj-lt"/>
              </a:rPr>
              <a:t>26</a:t>
            </a:r>
            <a:r>
              <a:rPr lang="vi-VN" sz="8800" b="1" dirty="0">
                <a:solidFill>
                  <a:prstClr val="black"/>
                </a:solidFill>
                <a:latin typeface="+mj-lt"/>
              </a:rPr>
              <a:t> Các ông lại càng sửng sốt hơn nữa và nói với nhau: "Thế thì ai có thể được cứu</a:t>
            </a:r>
            <a:r>
              <a:rPr lang="vi-VN" sz="8800" b="1" dirty="0" smtClean="0">
                <a:solidFill>
                  <a:prstClr val="black"/>
                </a:solidFill>
                <a:latin typeface="+mj-lt"/>
              </a:rPr>
              <a:t>?"</a:t>
            </a:r>
            <a:endParaRPr lang="en-US" sz="8800" b="1" dirty="0">
              <a:latin typeface="+mj-lt"/>
            </a:endParaRPr>
          </a:p>
        </p:txBody>
      </p:sp>
    </p:spTree>
    <p:extLst>
      <p:ext uri="{BB962C8B-B14F-4D97-AF65-F5344CB8AC3E}">
        <p14:creationId xmlns:p14="http://schemas.microsoft.com/office/powerpoint/2010/main" val="166309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209550"/>
            <a:ext cx="11690350" cy="6186309"/>
          </a:xfrm>
          <a:prstGeom prst="rect">
            <a:avLst/>
          </a:prstGeom>
        </p:spPr>
        <p:txBody>
          <a:bodyPr wrap="square">
            <a:spAutoFit/>
          </a:bodyPr>
          <a:lstStyle/>
          <a:p>
            <a:pPr algn="just"/>
            <a:r>
              <a:rPr lang="vi-VN" sz="6600" b="1" dirty="0">
                <a:solidFill>
                  <a:srgbClr val="FF0000"/>
                </a:solidFill>
                <a:latin typeface="+mj-lt"/>
              </a:rPr>
              <a:t>27 </a:t>
            </a:r>
            <a:r>
              <a:rPr lang="vi-VN" sz="6600" b="1" dirty="0">
                <a:latin typeface="+mj-lt"/>
              </a:rPr>
              <a:t>Đức Giê-su nhìn thẳng vào các ông và nói: "Đối với loài người thì không thể được, nhưng đối với Thiên Chúa thì không phải thế, vì đối với Thiên Chúa mọi sự đều có thể được."</a:t>
            </a:r>
          </a:p>
        </p:txBody>
      </p:sp>
    </p:spTree>
    <p:extLst>
      <p:ext uri="{BB962C8B-B14F-4D97-AF65-F5344CB8AC3E}">
        <p14:creationId xmlns:p14="http://schemas.microsoft.com/office/powerpoint/2010/main" val="197810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38099"/>
            <a:ext cx="11442700" cy="6863417"/>
          </a:xfrm>
          <a:prstGeom prst="rect">
            <a:avLst/>
          </a:prstGeom>
        </p:spPr>
        <p:txBody>
          <a:bodyPr wrap="square">
            <a:spAutoFit/>
          </a:bodyPr>
          <a:lstStyle/>
          <a:p>
            <a:pPr algn="just"/>
            <a:r>
              <a:rPr lang="vi-VN" sz="8800" b="1" dirty="0">
                <a:solidFill>
                  <a:srgbClr val="FF0000"/>
                </a:solidFill>
                <a:latin typeface="+mj-lt"/>
              </a:rPr>
              <a:t>28</a:t>
            </a:r>
            <a:r>
              <a:rPr lang="vi-VN" sz="8800" b="1" dirty="0">
                <a:latin typeface="+mj-lt"/>
              </a:rPr>
              <a:t> Ông Phê-rô lên tiếng thưa Người: </a:t>
            </a:r>
            <a:r>
              <a:rPr lang="en-US" sz="8800" b="1" dirty="0" smtClean="0">
                <a:latin typeface="Times New Roman" panose="02020603050405020304" pitchFamily="18" charset="0"/>
                <a:cs typeface="Times New Roman" panose="02020603050405020304" pitchFamily="18" charset="0"/>
              </a:rPr>
              <a:t>“</a:t>
            </a:r>
            <a:r>
              <a:rPr lang="vi-VN" sz="8800" b="1" dirty="0" smtClean="0">
                <a:latin typeface="+mj-lt"/>
              </a:rPr>
              <a:t>Thầy </a:t>
            </a:r>
            <a:r>
              <a:rPr lang="vi-VN" sz="8800" b="1" dirty="0">
                <a:latin typeface="+mj-lt"/>
              </a:rPr>
              <a:t>coi, phần chúng con, chúng con đã bỏ mọi sự mà theo Thầy</a:t>
            </a:r>
            <a:r>
              <a:rPr lang="vi-VN" sz="8800" b="1" dirty="0" smtClean="0">
                <a:latin typeface="+mj-lt"/>
              </a:rPr>
              <a:t>!</a:t>
            </a:r>
            <a:r>
              <a:rPr lang="en-US" sz="8800" b="1" dirty="0" smtClean="0">
                <a:latin typeface="Times New Roman" panose="02020603050405020304" pitchFamily="18" charset="0"/>
                <a:cs typeface="Times New Roman" panose="02020603050405020304" pitchFamily="18" charset="0"/>
              </a:rPr>
              <a:t>”</a:t>
            </a:r>
            <a:r>
              <a:rPr lang="vi-VN" sz="8800" b="1" dirty="0" smtClean="0">
                <a:latin typeface="+mj-lt"/>
              </a:rPr>
              <a:t> </a:t>
            </a:r>
            <a:endParaRPr lang="vi-VN" sz="8800" b="1" dirty="0">
              <a:latin typeface="+mj-lt"/>
            </a:endParaRPr>
          </a:p>
        </p:txBody>
      </p:sp>
    </p:spTree>
    <p:extLst>
      <p:ext uri="{BB962C8B-B14F-4D97-AF65-F5344CB8AC3E}">
        <p14:creationId xmlns:p14="http://schemas.microsoft.com/office/powerpoint/2010/main" val="335150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225" y="19050"/>
            <a:ext cx="11620500" cy="6740307"/>
          </a:xfrm>
          <a:prstGeom prst="rect">
            <a:avLst/>
          </a:prstGeom>
        </p:spPr>
        <p:txBody>
          <a:bodyPr wrap="square">
            <a:spAutoFit/>
          </a:bodyPr>
          <a:lstStyle/>
          <a:p>
            <a:pPr algn="just"/>
            <a:r>
              <a:rPr lang="vi-VN" sz="7200" b="1" dirty="0" smtClean="0">
                <a:solidFill>
                  <a:srgbClr val="FF0000"/>
                </a:solidFill>
                <a:latin typeface="+mj-lt"/>
              </a:rPr>
              <a:t>29</a:t>
            </a:r>
            <a:r>
              <a:rPr lang="vi-VN" sz="7200" b="1" dirty="0" smtClean="0">
                <a:latin typeface="+mj-lt"/>
              </a:rPr>
              <a:t> Đức Giê-su đáp: </a:t>
            </a:r>
            <a:r>
              <a:rPr lang="en-US" sz="7200" b="1" dirty="0" smtClean="0">
                <a:latin typeface="Times New Roman" panose="02020603050405020304" pitchFamily="18" charset="0"/>
                <a:cs typeface="Times New Roman" panose="02020603050405020304" pitchFamily="18" charset="0"/>
              </a:rPr>
              <a:t>“</a:t>
            </a:r>
            <a:r>
              <a:rPr lang="vi-VN" sz="7200" b="1" dirty="0" smtClean="0">
                <a:latin typeface="+mj-lt"/>
              </a:rPr>
              <a:t>Thầy bảo thật anh em: Chẳng hề có ai bỏ nhà cửa, anh em, chị em, mẹ cha, con cái hay ruộng đất, vì Thầy và vì Tin Mừng,</a:t>
            </a:r>
            <a:endParaRPr lang="vi-VN" sz="7200" b="1" dirty="0">
              <a:latin typeface="+mj-lt"/>
            </a:endParaRPr>
          </a:p>
        </p:txBody>
      </p:sp>
    </p:spTree>
    <p:extLst>
      <p:ext uri="{BB962C8B-B14F-4D97-AF65-F5344CB8AC3E}">
        <p14:creationId xmlns:p14="http://schemas.microsoft.com/office/powerpoint/2010/main" val="3574885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57150"/>
            <a:ext cx="11811000" cy="6740307"/>
          </a:xfrm>
          <a:prstGeom prst="rect">
            <a:avLst/>
          </a:prstGeom>
        </p:spPr>
        <p:txBody>
          <a:bodyPr wrap="square">
            <a:spAutoFit/>
          </a:bodyPr>
          <a:lstStyle/>
          <a:p>
            <a:pPr algn="just"/>
            <a:r>
              <a:rPr lang="vi-VN" sz="7200" b="1" dirty="0">
                <a:solidFill>
                  <a:srgbClr val="FF0000"/>
                </a:solidFill>
                <a:latin typeface="+mj-lt"/>
              </a:rPr>
              <a:t>30</a:t>
            </a:r>
            <a:r>
              <a:rPr lang="vi-VN" sz="7200" b="1" dirty="0">
                <a:latin typeface="+mj-lt"/>
              </a:rPr>
              <a:t> mà ngay bây giờ, ở đời này, lại không nhận được nhà cửa, anh em, chị em, mẹ, con hay ruộng đất, gấp trăm, cùng với sự ngược đãi, và sự sống vĩnh cửu ở đời sau</a:t>
            </a:r>
            <a:r>
              <a:rPr lang="vi-VN" sz="7200" b="1" dirty="0" smtClean="0">
                <a:latin typeface="+mj-lt"/>
              </a:rPr>
              <a:t>.</a:t>
            </a:r>
            <a:r>
              <a:rPr lang="en-US" sz="7200" b="1" dirty="0" smtClean="0">
                <a:latin typeface="Times New Roman" panose="02020603050405020304" pitchFamily="18" charset="0"/>
                <a:cs typeface="Times New Roman" panose="02020603050405020304" pitchFamily="18" charset="0"/>
              </a:rPr>
              <a:t>”</a:t>
            </a:r>
            <a:endParaRPr lang="vi-VN"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29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5" descr="AG0002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325" y="76200"/>
            <a:ext cx="12430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6" descr="doveface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2087562"/>
            <a:ext cx="942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5" descr="bullet_s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1865312"/>
            <a:ext cx="1077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2"/>
          <p:cNvSpPr txBox="1">
            <a:spLocks noChangeArrowheads="1"/>
          </p:cNvSpPr>
          <p:nvPr/>
        </p:nvSpPr>
        <p:spPr bwMode="auto">
          <a:xfrm>
            <a:off x="320675" y="268288"/>
            <a:ext cx="116617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4400" b="1" dirty="0">
                <a:solidFill>
                  <a:srgbClr val="FF0000"/>
                </a:solidFill>
                <a:latin typeface="Times New Roman" panose="02020603050405020304" pitchFamily="18" charset="0"/>
                <a:cs typeface="Times New Roman" panose="02020603050405020304" pitchFamily="18" charset="0"/>
              </a:rPr>
              <a:t>ĐỐ VUI KINH THÁNH </a:t>
            </a:r>
          </a:p>
          <a:p>
            <a:pPr algn="ctr" eaLnBrk="0" fontAlgn="base" hangingPunct="0">
              <a:lnSpc>
                <a:spcPct val="100000"/>
              </a:lnSpc>
              <a:spcBef>
                <a:spcPct val="0"/>
              </a:spcBef>
              <a:spcAft>
                <a:spcPct val="0"/>
              </a:spcAft>
              <a:buFontTx/>
              <a:buNone/>
            </a:pPr>
            <a:r>
              <a:rPr lang="en-US" altLang="vi-VN" sz="4400" b="1" dirty="0">
                <a:solidFill>
                  <a:srgbClr val="FF0000"/>
                </a:solidFill>
                <a:latin typeface="Times New Roman" panose="02020603050405020304" pitchFamily="18" charset="0"/>
                <a:cs typeface="Times New Roman" panose="02020603050405020304" pitchFamily="18" charset="0"/>
              </a:rPr>
              <a:t>CHÚA NHẬT </a:t>
            </a:r>
            <a:r>
              <a:rPr lang="en-US" altLang="vi-VN" sz="4400" b="1" dirty="0" smtClean="0">
                <a:solidFill>
                  <a:srgbClr val="FF0000"/>
                </a:solidFill>
                <a:latin typeface="Times New Roman" panose="02020603050405020304" pitchFamily="18" charset="0"/>
                <a:cs typeface="Times New Roman" panose="02020603050405020304" pitchFamily="18" charset="0"/>
              </a:rPr>
              <a:t>28 </a:t>
            </a:r>
            <a:r>
              <a:rPr lang="en-US" altLang="vi-VN" sz="4400" b="1" dirty="0">
                <a:solidFill>
                  <a:srgbClr val="FF0000"/>
                </a:solidFill>
                <a:latin typeface="Times New Roman" panose="02020603050405020304" pitchFamily="18" charset="0"/>
                <a:cs typeface="Times New Roman" panose="02020603050405020304" pitchFamily="18" charset="0"/>
              </a:rPr>
              <a:t>THƯỜNG NIÊN B</a:t>
            </a:r>
          </a:p>
        </p:txBody>
      </p:sp>
      <p:pic>
        <p:nvPicPr>
          <p:cNvPr id="8198" name="Picture 14" descr="doveface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6238" y="2117724"/>
            <a:ext cx="8651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1" descr="PBKTC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4288" y="6191250"/>
            <a:ext cx="50323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descr="star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38" y="3994150"/>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6" descr="star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6563" y="4157663"/>
            <a:ext cx="9286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bwMode="auto">
          <a:xfrm>
            <a:off x="9070975" y="6185694"/>
            <a:ext cx="31210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vi-VN" sz="2400" b="1" dirty="0" err="1">
                <a:solidFill>
                  <a:srgbClr val="00B050"/>
                </a:solidFill>
                <a:latin typeface="VNI-Thufap3" panose="02020000000000000000" pitchFamily="18" charset="0"/>
              </a:rPr>
              <a:t>Giaùo</a:t>
            </a:r>
            <a:r>
              <a:rPr lang="en-US" altLang="vi-VN" sz="2400" b="1" dirty="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phaän</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Höng</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Hoùa</a:t>
            </a:r>
            <a:endParaRPr lang="en-US" altLang="vi-VN" sz="2400" b="1" dirty="0">
              <a:solidFill>
                <a:srgbClr val="00B050"/>
              </a:solidFill>
              <a:latin typeface="VNI-Thufap3" panose="02020000000000000000" pitchFamily="18" charset="0"/>
            </a:endParaRPr>
          </a:p>
        </p:txBody>
      </p:sp>
      <p:sp>
        <p:nvSpPr>
          <p:cNvPr id="8203" name="TextBox 10"/>
          <p:cNvSpPr txBox="1">
            <a:spLocks noChangeArrowheads="1"/>
          </p:cNvSpPr>
          <p:nvPr/>
        </p:nvSpPr>
        <p:spPr bwMode="auto">
          <a:xfrm>
            <a:off x="9619369" y="1789113"/>
            <a:ext cx="1790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0070C0"/>
                </a:solidFill>
                <a:latin typeface="Times New Roman" panose="02020603050405020304" pitchFamily="18" charset="0"/>
                <a:cs typeface="Times New Roman" panose="02020603050405020304" pitchFamily="18" charset="0"/>
              </a:rPr>
              <a:t>Mc 10,17-30</a:t>
            </a:r>
            <a:endParaRPr lang="en-US" altLang="vi-VN" sz="2200" b="1" dirty="0">
              <a:solidFill>
                <a:srgbClr val="0000FF"/>
              </a:solidFill>
              <a:latin typeface="Times New Roman" panose="02020603050405020304" pitchFamily="18" charset="0"/>
              <a:cs typeface="Times New Roman" panose="02020603050405020304" pitchFamily="18" charset="0"/>
            </a:endParaRPr>
          </a:p>
        </p:txBody>
      </p:sp>
      <p:pic>
        <p:nvPicPr>
          <p:cNvPr id="8204" name="Picture 34" descr="PBKTF0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3" y="20638"/>
            <a:ext cx="136366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6" descr="tiger1.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450421">
            <a:off x="-142875" y="5764213"/>
            <a:ext cx="164465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hlinkClick r:id="rId11" action="ppaction://hlinksldjump" highlightClick="1">
              <a:snd r:embed="rId12" name="NiemTinChienThang.wav"/>
            </a:hlinkClick>
          </p:cNvPr>
          <p:cNvSpPr/>
          <p:nvPr/>
        </p:nvSpPr>
        <p:spPr>
          <a:xfrm>
            <a:off x="2119313" y="6257925"/>
            <a:ext cx="1490662" cy="4238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b="1" dirty="0">
                <a:solidFill>
                  <a:prstClr val="white"/>
                </a:solidFill>
              </a:rPr>
              <a:t>The End.</a:t>
            </a:r>
          </a:p>
        </p:txBody>
      </p:sp>
      <p:graphicFrame>
        <p:nvGraphicFramePr>
          <p:cNvPr id="4" name="Table 3"/>
          <p:cNvGraphicFramePr>
            <a:graphicFrameLocks noGrp="1"/>
          </p:cNvGraphicFramePr>
          <p:nvPr>
            <p:extLst>
              <p:ext uri="{D42A27DB-BD31-4B8C-83A1-F6EECF244321}">
                <p14:modId xmlns:p14="http://schemas.microsoft.com/office/powerpoint/2010/main" val="4117464252"/>
              </p:ext>
            </p:extLst>
          </p:nvPr>
        </p:nvGraphicFramePr>
        <p:xfrm>
          <a:off x="2918935" y="5049295"/>
          <a:ext cx="6868556" cy="830263"/>
        </p:xfrm>
        <a:graphic>
          <a:graphicData uri="http://schemas.openxmlformats.org/drawingml/2006/table">
            <a:tbl>
              <a:tblPr firstRow="1" bandRow="1">
                <a:tableStyleId>{5C22544A-7EE6-4342-B048-85BDC9FD1C3A}</a:tableStyleId>
              </a:tblPr>
              <a:tblGrid>
                <a:gridCol w="968990"/>
                <a:gridCol w="968990"/>
                <a:gridCol w="968990"/>
                <a:gridCol w="1008969"/>
                <a:gridCol w="980449"/>
                <a:gridCol w="991718"/>
                <a:gridCol w="980450"/>
              </a:tblGrid>
              <a:tr h="830263">
                <a:tc>
                  <a:txBody>
                    <a:bodyPr/>
                    <a:lstStyle/>
                    <a:p>
                      <a:endParaRPr lang="en-GB" sz="1800" dirty="0"/>
                    </a:p>
                  </a:txBody>
                  <a:tcPr marL="91433" marR="91433" marT="45729" marB="45729">
                    <a:solidFill>
                      <a:srgbClr val="FF0000"/>
                    </a:solidFill>
                  </a:tcPr>
                </a:tc>
                <a:tc>
                  <a:txBody>
                    <a:bodyPr/>
                    <a:lstStyle/>
                    <a:p>
                      <a:endParaRPr lang="en-GB" sz="1800"/>
                    </a:p>
                  </a:txBody>
                  <a:tcPr marL="91433" marR="91433" marT="45729" marB="45729">
                    <a:solidFill>
                      <a:srgbClr val="FF0000"/>
                    </a:solidFill>
                  </a:tcPr>
                </a:tc>
                <a:tc>
                  <a:txBody>
                    <a:bodyPr/>
                    <a:lstStyle/>
                    <a:p>
                      <a:endParaRPr lang="en-GB" sz="180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c>
                  <a:txBody>
                    <a:bodyPr/>
                    <a:lstStyle/>
                    <a:p>
                      <a:endParaRPr lang="en-GB" sz="180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c>
                  <a:txBody>
                    <a:bodyPr/>
                    <a:lstStyle/>
                    <a:p>
                      <a:endParaRPr lang="en-GB" sz="1800" dirty="0"/>
                    </a:p>
                  </a:txBody>
                  <a:tcPr marL="91433" marR="91433" marT="45729" marB="45729">
                    <a:solidFill>
                      <a:srgbClr val="FF0000"/>
                    </a:solidFill>
                  </a:tcPr>
                </a:tc>
              </a:tr>
            </a:tbl>
          </a:graphicData>
        </a:graphic>
      </p:graphicFrame>
      <p:sp>
        <p:nvSpPr>
          <p:cNvPr id="36" name="TextBox 35"/>
          <p:cNvSpPr txBox="1">
            <a:spLocks noChangeArrowheads="1"/>
          </p:cNvSpPr>
          <p:nvPr/>
        </p:nvSpPr>
        <p:spPr bwMode="auto">
          <a:xfrm>
            <a:off x="2936397" y="5166770"/>
            <a:ext cx="852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a:solidFill>
                  <a:srgbClr val="FFFF00"/>
                </a:solidFill>
                <a:latin typeface="Times New Roman" panose="02020603050405020304" pitchFamily="18" charset="0"/>
                <a:cs typeface="Times New Roman" panose="02020603050405020304" pitchFamily="18" charset="0"/>
              </a:rPr>
              <a:t>T</a:t>
            </a:r>
          </a:p>
        </p:txBody>
      </p:sp>
      <p:sp>
        <p:nvSpPr>
          <p:cNvPr id="37" name="TextBox 36"/>
          <p:cNvSpPr txBox="1">
            <a:spLocks noChangeArrowheads="1"/>
          </p:cNvSpPr>
          <p:nvPr/>
        </p:nvSpPr>
        <p:spPr bwMode="auto">
          <a:xfrm>
            <a:off x="4957285" y="5192170"/>
            <a:ext cx="790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N</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38" name="TextBox 37"/>
          <p:cNvSpPr txBox="1">
            <a:spLocks noChangeArrowheads="1"/>
          </p:cNvSpPr>
          <p:nvPr/>
        </p:nvSpPr>
        <p:spPr bwMode="auto">
          <a:xfrm>
            <a:off x="6052660" y="5171533"/>
            <a:ext cx="569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M</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39" name="TextBox 38"/>
          <p:cNvSpPr txBox="1">
            <a:spLocks noChangeArrowheads="1"/>
          </p:cNvSpPr>
          <p:nvPr/>
        </p:nvSpPr>
        <p:spPr bwMode="auto">
          <a:xfrm>
            <a:off x="4111147" y="5192170"/>
            <a:ext cx="608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I</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a:off x="6982935" y="5181676"/>
            <a:ext cx="781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a:solidFill>
                  <a:srgbClr val="FFFF00"/>
                </a:solidFill>
                <a:latin typeface="Times New Roman" panose="02020603050405020304" pitchFamily="18" charset="0"/>
                <a:cs typeface="Times New Roman" panose="02020603050405020304" pitchFamily="18" charset="0"/>
              </a:rPr>
              <a:t>Ừ</a:t>
            </a:r>
          </a:p>
        </p:txBody>
      </p:sp>
      <p:sp>
        <p:nvSpPr>
          <p:cNvPr id="41" name="TextBox 40"/>
          <p:cNvSpPr txBox="1">
            <a:spLocks noChangeArrowheads="1"/>
          </p:cNvSpPr>
          <p:nvPr/>
        </p:nvSpPr>
        <p:spPr bwMode="auto">
          <a:xfrm>
            <a:off x="7944960" y="5192170"/>
            <a:ext cx="74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N</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42" name="TextBox 41"/>
          <p:cNvSpPr txBox="1">
            <a:spLocks noChangeArrowheads="1"/>
          </p:cNvSpPr>
          <p:nvPr/>
        </p:nvSpPr>
        <p:spPr bwMode="auto">
          <a:xfrm>
            <a:off x="8991122" y="5166770"/>
            <a:ext cx="682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3200" b="1" dirty="0" smtClean="0">
                <a:solidFill>
                  <a:srgbClr val="FFFF00"/>
                </a:solidFill>
                <a:latin typeface="Times New Roman" panose="02020603050405020304" pitchFamily="18" charset="0"/>
                <a:cs typeface="Times New Roman" panose="02020603050405020304" pitchFamily="18" charset="0"/>
              </a:rPr>
              <a:t>G</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10864850" y="2365375"/>
            <a:ext cx="1222375" cy="647700"/>
          </a:xfrm>
          <a:prstGeom prst="rightArrow">
            <a:avLst/>
          </a:prstGeom>
        </p:spPr>
        <p:style>
          <a:lnRef idx="3">
            <a:schemeClr val="lt1"/>
          </a:lnRef>
          <a:fillRef idx="1">
            <a:schemeClr val="accent4"/>
          </a:fillRef>
          <a:effectRef idx="1">
            <a:schemeClr val="accent4"/>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hlinkClick r:id="rId13" action="ppaction://hlinksldjump"/>
              </a:rPr>
              <a:t>Ô CHỮ</a:t>
            </a:r>
            <a:endParaRPr lang="en-GB"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p:cNvSpPr/>
          <p:nvPr/>
        </p:nvSpPr>
        <p:spPr>
          <a:xfrm>
            <a:off x="1184276" y="3031255"/>
            <a:ext cx="10007600" cy="1938992"/>
          </a:xfrm>
          <a:prstGeom prst="rect">
            <a:avLst/>
          </a:prstGeom>
        </p:spPr>
        <p:txBody>
          <a:bodyPr wrap="square">
            <a:spAutoFit/>
          </a:bodyPr>
          <a:lstStyle/>
          <a:p>
            <a:pPr algn="ctr"/>
            <a:r>
              <a:rPr lang="vi-VN" sz="4000" b="1" i="1" dirty="0" smtClean="0">
                <a:solidFill>
                  <a:srgbClr val="CC0000"/>
                </a:solidFill>
                <a:effectLst/>
                <a:latin typeface="+mj-lt"/>
              </a:rPr>
              <a:t>"Anh chỉ thiếu có một điều,</a:t>
            </a:r>
            <a:r>
              <a:rPr lang="en-US" sz="4000" b="1" i="1" dirty="0" smtClean="0">
                <a:solidFill>
                  <a:srgbClr val="CC0000"/>
                </a:solidFill>
                <a:effectLst/>
                <a:latin typeface="+mj-lt"/>
              </a:rPr>
              <a:t> </a:t>
            </a:r>
            <a:r>
              <a:rPr lang="vi-VN" sz="4000" b="1" i="1" dirty="0" smtClean="0">
                <a:solidFill>
                  <a:srgbClr val="CC0000"/>
                </a:solidFill>
                <a:effectLst/>
                <a:latin typeface="+mj-lt"/>
              </a:rPr>
              <a:t>là hãy đi bán những gì anh có mà cho người nghèo,</a:t>
            </a:r>
            <a:r>
              <a:rPr lang="en-US" sz="4000" b="1" i="1" dirty="0" smtClean="0">
                <a:solidFill>
                  <a:srgbClr val="CC0000"/>
                </a:solidFill>
                <a:effectLst/>
                <a:latin typeface="+mj-lt"/>
              </a:rPr>
              <a:t> </a:t>
            </a:r>
            <a:r>
              <a:rPr lang="vi-VN" sz="4000" b="1" i="1" dirty="0" smtClean="0">
                <a:solidFill>
                  <a:srgbClr val="CC0000"/>
                </a:solidFill>
                <a:effectLst/>
                <a:latin typeface="+mj-lt"/>
              </a:rPr>
              <a:t>anh sẽ được một kho tàng trên trời.”</a:t>
            </a:r>
            <a:endParaRPr lang="vi-VN" sz="4000" b="1" i="0" dirty="0">
              <a:solidFill>
                <a:srgbClr val="333333"/>
              </a:solidFill>
              <a:effectLst/>
              <a:latin typeface="+mj-lt"/>
            </a:endParaRPr>
          </a:p>
        </p:txBody>
      </p:sp>
    </p:spTree>
    <p:extLst>
      <p:ext uri="{BB962C8B-B14F-4D97-AF65-F5344CB8AC3E}">
        <p14:creationId xmlns:p14="http://schemas.microsoft.com/office/powerpoint/2010/main" val="1311366562"/>
      </p:ext>
    </p:extLst>
  </p:cSld>
  <p:clrMapOvr>
    <a:masterClrMapping/>
  </p:clrMapOvr>
  <p:transition spd="slow">
    <p:sndAc>
      <p:stSnd loop="1">
        <p:snd r:embed="rId2" name="Album nhạc nền trong các chương trình quen thuộc_Thể loại nhạc cổ điển hay nhấ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1000" autoRev="1" fill="hold">
                                          <p:stCondLst>
                                            <p:cond delay="0"/>
                                          </p:stCondLst>
                                        </p:cTn>
                                        <p:tgtEl>
                                          <p:spTgt spid="28"/>
                                        </p:tgtEl>
                                        <p:attrNameLst>
                                          <p:attrName>ppt_w</p:attrName>
                                        </p:attrNameLst>
                                      </p:cBhvr>
                                    </p:anim>
                                    <p:anim by="(#ppt_w*0.50)" calcmode="lin" valueType="num">
                                      <p:cBhvr>
                                        <p:cTn id="8" dur="1000" decel="50000" autoRev="1" fill="hold">
                                          <p:stCondLst>
                                            <p:cond delay="0"/>
                                          </p:stCondLst>
                                        </p:cTn>
                                        <p:tgtEl>
                                          <p:spTgt spid="28"/>
                                        </p:tgtEl>
                                        <p:attrNameLst>
                                          <p:attrName>ppt_x</p:attrName>
                                        </p:attrNameLst>
                                      </p:cBhvr>
                                    </p:anim>
                                    <p:anim from="(-#ppt_h/2)" to="(#ppt_y)" calcmode="lin" valueType="num">
                                      <p:cBhvr>
                                        <p:cTn id="9" dur="2000" fill="hold">
                                          <p:stCondLst>
                                            <p:cond delay="0"/>
                                          </p:stCondLst>
                                        </p:cTn>
                                        <p:tgtEl>
                                          <p:spTgt spid="28"/>
                                        </p:tgtEl>
                                        <p:attrNameLst>
                                          <p:attrName>ppt_y</p:attrName>
                                        </p:attrNameLst>
                                      </p:cBhvr>
                                    </p:anim>
                                    <p:animRot by="21600000">
                                      <p:cBhvr>
                                        <p:cTn id="10" dur="2000" fill="hold">
                                          <p:stCondLst>
                                            <p:cond delay="0"/>
                                          </p:stCondLst>
                                        </p:cTn>
                                        <p:tgtEl>
                                          <p:spTgt spid="28"/>
                                        </p:tgtEl>
                                        <p:attrNameLst>
                                          <p:attrName>r</p:attrName>
                                        </p:attrNameLst>
                                      </p:cBhvr>
                                    </p:animRot>
                                  </p:childTnLst>
                                </p:cTn>
                              </p:par>
                            </p:childTnLst>
                          </p:cTn>
                        </p:par>
                        <p:par>
                          <p:cTn id="11" fill="hold" nodeType="afterGroup">
                            <p:stCondLst>
                              <p:cond delay="5400"/>
                            </p:stCondLst>
                            <p:childTnLst>
                              <p:par>
                                <p:cTn id="12" presetID="16" presetClass="emph" presetSubtype="0" repeatCount="indefinite" nodeType="afterEffect">
                                  <p:stCondLst>
                                    <p:cond delay="0"/>
                                  </p:stCondLst>
                                  <p:endCondLst>
                                    <p:cond evt="onNext" delay="0">
                                      <p:tgtEl>
                                        <p:sldTgt/>
                                      </p:tgtEl>
                                    </p:cond>
                                  </p:endCondLst>
                                  <p:iterate type="lt">
                                    <p:tmPct val="4000"/>
                                  </p:iterate>
                                  <p:childTnLst>
                                    <p:set>
                                      <p:cBhvr override="childStyle">
                                        <p:cTn id="13" dur="3000" fill="hold"/>
                                        <p:tgtEl>
                                          <p:spTgt spid="28"/>
                                        </p:tgtEl>
                                        <p:attrNameLst>
                                          <p:attrName>style.color</p:attrName>
                                        </p:attrNameLst>
                                      </p:cBhvr>
                                      <p:to>
                                        <p:clrVal>
                                          <a:srgbClr val="010AC5"/>
                                        </p:clrVal>
                                      </p:to>
                                    </p:set>
                                    <p:set>
                                      <p:cBhvr>
                                        <p:cTn id="14" dur="3000" fill="hold"/>
                                        <p:tgtEl>
                                          <p:spTgt spid="28"/>
                                        </p:tgtEl>
                                        <p:attrNameLst>
                                          <p:attrName>fillcolor</p:attrName>
                                        </p:attrNameLst>
                                      </p:cBhvr>
                                      <p:to>
                                        <p:clrVal>
                                          <a:srgbClr val="010AC5"/>
                                        </p:clrVal>
                                      </p:to>
                                    </p:set>
                                    <p:set>
                                      <p:cBhvr>
                                        <p:cTn id="15" dur="3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 calcmode="lin" valueType="num">
                                      <p:cBhvr>
                                        <p:cTn id="21"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38">
                                            <p:txEl>
                                              <p:pRg st="0" end="0"/>
                                            </p:txEl>
                                          </p:spTgt>
                                        </p:tgtEl>
                                        <p:attrNameLst>
                                          <p:attrName>style.visibility</p:attrName>
                                        </p:attrNameLst>
                                      </p:cBhvr>
                                      <p:to>
                                        <p:strVal val="visible"/>
                                      </p:to>
                                    </p:set>
                                    <p:anim calcmode="lin" valueType="num">
                                      <p:cBhvr>
                                        <p:cTn id="28"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anim calcmode="lin" valueType="num">
                                      <p:cBhvr>
                                        <p:cTn id="35"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41">
                                            <p:txEl>
                                              <p:pRg st="0" end="0"/>
                                            </p:txEl>
                                          </p:spTgt>
                                        </p:tgtEl>
                                        <p:attrNameLst>
                                          <p:attrName>style.visibility</p:attrName>
                                        </p:attrNameLst>
                                      </p:cBhvr>
                                      <p:to>
                                        <p:strVal val="visible"/>
                                      </p:to>
                                    </p:set>
                                    <p:anim calcmode="lin" valueType="num">
                                      <p:cBhvr>
                                        <p:cTn id="42"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4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anim calcmode="lin" valueType="num">
                                      <p:cBhvr>
                                        <p:cTn id="49"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4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3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39">
                                            <p:txEl>
                                              <p:pRg st="0" end="0"/>
                                            </p:txEl>
                                          </p:spTgt>
                                        </p:tgtEl>
                                        <p:attrNameLst>
                                          <p:attrName>style.visibility</p:attrName>
                                        </p:attrNameLst>
                                      </p:cBhvr>
                                      <p:to>
                                        <p:strVal val="visible"/>
                                      </p:to>
                                    </p:set>
                                    <p:anim calcmode="lin" valueType="num">
                                      <p:cBhvr>
                                        <p:cTn id="56"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2"/>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42">
                                            <p:txEl>
                                              <p:pRg st="0" end="0"/>
                                            </p:txEl>
                                          </p:spTgt>
                                        </p:tgtEl>
                                        <p:attrNameLst>
                                          <p:attrName>style.visibility</p:attrName>
                                        </p:attrNameLst>
                                      </p:cBhvr>
                                      <p:to>
                                        <p:strVal val="visible"/>
                                      </p:to>
                                    </p:set>
                                    <p:anim calcmode="lin" valueType="num">
                                      <p:cBhvr>
                                        <p:cTn id="63"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bldLst>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261938" y="173038"/>
            <a:ext cx="116617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4400" b="1" dirty="0">
                <a:solidFill>
                  <a:srgbClr val="FF0000"/>
                </a:solidFill>
                <a:latin typeface="Times New Roman" panose="02020603050405020304" pitchFamily="18" charset="0"/>
                <a:cs typeface="Times New Roman" panose="02020603050405020304" pitchFamily="18" charset="0"/>
              </a:rPr>
              <a:t>ĐỐ VUI KINH THÁNH </a:t>
            </a:r>
          </a:p>
          <a:p>
            <a:pPr algn="ctr" eaLnBrk="0" fontAlgn="base" hangingPunct="0">
              <a:lnSpc>
                <a:spcPct val="100000"/>
              </a:lnSpc>
              <a:spcBef>
                <a:spcPct val="0"/>
              </a:spcBef>
              <a:spcAft>
                <a:spcPct val="0"/>
              </a:spcAft>
              <a:buNone/>
            </a:pPr>
            <a:r>
              <a:rPr lang="en-US" altLang="vi-VN" sz="4400" b="1" dirty="0">
                <a:solidFill>
                  <a:srgbClr val="0070C0"/>
                </a:solidFill>
                <a:latin typeface="Times New Roman" panose="02020603050405020304" pitchFamily="18" charset="0"/>
                <a:cs typeface="Times New Roman" panose="02020603050405020304" pitchFamily="18" charset="0"/>
              </a:rPr>
              <a:t>Tin </a:t>
            </a:r>
            <a:r>
              <a:rPr lang="en-US" altLang="vi-VN" sz="4400" b="1" dirty="0" err="1">
                <a:solidFill>
                  <a:srgbClr val="0070C0"/>
                </a:solidFill>
                <a:latin typeface="Times New Roman" panose="02020603050405020304" pitchFamily="18" charset="0"/>
                <a:cs typeface="Times New Roman" panose="02020603050405020304" pitchFamily="18" charset="0"/>
              </a:rPr>
              <a:t>Mừng</a:t>
            </a:r>
            <a:r>
              <a:rPr lang="en-US" altLang="vi-VN" sz="4400" b="1" dirty="0">
                <a:solidFill>
                  <a:srgbClr val="0070C0"/>
                </a:solidFill>
                <a:latin typeface="Times New Roman" panose="02020603050405020304" pitchFamily="18" charset="0"/>
                <a:cs typeface="Times New Roman" panose="02020603050405020304" pitchFamily="18" charset="0"/>
              </a:rPr>
              <a:t> </a:t>
            </a:r>
            <a:r>
              <a:rPr lang="en-US" altLang="vi-VN" sz="4400" b="1" dirty="0" err="1">
                <a:solidFill>
                  <a:srgbClr val="0070C0"/>
                </a:solidFill>
                <a:latin typeface="Times New Roman" panose="02020603050405020304" pitchFamily="18" charset="0"/>
                <a:cs typeface="Times New Roman" panose="02020603050405020304" pitchFamily="18" charset="0"/>
              </a:rPr>
              <a:t>thánh</a:t>
            </a:r>
            <a:r>
              <a:rPr lang="en-US" altLang="vi-VN" sz="4400" b="1" dirty="0">
                <a:solidFill>
                  <a:srgbClr val="0070C0"/>
                </a:solidFill>
                <a:latin typeface="Times New Roman" panose="02020603050405020304" pitchFamily="18" charset="0"/>
                <a:cs typeface="Times New Roman" panose="02020603050405020304" pitchFamily="18" charset="0"/>
              </a:rPr>
              <a:t> Mac-</a:t>
            </a:r>
            <a:r>
              <a:rPr lang="en-US" altLang="vi-VN" sz="4400" b="1" dirty="0" err="1">
                <a:solidFill>
                  <a:srgbClr val="0070C0"/>
                </a:solidFill>
                <a:latin typeface="Times New Roman" panose="02020603050405020304" pitchFamily="18" charset="0"/>
                <a:cs typeface="Times New Roman" panose="02020603050405020304" pitchFamily="18" charset="0"/>
              </a:rPr>
              <a:t>cô</a:t>
            </a:r>
            <a:r>
              <a:rPr lang="en-US" altLang="vi-VN" sz="4400" b="1" dirty="0">
                <a:solidFill>
                  <a:srgbClr val="0070C0"/>
                </a:solidFill>
                <a:latin typeface="Times New Roman" panose="02020603050405020304" pitchFamily="18" charset="0"/>
                <a:cs typeface="Times New Roman" panose="02020603050405020304" pitchFamily="18" charset="0"/>
              </a:rPr>
              <a:t> </a:t>
            </a:r>
            <a:r>
              <a:rPr lang="en-US" altLang="vi-VN" sz="4400" b="1" dirty="0" smtClean="0">
                <a:solidFill>
                  <a:srgbClr val="0070C0"/>
                </a:solidFill>
                <a:latin typeface="Times New Roman" panose="02020603050405020304" pitchFamily="18" charset="0"/>
                <a:cs typeface="Times New Roman" panose="02020603050405020304" pitchFamily="18" charset="0"/>
              </a:rPr>
              <a:t>10,17-30</a:t>
            </a:r>
            <a:endParaRPr lang="en-US" altLang="vi-VN" sz="4400" b="1" dirty="0">
              <a:solidFill>
                <a:srgbClr val="0070C0"/>
              </a:solidFill>
              <a:latin typeface="Times New Roman" panose="02020603050405020304" pitchFamily="18" charset="0"/>
              <a:cs typeface="Times New Roman" panose="02020603050405020304" pitchFamily="18" charset="0"/>
            </a:endParaRPr>
          </a:p>
        </p:txBody>
      </p:sp>
      <p:sp>
        <p:nvSpPr>
          <p:cNvPr id="9219" name="TextBox 12"/>
          <p:cNvSpPr txBox="1">
            <a:spLocks noChangeArrowheads="1"/>
          </p:cNvSpPr>
          <p:nvPr/>
        </p:nvSpPr>
        <p:spPr bwMode="auto">
          <a:xfrm>
            <a:off x="168275" y="191281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3" action="ppaction://hlinksldjump"/>
              </a:rPr>
              <a:t>1</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0" name="TextBox 106">
            <a:hlinkClick r:id="rId4" action="ppaction://hlinksldjump"/>
          </p:cNvPr>
          <p:cNvSpPr txBox="1">
            <a:spLocks noChangeArrowheads="1"/>
          </p:cNvSpPr>
          <p:nvPr/>
        </p:nvSpPr>
        <p:spPr bwMode="auto">
          <a:xfrm>
            <a:off x="193675" y="2430335"/>
            <a:ext cx="31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5" action="ppaction://hlinksldjump"/>
              </a:rPr>
              <a:t>2</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1" name="TextBox 107">
            <a:hlinkClick r:id="rId3" action="ppaction://hlinksldjump"/>
          </p:cNvPr>
          <p:cNvSpPr txBox="1">
            <a:spLocks noChangeArrowheads="1"/>
          </p:cNvSpPr>
          <p:nvPr/>
        </p:nvSpPr>
        <p:spPr bwMode="auto">
          <a:xfrm>
            <a:off x="187325" y="2866898"/>
            <a:ext cx="38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6" action="ppaction://hlinksldjump"/>
              </a:rPr>
              <a:t>3</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2" name="TextBox 108">
            <a:hlinkClick r:id="rId7" action="ppaction://hlinksldjump"/>
          </p:cNvPr>
          <p:cNvSpPr txBox="1">
            <a:spLocks noChangeArrowheads="1"/>
          </p:cNvSpPr>
          <p:nvPr/>
        </p:nvSpPr>
        <p:spPr bwMode="auto">
          <a:xfrm>
            <a:off x="158750" y="3352673"/>
            <a:ext cx="37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8" action="ppaction://hlinksldjump"/>
              </a:rPr>
              <a:t>4</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3" name="TextBox 109">
            <a:hlinkClick r:id="rId5" action="ppaction://hlinksldjump"/>
          </p:cNvPr>
          <p:cNvSpPr txBox="1">
            <a:spLocks noChangeArrowheads="1"/>
          </p:cNvSpPr>
          <p:nvPr/>
        </p:nvSpPr>
        <p:spPr bwMode="auto">
          <a:xfrm>
            <a:off x="161925" y="388448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9" action="ppaction://hlinksldjump"/>
              </a:rPr>
              <a:t>5</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4" name="TextBox 110">
            <a:hlinkClick r:id="rId6" action="ppaction://hlinksldjump"/>
          </p:cNvPr>
          <p:cNvSpPr txBox="1">
            <a:spLocks noChangeArrowheads="1"/>
          </p:cNvSpPr>
          <p:nvPr/>
        </p:nvSpPr>
        <p:spPr bwMode="auto">
          <a:xfrm>
            <a:off x="149225" y="4386135"/>
            <a:ext cx="35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10" action="ppaction://hlinksldjump"/>
              </a:rPr>
              <a:t>6</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sp>
        <p:nvSpPr>
          <p:cNvPr id="9225" name="TextBox 13">
            <a:hlinkClick r:id="rId10" action="ppaction://hlinksldjump"/>
          </p:cNvPr>
          <p:cNvSpPr txBox="1">
            <a:spLocks noChangeArrowheads="1"/>
          </p:cNvSpPr>
          <p:nvPr/>
        </p:nvSpPr>
        <p:spPr bwMode="auto">
          <a:xfrm>
            <a:off x="10907559" y="6182519"/>
            <a:ext cx="1191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11" action="ppaction://hlinksldjump"/>
              </a:rPr>
              <a:t>TRANG 1</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pic>
        <p:nvPicPr>
          <p:cNvPr id="9226" name="Picture 35" descr="Christian-15-ju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50" y="-39688"/>
            <a:ext cx="1062038"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8" descr="bullet_st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0478" y="5600195"/>
            <a:ext cx="512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6" descr="star9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38" y="103188"/>
            <a:ext cx="126841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38" descr="bullet_st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18900" y="1114425"/>
            <a:ext cx="512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38" descr="bullet_st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0350" y="260350"/>
            <a:ext cx="5127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itle 1"/>
          <p:cNvSpPr txBox="1">
            <a:spLocks/>
          </p:cNvSpPr>
          <p:nvPr/>
        </p:nvSpPr>
        <p:spPr bwMode="auto">
          <a:xfrm>
            <a:off x="1411288" y="6039644"/>
            <a:ext cx="32575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vi-VN" sz="2400" b="1" dirty="0" err="1">
                <a:solidFill>
                  <a:srgbClr val="00B050"/>
                </a:solidFill>
                <a:latin typeface="VNI-Thufap3" panose="02020000000000000000" pitchFamily="18" charset="0"/>
              </a:rPr>
              <a:t>Giaùo</a:t>
            </a:r>
            <a:r>
              <a:rPr lang="en-US" altLang="vi-VN" sz="2400" b="1" dirty="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phaän</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Höng</a:t>
            </a:r>
            <a:r>
              <a:rPr lang="en-US" altLang="vi-VN" sz="2400" b="1" dirty="0" smtClean="0">
                <a:solidFill>
                  <a:srgbClr val="00B050"/>
                </a:solidFill>
                <a:latin typeface="VNI-Thufap3" panose="02020000000000000000" pitchFamily="18" charset="0"/>
              </a:rPr>
              <a:t> </a:t>
            </a:r>
            <a:r>
              <a:rPr lang="en-US" altLang="vi-VN" sz="2400" b="1" dirty="0" err="1" smtClean="0">
                <a:solidFill>
                  <a:srgbClr val="00B050"/>
                </a:solidFill>
                <a:latin typeface="VNI-Thufap3" panose="02020000000000000000" pitchFamily="18" charset="0"/>
              </a:rPr>
              <a:t>Hoùa</a:t>
            </a:r>
            <a:endParaRPr lang="en-US" altLang="vi-VN" sz="2400" b="1" dirty="0">
              <a:solidFill>
                <a:srgbClr val="00B050"/>
              </a:solidFill>
              <a:latin typeface="VNI-Thufap3" panose="02020000000000000000" pitchFamily="18" charset="0"/>
            </a:endParaRPr>
          </a:p>
        </p:txBody>
      </p:sp>
      <p:pic>
        <p:nvPicPr>
          <p:cNvPr id="9232" name="Picture 6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6966" y="5017749"/>
            <a:ext cx="3016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10">
            <a:hlinkClick r:id="rId6" action="ppaction://hlinksldjump"/>
          </p:cNvPr>
          <p:cNvSpPr txBox="1">
            <a:spLocks noChangeArrowheads="1"/>
          </p:cNvSpPr>
          <p:nvPr/>
        </p:nvSpPr>
        <p:spPr bwMode="auto">
          <a:xfrm>
            <a:off x="149225" y="4884610"/>
            <a:ext cx="35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2400" b="1" dirty="0">
                <a:solidFill>
                  <a:prstClr val="black"/>
                </a:solidFill>
                <a:latin typeface="Times New Roman" panose="02020603050405020304" pitchFamily="18" charset="0"/>
                <a:cs typeface="Times New Roman" panose="02020603050405020304" pitchFamily="18" charset="0"/>
                <a:hlinkClick r:id="rId16" action="ppaction://hlinksldjump"/>
              </a:rPr>
              <a:t>7</a:t>
            </a:r>
            <a:endParaRPr lang="en-US" altLang="vi-VN" sz="2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1" name="Table 120"/>
          <p:cNvGraphicFramePr>
            <a:graphicFrameLocks noGrp="1"/>
          </p:cNvGraphicFramePr>
          <p:nvPr>
            <p:extLst>
              <p:ext uri="{D42A27DB-BD31-4B8C-83A1-F6EECF244321}">
                <p14:modId xmlns:p14="http://schemas.microsoft.com/office/powerpoint/2010/main" val="1018294506"/>
              </p:ext>
            </p:extLst>
          </p:nvPr>
        </p:nvGraphicFramePr>
        <p:xfrm>
          <a:off x="1982665" y="1932016"/>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22" name="TextBox 121"/>
          <p:cNvSpPr txBox="1">
            <a:spLocks noChangeArrowheads="1"/>
          </p:cNvSpPr>
          <p:nvPr/>
        </p:nvSpPr>
        <p:spPr bwMode="auto">
          <a:xfrm>
            <a:off x="2240971" y="194312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3" name="TextBox 122"/>
          <p:cNvSpPr txBox="1">
            <a:spLocks noChangeArrowheads="1"/>
          </p:cNvSpPr>
          <p:nvPr/>
        </p:nvSpPr>
        <p:spPr bwMode="auto">
          <a:xfrm>
            <a:off x="3103691" y="193360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R</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4" name="TextBox 123"/>
          <p:cNvSpPr txBox="1">
            <a:spLocks noChangeArrowheads="1"/>
          </p:cNvSpPr>
          <p:nvPr/>
        </p:nvSpPr>
        <p:spPr bwMode="auto">
          <a:xfrm>
            <a:off x="4010239" y="1927254"/>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5" name="TextBox 124"/>
          <p:cNvSpPr txBox="1">
            <a:spLocks noChangeArrowheads="1"/>
          </p:cNvSpPr>
          <p:nvPr/>
        </p:nvSpPr>
        <p:spPr bwMode="auto">
          <a:xfrm>
            <a:off x="4846515" y="1939954"/>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6" name="TextBox 125"/>
          <p:cNvSpPr txBox="1">
            <a:spLocks noChangeArrowheads="1"/>
          </p:cNvSpPr>
          <p:nvPr/>
        </p:nvSpPr>
        <p:spPr bwMode="auto">
          <a:xfrm>
            <a:off x="5754565" y="1935191"/>
            <a:ext cx="388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7" name="TextBox 126"/>
          <p:cNvSpPr txBox="1">
            <a:spLocks noChangeArrowheads="1"/>
          </p:cNvSpPr>
          <p:nvPr/>
        </p:nvSpPr>
        <p:spPr bwMode="auto">
          <a:xfrm>
            <a:off x="6583240" y="194789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R</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8" name="TextBox 127"/>
          <p:cNvSpPr txBox="1">
            <a:spLocks noChangeArrowheads="1"/>
          </p:cNvSpPr>
          <p:nvPr/>
        </p:nvSpPr>
        <p:spPr bwMode="auto">
          <a:xfrm>
            <a:off x="7480352" y="1935191"/>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Ờ</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29" name="TextBox 128"/>
          <p:cNvSpPr txBox="1">
            <a:spLocks noChangeArrowheads="1"/>
          </p:cNvSpPr>
          <p:nvPr/>
        </p:nvSpPr>
        <p:spPr bwMode="auto">
          <a:xfrm>
            <a:off x="8385007" y="1935191"/>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30" name="Table 129"/>
          <p:cNvGraphicFramePr>
            <a:graphicFrameLocks noGrp="1"/>
          </p:cNvGraphicFramePr>
          <p:nvPr>
            <p:extLst>
              <p:ext uri="{D42A27DB-BD31-4B8C-83A1-F6EECF244321}">
                <p14:modId xmlns:p14="http://schemas.microsoft.com/office/powerpoint/2010/main" val="1549472956"/>
              </p:ext>
            </p:extLst>
          </p:nvPr>
        </p:nvGraphicFramePr>
        <p:xfrm>
          <a:off x="4598637" y="2388127"/>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1" name="TextBox 130"/>
          <p:cNvSpPr txBox="1">
            <a:spLocks noChangeArrowheads="1"/>
          </p:cNvSpPr>
          <p:nvPr/>
        </p:nvSpPr>
        <p:spPr bwMode="auto">
          <a:xfrm>
            <a:off x="4847874" y="2407332"/>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V</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2" name="TextBox 131"/>
          <p:cNvSpPr txBox="1">
            <a:spLocks noChangeArrowheads="1"/>
          </p:cNvSpPr>
          <p:nvPr/>
        </p:nvSpPr>
        <p:spPr bwMode="auto">
          <a:xfrm>
            <a:off x="5770959" y="2397807"/>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Ĩ</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3" name="TextBox 132"/>
          <p:cNvSpPr txBox="1">
            <a:spLocks noChangeArrowheads="1"/>
          </p:cNvSpPr>
          <p:nvPr/>
        </p:nvSpPr>
        <p:spPr bwMode="auto">
          <a:xfrm>
            <a:off x="6609999" y="2391457"/>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4" name="TextBox 133"/>
          <p:cNvSpPr txBox="1">
            <a:spLocks noChangeArrowheads="1"/>
          </p:cNvSpPr>
          <p:nvPr/>
        </p:nvSpPr>
        <p:spPr bwMode="auto">
          <a:xfrm>
            <a:off x="7454724" y="2404157"/>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5" name="TextBox 134"/>
          <p:cNvSpPr txBox="1">
            <a:spLocks noChangeArrowheads="1"/>
          </p:cNvSpPr>
          <p:nvPr/>
        </p:nvSpPr>
        <p:spPr bwMode="auto">
          <a:xfrm>
            <a:off x="8361264" y="239939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6" name="TextBox 135"/>
          <p:cNvSpPr txBox="1">
            <a:spLocks noChangeArrowheads="1"/>
          </p:cNvSpPr>
          <p:nvPr/>
        </p:nvSpPr>
        <p:spPr bwMode="auto">
          <a:xfrm>
            <a:off x="9195387" y="2412094"/>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Ử</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37" name="TextBox 136"/>
          <p:cNvSpPr txBox="1">
            <a:spLocks noChangeArrowheads="1"/>
          </p:cNvSpPr>
          <p:nvPr/>
        </p:nvSpPr>
        <p:spPr bwMode="auto">
          <a:xfrm>
            <a:off x="10104339" y="237860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38" name="Table 137"/>
          <p:cNvGraphicFramePr>
            <a:graphicFrameLocks noGrp="1"/>
          </p:cNvGraphicFramePr>
          <p:nvPr>
            <p:extLst>
              <p:ext uri="{D42A27DB-BD31-4B8C-83A1-F6EECF244321}">
                <p14:modId xmlns:p14="http://schemas.microsoft.com/office/powerpoint/2010/main" val="3717811481"/>
              </p:ext>
            </p:extLst>
          </p:nvPr>
        </p:nvGraphicFramePr>
        <p:xfrm>
          <a:off x="2850777" y="2855329"/>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9" name="TextBox 138"/>
          <p:cNvSpPr txBox="1">
            <a:spLocks noChangeArrowheads="1"/>
          </p:cNvSpPr>
          <p:nvPr/>
        </p:nvSpPr>
        <p:spPr bwMode="auto">
          <a:xfrm>
            <a:off x="3092251" y="2874534"/>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0" name="TextBox 139"/>
          <p:cNvSpPr txBox="1">
            <a:spLocks noChangeArrowheads="1"/>
          </p:cNvSpPr>
          <p:nvPr/>
        </p:nvSpPr>
        <p:spPr bwMode="auto">
          <a:xfrm>
            <a:off x="4023099" y="2865009"/>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1" name="TextBox 140"/>
          <p:cNvSpPr txBox="1">
            <a:spLocks noChangeArrowheads="1"/>
          </p:cNvSpPr>
          <p:nvPr/>
        </p:nvSpPr>
        <p:spPr bwMode="auto">
          <a:xfrm>
            <a:off x="4862139" y="2858659"/>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2" name="TextBox 141"/>
          <p:cNvSpPr txBox="1">
            <a:spLocks noChangeArrowheads="1"/>
          </p:cNvSpPr>
          <p:nvPr/>
        </p:nvSpPr>
        <p:spPr bwMode="auto">
          <a:xfrm>
            <a:off x="5714627" y="2871359"/>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3" name="TextBox 142"/>
          <p:cNvSpPr txBox="1">
            <a:spLocks noChangeArrowheads="1"/>
          </p:cNvSpPr>
          <p:nvPr/>
        </p:nvSpPr>
        <p:spPr bwMode="auto">
          <a:xfrm>
            <a:off x="6605389" y="286659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4" name="TextBox 143"/>
          <p:cNvSpPr txBox="1">
            <a:spLocks noChangeArrowheads="1"/>
          </p:cNvSpPr>
          <p:nvPr/>
        </p:nvSpPr>
        <p:spPr bwMode="auto">
          <a:xfrm>
            <a:off x="7451352" y="2879296"/>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a:solidFill>
                  <a:srgbClr val="FF0000"/>
                </a:solidFill>
                <a:latin typeface="Times New Roman" panose="02020603050405020304" pitchFamily="18" charset="0"/>
                <a:cs typeface="Times New Roman" panose="02020603050405020304" pitchFamily="18" charset="0"/>
              </a:rPr>
              <a:t>H</a:t>
            </a:r>
            <a:endParaRPr lang="vi-VN" altLang="vi-VN" sz="2400" b="1">
              <a:solidFill>
                <a:srgbClr val="FF0000"/>
              </a:solidFill>
              <a:latin typeface="Times New Roman" panose="02020603050405020304" pitchFamily="18" charset="0"/>
              <a:cs typeface="Times New Roman" panose="02020603050405020304" pitchFamily="18" charset="0"/>
            </a:endParaRPr>
          </a:p>
        </p:txBody>
      </p:sp>
      <p:sp>
        <p:nvSpPr>
          <p:cNvPr id="145" name="TextBox 144"/>
          <p:cNvSpPr txBox="1">
            <a:spLocks noChangeArrowheads="1"/>
          </p:cNvSpPr>
          <p:nvPr/>
        </p:nvSpPr>
        <p:spPr bwMode="auto">
          <a:xfrm>
            <a:off x="8407027" y="2853896"/>
            <a:ext cx="306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6" name="TextBox 145"/>
          <p:cNvSpPr txBox="1">
            <a:spLocks noChangeArrowheads="1"/>
          </p:cNvSpPr>
          <p:nvPr/>
        </p:nvSpPr>
        <p:spPr bwMode="auto">
          <a:xfrm>
            <a:off x="9210639" y="2866596"/>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Ệ</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7" name="TextBox 146"/>
          <p:cNvSpPr txBox="1">
            <a:spLocks noChangeArrowheads="1"/>
          </p:cNvSpPr>
          <p:nvPr/>
        </p:nvSpPr>
        <p:spPr bwMode="auto">
          <a:xfrm>
            <a:off x="10084643" y="2842629"/>
            <a:ext cx="372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P</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48" name="Table 147"/>
          <p:cNvGraphicFramePr>
            <a:graphicFrameLocks noGrp="1"/>
          </p:cNvGraphicFramePr>
          <p:nvPr>
            <p:extLst>
              <p:ext uri="{D42A27DB-BD31-4B8C-83A1-F6EECF244321}">
                <p14:modId xmlns:p14="http://schemas.microsoft.com/office/powerpoint/2010/main" val="3556487938"/>
              </p:ext>
            </p:extLst>
          </p:nvPr>
        </p:nvGraphicFramePr>
        <p:xfrm>
          <a:off x="2849441" y="3340851"/>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49" name="TextBox 148"/>
          <p:cNvSpPr txBox="1">
            <a:spLocks noChangeArrowheads="1"/>
          </p:cNvSpPr>
          <p:nvPr/>
        </p:nvSpPr>
        <p:spPr bwMode="auto">
          <a:xfrm>
            <a:off x="3107747" y="3351964"/>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0" name="TextBox 149"/>
          <p:cNvSpPr txBox="1">
            <a:spLocks noChangeArrowheads="1"/>
          </p:cNvSpPr>
          <p:nvPr/>
        </p:nvSpPr>
        <p:spPr bwMode="auto">
          <a:xfrm>
            <a:off x="4021763" y="3342439"/>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1" name="TextBox 150"/>
          <p:cNvSpPr txBox="1">
            <a:spLocks noChangeArrowheads="1"/>
          </p:cNvSpPr>
          <p:nvPr/>
        </p:nvSpPr>
        <p:spPr bwMode="auto">
          <a:xfrm>
            <a:off x="4860803" y="3348789"/>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2" name="TextBox 151"/>
          <p:cNvSpPr txBox="1">
            <a:spLocks noChangeArrowheads="1"/>
          </p:cNvSpPr>
          <p:nvPr/>
        </p:nvSpPr>
        <p:spPr bwMode="auto">
          <a:xfrm>
            <a:off x="5679880" y="3348789"/>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M</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3" name="TextBox 152"/>
          <p:cNvSpPr txBox="1">
            <a:spLocks noChangeArrowheads="1"/>
          </p:cNvSpPr>
          <p:nvPr/>
        </p:nvSpPr>
        <p:spPr bwMode="auto">
          <a:xfrm>
            <a:off x="6600846" y="3344026"/>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Ừ</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4" name="TextBox 153"/>
          <p:cNvSpPr txBox="1">
            <a:spLocks noChangeArrowheads="1"/>
          </p:cNvSpPr>
          <p:nvPr/>
        </p:nvSpPr>
        <p:spPr bwMode="auto">
          <a:xfrm>
            <a:off x="7450016" y="3356726"/>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5" name="TextBox 154"/>
          <p:cNvSpPr txBox="1">
            <a:spLocks noChangeArrowheads="1"/>
          </p:cNvSpPr>
          <p:nvPr/>
        </p:nvSpPr>
        <p:spPr bwMode="auto">
          <a:xfrm>
            <a:off x="8347128" y="333132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56" name="Table 155"/>
          <p:cNvGraphicFramePr>
            <a:graphicFrameLocks noGrp="1"/>
          </p:cNvGraphicFramePr>
          <p:nvPr>
            <p:extLst>
              <p:ext uri="{D42A27DB-BD31-4B8C-83A1-F6EECF244321}">
                <p14:modId xmlns:p14="http://schemas.microsoft.com/office/powerpoint/2010/main" val="720047133"/>
              </p:ext>
            </p:extLst>
          </p:nvPr>
        </p:nvGraphicFramePr>
        <p:xfrm>
          <a:off x="1975670" y="3823424"/>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57" name="TextBox 156"/>
          <p:cNvSpPr txBox="1">
            <a:spLocks noChangeArrowheads="1"/>
          </p:cNvSpPr>
          <p:nvPr/>
        </p:nvSpPr>
        <p:spPr bwMode="auto">
          <a:xfrm>
            <a:off x="2217144" y="3834537"/>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Q</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8" name="TextBox 157"/>
          <p:cNvSpPr txBox="1">
            <a:spLocks noChangeArrowheads="1"/>
          </p:cNvSpPr>
          <p:nvPr/>
        </p:nvSpPr>
        <p:spPr bwMode="auto">
          <a:xfrm>
            <a:off x="3096696" y="3825012"/>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Ù</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9" name="TextBox 158"/>
          <p:cNvSpPr txBox="1">
            <a:spLocks noChangeArrowheads="1"/>
          </p:cNvSpPr>
          <p:nvPr/>
        </p:nvSpPr>
        <p:spPr bwMode="auto">
          <a:xfrm>
            <a:off x="3987032" y="3818662"/>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Y</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0" name="TextBox 159"/>
          <p:cNvSpPr txBox="1">
            <a:spLocks noChangeArrowheads="1"/>
          </p:cNvSpPr>
          <p:nvPr/>
        </p:nvSpPr>
        <p:spPr bwMode="auto">
          <a:xfrm>
            <a:off x="4839520" y="3831362"/>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X</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1" name="TextBox 160"/>
          <p:cNvSpPr txBox="1">
            <a:spLocks noChangeArrowheads="1"/>
          </p:cNvSpPr>
          <p:nvPr/>
        </p:nvSpPr>
        <p:spPr bwMode="auto">
          <a:xfrm>
            <a:off x="5730205" y="3826599"/>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2" name="TextBox 161"/>
          <p:cNvSpPr txBox="1">
            <a:spLocks noChangeArrowheads="1"/>
          </p:cNvSpPr>
          <p:nvPr/>
        </p:nvSpPr>
        <p:spPr bwMode="auto">
          <a:xfrm>
            <a:off x="6575625" y="3839299"/>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Ố</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3" name="TextBox 162"/>
          <p:cNvSpPr txBox="1">
            <a:spLocks noChangeArrowheads="1"/>
          </p:cNvSpPr>
          <p:nvPr/>
        </p:nvSpPr>
        <p:spPr bwMode="auto">
          <a:xfrm>
            <a:off x="7481372" y="3813899"/>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4" name="TextBox 163"/>
          <p:cNvSpPr txBox="1">
            <a:spLocks noChangeArrowheads="1"/>
          </p:cNvSpPr>
          <p:nvPr/>
        </p:nvSpPr>
        <p:spPr bwMode="auto">
          <a:xfrm>
            <a:off x="8318701" y="3826599"/>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5" name="Table 164"/>
          <p:cNvGraphicFramePr>
            <a:graphicFrameLocks noGrp="1"/>
          </p:cNvGraphicFramePr>
          <p:nvPr>
            <p:extLst>
              <p:ext uri="{D42A27DB-BD31-4B8C-83A1-F6EECF244321}">
                <p14:modId xmlns:p14="http://schemas.microsoft.com/office/powerpoint/2010/main" val="1871959075"/>
              </p:ext>
            </p:extLst>
          </p:nvPr>
        </p:nvGraphicFramePr>
        <p:xfrm>
          <a:off x="2848119" y="4295008"/>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66" name="TextBox 165"/>
          <p:cNvSpPr txBox="1">
            <a:spLocks noChangeArrowheads="1"/>
          </p:cNvSpPr>
          <p:nvPr/>
        </p:nvSpPr>
        <p:spPr bwMode="auto">
          <a:xfrm>
            <a:off x="3097356" y="4306121"/>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7" name="TextBox 166"/>
          <p:cNvSpPr txBox="1">
            <a:spLocks noChangeArrowheads="1"/>
          </p:cNvSpPr>
          <p:nvPr/>
        </p:nvSpPr>
        <p:spPr bwMode="auto">
          <a:xfrm>
            <a:off x="3957781" y="4296596"/>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8" name="TextBox 167"/>
          <p:cNvSpPr txBox="1">
            <a:spLocks noChangeArrowheads="1"/>
          </p:cNvSpPr>
          <p:nvPr/>
        </p:nvSpPr>
        <p:spPr bwMode="auto">
          <a:xfrm>
            <a:off x="4866876" y="4290246"/>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Â</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9" name="TextBox 168"/>
          <p:cNvSpPr txBox="1">
            <a:spLocks noChangeArrowheads="1"/>
          </p:cNvSpPr>
          <p:nvPr/>
        </p:nvSpPr>
        <p:spPr bwMode="auto">
          <a:xfrm>
            <a:off x="5711969" y="4302946"/>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0" name="TextBox 169"/>
          <p:cNvSpPr txBox="1">
            <a:spLocks noChangeArrowheads="1"/>
          </p:cNvSpPr>
          <p:nvPr/>
        </p:nvSpPr>
        <p:spPr bwMode="auto">
          <a:xfrm>
            <a:off x="6620019" y="4298183"/>
            <a:ext cx="388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L</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1" name="TextBox 170"/>
          <p:cNvSpPr txBox="1">
            <a:spLocks noChangeArrowheads="1"/>
          </p:cNvSpPr>
          <p:nvPr/>
        </p:nvSpPr>
        <p:spPr bwMode="auto">
          <a:xfrm>
            <a:off x="7456089" y="4310883"/>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À</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2" name="TextBox 171"/>
          <p:cNvSpPr txBox="1">
            <a:spLocks noChangeArrowheads="1"/>
          </p:cNvSpPr>
          <p:nvPr/>
        </p:nvSpPr>
        <p:spPr bwMode="auto">
          <a:xfrm>
            <a:off x="8353821" y="4285483"/>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3" name="TextBox 172"/>
          <p:cNvSpPr txBox="1">
            <a:spLocks noChangeArrowheads="1"/>
          </p:cNvSpPr>
          <p:nvPr/>
        </p:nvSpPr>
        <p:spPr bwMode="auto">
          <a:xfrm>
            <a:off x="9191150" y="4298183"/>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74" name="Table 173"/>
          <p:cNvGraphicFramePr>
            <a:graphicFrameLocks noGrp="1"/>
          </p:cNvGraphicFramePr>
          <p:nvPr>
            <p:extLst>
              <p:ext uri="{D42A27DB-BD31-4B8C-83A1-F6EECF244321}">
                <p14:modId xmlns:p14="http://schemas.microsoft.com/office/powerpoint/2010/main" val="3314032210"/>
              </p:ext>
            </p:extLst>
          </p:nvPr>
        </p:nvGraphicFramePr>
        <p:xfrm>
          <a:off x="2848990" y="4771030"/>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75" name="TextBox 174"/>
          <p:cNvSpPr txBox="1">
            <a:spLocks noChangeArrowheads="1"/>
          </p:cNvSpPr>
          <p:nvPr/>
        </p:nvSpPr>
        <p:spPr bwMode="auto">
          <a:xfrm>
            <a:off x="3098479" y="4782143"/>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Đ</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6" name="TextBox 175"/>
          <p:cNvSpPr txBox="1">
            <a:spLocks noChangeArrowheads="1"/>
          </p:cNvSpPr>
          <p:nvPr/>
        </p:nvSpPr>
        <p:spPr bwMode="auto">
          <a:xfrm>
            <a:off x="3958795" y="4772618"/>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Ứ</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7" name="TextBox 176"/>
          <p:cNvSpPr txBox="1">
            <a:spLocks noChangeArrowheads="1"/>
          </p:cNvSpPr>
          <p:nvPr/>
        </p:nvSpPr>
        <p:spPr bwMode="auto">
          <a:xfrm>
            <a:off x="4860352" y="4766268"/>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8" name="TextBox 177"/>
          <p:cNvSpPr txBox="1">
            <a:spLocks noChangeArrowheads="1"/>
          </p:cNvSpPr>
          <p:nvPr/>
        </p:nvSpPr>
        <p:spPr bwMode="auto">
          <a:xfrm>
            <a:off x="5705077" y="4778968"/>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9" name="TextBox 178"/>
          <p:cNvSpPr txBox="1">
            <a:spLocks noChangeArrowheads="1"/>
          </p:cNvSpPr>
          <p:nvPr/>
        </p:nvSpPr>
        <p:spPr bwMode="auto">
          <a:xfrm>
            <a:off x="6662913" y="4774205"/>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0" name="TextBox 179"/>
          <p:cNvSpPr txBox="1">
            <a:spLocks noChangeArrowheads="1"/>
          </p:cNvSpPr>
          <p:nvPr/>
        </p:nvSpPr>
        <p:spPr bwMode="auto">
          <a:xfrm>
            <a:off x="7465777" y="4786905"/>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1" name="TextBox 180"/>
          <p:cNvSpPr txBox="1">
            <a:spLocks noChangeArrowheads="1"/>
          </p:cNvSpPr>
          <p:nvPr/>
        </p:nvSpPr>
        <p:spPr bwMode="auto">
          <a:xfrm>
            <a:off x="8380341" y="476150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S</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2" name="TextBox 181"/>
          <p:cNvSpPr txBox="1">
            <a:spLocks noChangeArrowheads="1"/>
          </p:cNvSpPr>
          <p:nvPr/>
        </p:nvSpPr>
        <p:spPr bwMode="auto">
          <a:xfrm>
            <a:off x="9200036" y="477420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0559"/>
      </p:ext>
    </p:extLst>
  </p:cSld>
  <p:clrMapOvr>
    <a:masterClrMapping/>
  </p:clrMapOvr>
  <p:transition spd="slow">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0"/>
                                  </p:iterate>
                                  <p:childTnLst>
                                    <p:set>
                                      <p:cBhvr>
                                        <p:cTn id="6" dur="1" fill="hold">
                                          <p:stCondLst>
                                            <p:cond delay="0"/>
                                          </p:stCondLst>
                                        </p:cTn>
                                        <p:tgtEl>
                                          <p:spTgt spid="92"/>
                                        </p:tgtEl>
                                        <p:attrNameLst>
                                          <p:attrName>style.visibility</p:attrName>
                                        </p:attrNameLst>
                                      </p:cBhvr>
                                      <p:to>
                                        <p:strVal val="visible"/>
                                      </p:to>
                                    </p:set>
                                    <p:anim calcmode="lin" valueType="num">
                                      <p:cBhvr>
                                        <p:cTn id="7" dur="2000" fill="hold"/>
                                        <p:tgtEl>
                                          <p:spTgt spid="92"/>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92"/>
                                        </p:tgtEl>
                                        <p:attrNameLst>
                                          <p:attrName>ppt_y</p:attrName>
                                        </p:attrNameLst>
                                      </p:cBhvr>
                                      <p:tavLst>
                                        <p:tav tm="0">
                                          <p:val>
                                            <p:strVal val="#ppt_y"/>
                                          </p:val>
                                        </p:tav>
                                        <p:tav tm="100000">
                                          <p:val>
                                            <p:strVal val="#ppt_y"/>
                                          </p:val>
                                        </p:tav>
                                      </p:tavLst>
                                    </p:anim>
                                    <p:anim calcmode="lin" valueType="num">
                                      <p:cBhvr>
                                        <p:cTn id="9" dur="2000" fill="hold"/>
                                        <p:tgtEl>
                                          <p:spTgt spid="92"/>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92"/>
                                        </p:tgtEl>
                                      </p:cBhvr>
                                    </p:animEffect>
                                  </p:childTnLst>
                                </p:cTn>
                              </p:par>
                            </p:childTnLst>
                          </p:cTn>
                        </p:par>
                        <p:par>
                          <p:cTn id="12" fill="hold" nodeType="afterGroup">
                            <p:stCondLst>
                              <p:cond delay="2000"/>
                            </p:stCondLst>
                            <p:childTnLst>
                              <p:par>
                                <p:cTn id="13" presetID="34" presetClass="emph" presetSubtype="0" repeatCount="indefinite" nodeType="afterEffect">
                                  <p:stCondLst>
                                    <p:cond delay="1000"/>
                                  </p:stCondLst>
                                  <p:endCondLst>
                                    <p:cond evt="onNext" delay="0">
                                      <p:tgtEl>
                                        <p:sldTgt/>
                                      </p:tgtEl>
                                    </p:cond>
                                  </p:endCondLst>
                                  <p:iterate type="lt">
                                    <p:tmPct val="10000"/>
                                  </p:iterate>
                                  <p:childTnLst>
                                    <p:animMotion origin="layout" path="M -3.95833E-6 -1.85185E-6 L 0.00039 -0.03148 " pathEditMode="relative" rAng="0" ptsTypes="AA">
                                      <p:cBhvr>
                                        <p:cTn id="14" dur="500" accel="50000" decel="50000" autoRev="1" fill="hold">
                                          <p:stCondLst>
                                            <p:cond delay="0"/>
                                          </p:stCondLst>
                                        </p:cTn>
                                        <p:tgtEl>
                                          <p:spTgt spid="92"/>
                                        </p:tgtEl>
                                        <p:attrNameLst>
                                          <p:attrName>ppt_x</p:attrName>
                                          <p:attrName>ppt_y</p:attrName>
                                        </p:attrNameLst>
                                      </p:cBhvr>
                                      <p:rCtr x="13" y="-1574"/>
                                    </p:animMotion>
                                    <p:animRot by="1500000">
                                      <p:cBhvr>
                                        <p:cTn id="15" dur="250" fill="hold">
                                          <p:stCondLst>
                                            <p:cond delay="0"/>
                                          </p:stCondLst>
                                        </p:cTn>
                                        <p:tgtEl>
                                          <p:spTgt spid="92"/>
                                        </p:tgtEl>
                                        <p:attrNameLst>
                                          <p:attrName>r</p:attrName>
                                        </p:attrNameLst>
                                      </p:cBhvr>
                                    </p:animRot>
                                    <p:animRot by="-1500000">
                                      <p:cBhvr>
                                        <p:cTn id="16" dur="250" fill="hold">
                                          <p:stCondLst>
                                            <p:cond delay="250"/>
                                          </p:stCondLst>
                                        </p:cTn>
                                        <p:tgtEl>
                                          <p:spTgt spid="92"/>
                                        </p:tgtEl>
                                        <p:attrNameLst>
                                          <p:attrName>r</p:attrName>
                                        </p:attrNameLst>
                                      </p:cBhvr>
                                    </p:animRot>
                                    <p:animRot by="-1500000">
                                      <p:cBhvr>
                                        <p:cTn id="17" dur="250" fill="hold">
                                          <p:stCondLst>
                                            <p:cond delay="500"/>
                                          </p:stCondLst>
                                        </p:cTn>
                                        <p:tgtEl>
                                          <p:spTgt spid="92"/>
                                        </p:tgtEl>
                                        <p:attrNameLst>
                                          <p:attrName>r</p:attrName>
                                        </p:attrNameLst>
                                      </p:cBhvr>
                                    </p:animRot>
                                    <p:animRot by="1500000">
                                      <p:cBhvr>
                                        <p:cTn id="18" dur="250" fill="hold">
                                          <p:stCondLst>
                                            <p:cond delay="750"/>
                                          </p:stCondLst>
                                        </p:cTn>
                                        <p:tgtEl>
                                          <p:spTgt spid="92"/>
                                        </p:tgtEl>
                                        <p:attrNameLst>
                                          <p:attrName>r</p:attrName>
                                        </p:attrNameLst>
                                      </p:cBhvr>
                                    </p:animRot>
                                  </p:childTnLst>
                                  <p:subTnLst>
                                    <p:animClr clrSpc="rgb" dir="cw">
                                      <p:cBhvr override="childStyle">
                                        <p:cTn dur="1" fill="hold" display="0" masterRel="nextClick" afterEffect="1"/>
                                        <p:tgtEl>
                                          <p:spTgt spid="9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1"/>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1" nodeType="withEffect">
                                  <p:stCondLst>
                                    <p:cond delay="0"/>
                                  </p:stCondLst>
                                  <p:childTnLst>
                                    <p:set>
                                      <p:cBhvr>
                                        <p:cTn id="23" dur="1" fill="hold">
                                          <p:stCondLst>
                                            <p:cond delay="0"/>
                                          </p:stCondLst>
                                        </p:cTn>
                                        <p:tgtEl>
                                          <p:spTgt spid="122"/>
                                        </p:tgtEl>
                                        <p:attrNameLst>
                                          <p:attrName>style.visibility</p:attrName>
                                        </p:attrNameLst>
                                      </p:cBhvr>
                                      <p:to>
                                        <p:strVal val="visible"/>
                                      </p:to>
                                    </p:set>
                                    <p:anim calcmode="lin" valueType="num">
                                      <p:cBhvr>
                                        <p:cTn id="24" dur="500" fill="hold"/>
                                        <p:tgtEl>
                                          <p:spTgt spid="122"/>
                                        </p:tgtEl>
                                        <p:attrNameLst>
                                          <p:attrName>ppt_w</p:attrName>
                                        </p:attrNameLst>
                                      </p:cBhvr>
                                      <p:tavLst>
                                        <p:tav tm="0">
                                          <p:val>
                                            <p:fltVal val="0"/>
                                          </p:val>
                                        </p:tav>
                                        <p:tav tm="100000">
                                          <p:val>
                                            <p:strVal val="#ppt_w"/>
                                          </p:val>
                                        </p:tav>
                                      </p:tavLst>
                                    </p:anim>
                                    <p:anim calcmode="lin" valueType="num">
                                      <p:cBhvr>
                                        <p:cTn id="25" dur="500" fill="hold"/>
                                        <p:tgtEl>
                                          <p:spTgt spid="122"/>
                                        </p:tgtEl>
                                        <p:attrNameLst>
                                          <p:attrName>ppt_h</p:attrName>
                                        </p:attrNameLst>
                                      </p:cBhvr>
                                      <p:tavLst>
                                        <p:tav tm="0">
                                          <p:val>
                                            <p:fltVal val="0"/>
                                          </p:val>
                                        </p:tav>
                                        <p:tav tm="100000">
                                          <p:val>
                                            <p:strVal val="#ppt_h"/>
                                          </p:val>
                                        </p:tav>
                                      </p:tavLst>
                                    </p:anim>
                                    <p:animEffect transition="in" filter="fade">
                                      <p:cBhvr>
                                        <p:cTn id="26" dur="500"/>
                                        <p:tgtEl>
                                          <p:spTgt spid="12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p:cTn id="29" dur="500" fill="hold"/>
                                        <p:tgtEl>
                                          <p:spTgt spid="123"/>
                                        </p:tgtEl>
                                        <p:attrNameLst>
                                          <p:attrName>ppt_w</p:attrName>
                                        </p:attrNameLst>
                                      </p:cBhvr>
                                      <p:tavLst>
                                        <p:tav tm="0">
                                          <p:val>
                                            <p:fltVal val="0"/>
                                          </p:val>
                                        </p:tav>
                                        <p:tav tm="100000">
                                          <p:val>
                                            <p:strVal val="#ppt_w"/>
                                          </p:val>
                                        </p:tav>
                                      </p:tavLst>
                                    </p:anim>
                                    <p:anim calcmode="lin" valueType="num">
                                      <p:cBhvr>
                                        <p:cTn id="30" dur="500" fill="hold"/>
                                        <p:tgtEl>
                                          <p:spTgt spid="123"/>
                                        </p:tgtEl>
                                        <p:attrNameLst>
                                          <p:attrName>ppt_h</p:attrName>
                                        </p:attrNameLst>
                                      </p:cBhvr>
                                      <p:tavLst>
                                        <p:tav tm="0">
                                          <p:val>
                                            <p:fltVal val="0"/>
                                          </p:val>
                                        </p:tav>
                                        <p:tav tm="100000">
                                          <p:val>
                                            <p:strVal val="#ppt_h"/>
                                          </p:val>
                                        </p:tav>
                                      </p:tavLst>
                                    </p:anim>
                                    <p:animEffect transition="in" filter="fade">
                                      <p:cBhvr>
                                        <p:cTn id="31" dur="500"/>
                                        <p:tgtEl>
                                          <p:spTgt spid="1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4"/>
                                        </p:tgtEl>
                                        <p:attrNameLst>
                                          <p:attrName>style.visibility</p:attrName>
                                        </p:attrNameLst>
                                      </p:cBhvr>
                                      <p:to>
                                        <p:strVal val="visible"/>
                                      </p:to>
                                    </p:set>
                                    <p:anim calcmode="lin" valueType="num">
                                      <p:cBhvr>
                                        <p:cTn id="34" dur="500" fill="hold"/>
                                        <p:tgtEl>
                                          <p:spTgt spid="124"/>
                                        </p:tgtEl>
                                        <p:attrNameLst>
                                          <p:attrName>ppt_w</p:attrName>
                                        </p:attrNameLst>
                                      </p:cBhvr>
                                      <p:tavLst>
                                        <p:tav tm="0">
                                          <p:val>
                                            <p:fltVal val="0"/>
                                          </p:val>
                                        </p:tav>
                                        <p:tav tm="100000">
                                          <p:val>
                                            <p:strVal val="#ppt_w"/>
                                          </p:val>
                                        </p:tav>
                                      </p:tavLst>
                                    </p:anim>
                                    <p:anim calcmode="lin" valueType="num">
                                      <p:cBhvr>
                                        <p:cTn id="35" dur="500" fill="hold"/>
                                        <p:tgtEl>
                                          <p:spTgt spid="124"/>
                                        </p:tgtEl>
                                        <p:attrNameLst>
                                          <p:attrName>ppt_h</p:attrName>
                                        </p:attrNameLst>
                                      </p:cBhvr>
                                      <p:tavLst>
                                        <p:tav tm="0">
                                          <p:val>
                                            <p:fltVal val="0"/>
                                          </p:val>
                                        </p:tav>
                                        <p:tav tm="100000">
                                          <p:val>
                                            <p:strVal val="#ppt_h"/>
                                          </p:val>
                                        </p:tav>
                                      </p:tavLst>
                                    </p:anim>
                                    <p:animEffect transition="in" filter="fade">
                                      <p:cBhvr>
                                        <p:cTn id="36" dur="500"/>
                                        <p:tgtEl>
                                          <p:spTgt spid="12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anim calcmode="lin" valueType="num">
                                      <p:cBhvr>
                                        <p:cTn id="39" dur="500" fill="hold"/>
                                        <p:tgtEl>
                                          <p:spTgt spid="125"/>
                                        </p:tgtEl>
                                        <p:attrNameLst>
                                          <p:attrName>ppt_w</p:attrName>
                                        </p:attrNameLst>
                                      </p:cBhvr>
                                      <p:tavLst>
                                        <p:tav tm="0">
                                          <p:val>
                                            <p:fltVal val="0"/>
                                          </p:val>
                                        </p:tav>
                                        <p:tav tm="100000">
                                          <p:val>
                                            <p:strVal val="#ppt_w"/>
                                          </p:val>
                                        </p:tav>
                                      </p:tavLst>
                                    </p:anim>
                                    <p:anim calcmode="lin" valueType="num">
                                      <p:cBhvr>
                                        <p:cTn id="40" dur="500" fill="hold"/>
                                        <p:tgtEl>
                                          <p:spTgt spid="125"/>
                                        </p:tgtEl>
                                        <p:attrNameLst>
                                          <p:attrName>ppt_h</p:attrName>
                                        </p:attrNameLst>
                                      </p:cBhvr>
                                      <p:tavLst>
                                        <p:tav tm="0">
                                          <p:val>
                                            <p:fltVal val="0"/>
                                          </p:val>
                                        </p:tav>
                                        <p:tav tm="100000">
                                          <p:val>
                                            <p:strVal val="#ppt_h"/>
                                          </p:val>
                                        </p:tav>
                                      </p:tavLst>
                                    </p:anim>
                                    <p:animEffect transition="in" filter="fade">
                                      <p:cBhvr>
                                        <p:cTn id="41" dur="500"/>
                                        <p:tgtEl>
                                          <p:spTgt spid="1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6"/>
                                        </p:tgtEl>
                                        <p:attrNameLst>
                                          <p:attrName>style.visibility</p:attrName>
                                        </p:attrNameLst>
                                      </p:cBhvr>
                                      <p:to>
                                        <p:strVal val="visible"/>
                                      </p:to>
                                    </p:set>
                                    <p:anim calcmode="lin" valueType="num">
                                      <p:cBhvr>
                                        <p:cTn id="44" dur="500" fill="hold"/>
                                        <p:tgtEl>
                                          <p:spTgt spid="126"/>
                                        </p:tgtEl>
                                        <p:attrNameLst>
                                          <p:attrName>ppt_w</p:attrName>
                                        </p:attrNameLst>
                                      </p:cBhvr>
                                      <p:tavLst>
                                        <p:tav tm="0">
                                          <p:val>
                                            <p:fltVal val="0"/>
                                          </p:val>
                                        </p:tav>
                                        <p:tav tm="100000">
                                          <p:val>
                                            <p:strVal val="#ppt_w"/>
                                          </p:val>
                                        </p:tav>
                                      </p:tavLst>
                                    </p:anim>
                                    <p:anim calcmode="lin" valueType="num">
                                      <p:cBhvr>
                                        <p:cTn id="45" dur="500" fill="hold"/>
                                        <p:tgtEl>
                                          <p:spTgt spid="126"/>
                                        </p:tgtEl>
                                        <p:attrNameLst>
                                          <p:attrName>ppt_h</p:attrName>
                                        </p:attrNameLst>
                                      </p:cBhvr>
                                      <p:tavLst>
                                        <p:tav tm="0">
                                          <p:val>
                                            <p:fltVal val="0"/>
                                          </p:val>
                                        </p:tav>
                                        <p:tav tm="100000">
                                          <p:val>
                                            <p:strVal val="#ppt_h"/>
                                          </p:val>
                                        </p:tav>
                                      </p:tavLst>
                                    </p:anim>
                                    <p:animEffect transition="in" filter="fade">
                                      <p:cBhvr>
                                        <p:cTn id="46" dur="500"/>
                                        <p:tgtEl>
                                          <p:spTgt spid="12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7"/>
                                        </p:tgtEl>
                                        <p:attrNameLst>
                                          <p:attrName>style.visibility</p:attrName>
                                        </p:attrNameLst>
                                      </p:cBhvr>
                                      <p:to>
                                        <p:strVal val="visible"/>
                                      </p:to>
                                    </p:set>
                                    <p:anim calcmode="lin" valueType="num">
                                      <p:cBhvr>
                                        <p:cTn id="49" dur="500" fill="hold"/>
                                        <p:tgtEl>
                                          <p:spTgt spid="127"/>
                                        </p:tgtEl>
                                        <p:attrNameLst>
                                          <p:attrName>ppt_w</p:attrName>
                                        </p:attrNameLst>
                                      </p:cBhvr>
                                      <p:tavLst>
                                        <p:tav tm="0">
                                          <p:val>
                                            <p:fltVal val="0"/>
                                          </p:val>
                                        </p:tav>
                                        <p:tav tm="100000">
                                          <p:val>
                                            <p:strVal val="#ppt_w"/>
                                          </p:val>
                                        </p:tav>
                                      </p:tavLst>
                                    </p:anim>
                                    <p:anim calcmode="lin" valueType="num">
                                      <p:cBhvr>
                                        <p:cTn id="50" dur="500" fill="hold"/>
                                        <p:tgtEl>
                                          <p:spTgt spid="127"/>
                                        </p:tgtEl>
                                        <p:attrNameLst>
                                          <p:attrName>ppt_h</p:attrName>
                                        </p:attrNameLst>
                                      </p:cBhvr>
                                      <p:tavLst>
                                        <p:tav tm="0">
                                          <p:val>
                                            <p:fltVal val="0"/>
                                          </p:val>
                                        </p:tav>
                                        <p:tav tm="100000">
                                          <p:val>
                                            <p:strVal val="#ppt_h"/>
                                          </p:val>
                                        </p:tav>
                                      </p:tavLst>
                                    </p:anim>
                                    <p:animEffect transition="in" filter="fade">
                                      <p:cBhvr>
                                        <p:cTn id="51" dur="500"/>
                                        <p:tgtEl>
                                          <p:spTgt spid="12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28"/>
                                        </p:tgtEl>
                                        <p:attrNameLst>
                                          <p:attrName>style.visibility</p:attrName>
                                        </p:attrNameLst>
                                      </p:cBhvr>
                                      <p:to>
                                        <p:strVal val="visible"/>
                                      </p:to>
                                    </p:set>
                                    <p:anim calcmode="lin" valueType="num">
                                      <p:cBhvr>
                                        <p:cTn id="54" dur="500" fill="hold"/>
                                        <p:tgtEl>
                                          <p:spTgt spid="128"/>
                                        </p:tgtEl>
                                        <p:attrNameLst>
                                          <p:attrName>ppt_w</p:attrName>
                                        </p:attrNameLst>
                                      </p:cBhvr>
                                      <p:tavLst>
                                        <p:tav tm="0">
                                          <p:val>
                                            <p:fltVal val="0"/>
                                          </p:val>
                                        </p:tav>
                                        <p:tav tm="100000">
                                          <p:val>
                                            <p:strVal val="#ppt_w"/>
                                          </p:val>
                                        </p:tav>
                                      </p:tavLst>
                                    </p:anim>
                                    <p:anim calcmode="lin" valueType="num">
                                      <p:cBhvr>
                                        <p:cTn id="55" dur="500" fill="hold"/>
                                        <p:tgtEl>
                                          <p:spTgt spid="128"/>
                                        </p:tgtEl>
                                        <p:attrNameLst>
                                          <p:attrName>ppt_h</p:attrName>
                                        </p:attrNameLst>
                                      </p:cBhvr>
                                      <p:tavLst>
                                        <p:tav tm="0">
                                          <p:val>
                                            <p:fltVal val="0"/>
                                          </p:val>
                                        </p:tav>
                                        <p:tav tm="100000">
                                          <p:val>
                                            <p:strVal val="#ppt_h"/>
                                          </p:val>
                                        </p:tav>
                                      </p:tavLst>
                                    </p:anim>
                                    <p:animEffect transition="in" filter="fade">
                                      <p:cBhvr>
                                        <p:cTn id="56" dur="500"/>
                                        <p:tgtEl>
                                          <p:spTgt spid="12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9"/>
                                        </p:tgtEl>
                                        <p:attrNameLst>
                                          <p:attrName>style.visibility</p:attrName>
                                        </p:attrNameLst>
                                      </p:cBhvr>
                                      <p:to>
                                        <p:strVal val="visible"/>
                                      </p:to>
                                    </p:set>
                                    <p:anim calcmode="lin" valueType="num">
                                      <p:cBhvr>
                                        <p:cTn id="59" dur="500" fill="hold"/>
                                        <p:tgtEl>
                                          <p:spTgt spid="129"/>
                                        </p:tgtEl>
                                        <p:attrNameLst>
                                          <p:attrName>ppt_w</p:attrName>
                                        </p:attrNameLst>
                                      </p:cBhvr>
                                      <p:tavLst>
                                        <p:tav tm="0">
                                          <p:val>
                                            <p:fltVal val="0"/>
                                          </p:val>
                                        </p:tav>
                                        <p:tav tm="100000">
                                          <p:val>
                                            <p:strVal val="#ppt_w"/>
                                          </p:val>
                                        </p:tav>
                                      </p:tavLst>
                                    </p:anim>
                                    <p:anim calcmode="lin" valueType="num">
                                      <p:cBhvr>
                                        <p:cTn id="60" dur="500" fill="hold"/>
                                        <p:tgtEl>
                                          <p:spTgt spid="129"/>
                                        </p:tgtEl>
                                        <p:attrNameLst>
                                          <p:attrName>ppt_h</p:attrName>
                                        </p:attrNameLst>
                                      </p:cBhvr>
                                      <p:tavLst>
                                        <p:tav tm="0">
                                          <p:val>
                                            <p:fltVal val="0"/>
                                          </p:val>
                                        </p:tav>
                                        <p:tav tm="100000">
                                          <p:val>
                                            <p:strVal val="#ppt_h"/>
                                          </p:val>
                                        </p:tav>
                                      </p:tavLst>
                                    </p:anim>
                                    <p:animEffect transition="in" filter="fade">
                                      <p:cBhvr>
                                        <p:cTn id="61" dur="500"/>
                                        <p:tgtEl>
                                          <p:spTgt spid="129"/>
                                        </p:tgtEl>
                                      </p:cBhvr>
                                    </p:animEffect>
                                  </p:childTnLst>
                                </p:cTn>
                              </p:par>
                            </p:childTnLst>
                          </p:cTn>
                        </p:par>
                      </p:childTnLst>
                    </p:cTn>
                  </p:par>
                </p:childTnLst>
              </p:cTn>
              <p:nextCondLst>
                <p:cond evt="onClick" delay="0">
                  <p:tgtEl>
                    <p:spTgt spid="121"/>
                  </p:tgtEl>
                </p:cond>
              </p:nextCondLst>
            </p:seq>
            <p:seq concurrent="1" nextAc="seek">
              <p:cTn id="62" restart="whenNotActive" fill="hold" evtFilter="cancelBubble" nodeType="interactiveSeq">
                <p:stCondLst>
                  <p:cond evt="onClick" delay="0">
                    <p:tgtEl>
                      <p:spTgt spid="13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1" nodeType="withEffect">
                                  <p:stCondLst>
                                    <p:cond delay="0"/>
                                  </p:stCondLst>
                                  <p:childTnLst>
                                    <p:set>
                                      <p:cBhvr>
                                        <p:cTn id="66" dur="1" fill="hold">
                                          <p:stCondLst>
                                            <p:cond delay="0"/>
                                          </p:stCondLst>
                                        </p:cTn>
                                        <p:tgtEl>
                                          <p:spTgt spid="139"/>
                                        </p:tgtEl>
                                        <p:attrNameLst>
                                          <p:attrName>style.visibility</p:attrName>
                                        </p:attrNameLst>
                                      </p:cBhvr>
                                      <p:to>
                                        <p:strVal val="visible"/>
                                      </p:to>
                                    </p:set>
                                    <p:anim calcmode="lin" valueType="num">
                                      <p:cBhvr>
                                        <p:cTn id="67" dur="500" fill="hold"/>
                                        <p:tgtEl>
                                          <p:spTgt spid="139"/>
                                        </p:tgtEl>
                                        <p:attrNameLst>
                                          <p:attrName>ppt_w</p:attrName>
                                        </p:attrNameLst>
                                      </p:cBhvr>
                                      <p:tavLst>
                                        <p:tav tm="0">
                                          <p:val>
                                            <p:fltVal val="0"/>
                                          </p:val>
                                        </p:tav>
                                        <p:tav tm="100000">
                                          <p:val>
                                            <p:strVal val="#ppt_w"/>
                                          </p:val>
                                        </p:tav>
                                      </p:tavLst>
                                    </p:anim>
                                    <p:anim calcmode="lin" valueType="num">
                                      <p:cBhvr>
                                        <p:cTn id="68" dur="500" fill="hold"/>
                                        <p:tgtEl>
                                          <p:spTgt spid="139"/>
                                        </p:tgtEl>
                                        <p:attrNameLst>
                                          <p:attrName>ppt_h</p:attrName>
                                        </p:attrNameLst>
                                      </p:cBhvr>
                                      <p:tavLst>
                                        <p:tav tm="0">
                                          <p:val>
                                            <p:fltVal val="0"/>
                                          </p:val>
                                        </p:tav>
                                        <p:tav tm="100000">
                                          <p:val>
                                            <p:strVal val="#ppt_h"/>
                                          </p:val>
                                        </p:tav>
                                      </p:tavLst>
                                    </p:anim>
                                    <p:animEffect transition="in" filter="fade">
                                      <p:cBhvr>
                                        <p:cTn id="69" dur="500"/>
                                        <p:tgtEl>
                                          <p:spTgt spid="13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cBhvr>
                                        <p:cTn id="72" dur="500" fill="hold"/>
                                        <p:tgtEl>
                                          <p:spTgt spid="140"/>
                                        </p:tgtEl>
                                        <p:attrNameLst>
                                          <p:attrName>ppt_w</p:attrName>
                                        </p:attrNameLst>
                                      </p:cBhvr>
                                      <p:tavLst>
                                        <p:tav tm="0">
                                          <p:val>
                                            <p:fltVal val="0"/>
                                          </p:val>
                                        </p:tav>
                                        <p:tav tm="100000">
                                          <p:val>
                                            <p:strVal val="#ppt_w"/>
                                          </p:val>
                                        </p:tav>
                                      </p:tavLst>
                                    </p:anim>
                                    <p:anim calcmode="lin" valueType="num">
                                      <p:cBhvr>
                                        <p:cTn id="73" dur="500" fill="hold"/>
                                        <p:tgtEl>
                                          <p:spTgt spid="140"/>
                                        </p:tgtEl>
                                        <p:attrNameLst>
                                          <p:attrName>ppt_h</p:attrName>
                                        </p:attrNameLst>
                                      </p:cBhvr>
                                      <p:tavLst>
                                        <p:tav tm="0">
                                          <p:val>
                                            <p:fltVal val="0"/>
                                          </p:val>
                                        </p:tav>
                                        <p:tav tm="100000">
                                          <p:val>
                                            <p:strVal val="#ppt_h"/>
                                          </p:val>
                                        </p:tav>
                                      </p:tavLst>
                                    </p:anim>
                                    <p:animEffect transition="in" filter="fade">
                                      <p:cBhvr>
                                        <p:cTn id="74" dur="500"/>
                                        <p:tgtEl>
                                          <p:spTgt spid="14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41"/>
                                        </p:tgtEl>
                                        <p:attrNameLst>
                                          <p:attrName>style.visibility</p:attrName>
                                        </p:attrNameLst>
                                      </p:cBhvr>
                                      <p:to>
                                        <p:strVal val="visible"/>
                                      </p:to>
                                    </p:set>
                                    <p:anim calcmode="lin" valueType="num">
                                      <p:cBhvr>
                                        <p:cTn id="77" dur="500" fill="hold"/>
                                        <p:tgtEl>
                                          <p:spTgt spid="141"/>
                                        </p:tgtEl>
                                        <p:attrNameLst>
                                          <p:attrName>ppt_w</p:attrName>
                                        </p:attrNameLst>
                                      </p:cBhvr>
                                      <p:tavLst>
                                        <p:tav tm="0">
                                          <p:val>
                                            <p:fltVal val="0"/>
                                          </p:val>
                                        </p:tav>
                                        <p:tav tm="100000">
                                          <p:val>
                                            <p:strVal val="#ppt_w"/>
                                          </p:val>
                                        </p:tav>
                                      </p:tavLst>
                                    </p:anim>
                                    <p:anim calcmode="lin" valueType="num">
                                      <p:cBhvr>
                                        <p:cTn id="78" dur="500" fill="hold"/>
                                        <p:tgtEl>
                                          <p:spTgt spid="141"/>
                                        </p:tgtEl>
                                        <p:attrNameLst>
                                          <p:attrName>ppt_h</p:attrName>
                                        </p:attrNameLst>
                                      </p:cBhvr>
                                      <p:tavLst>
                                        <p:tav tm="0">
                                          <p:val>
                                            <p:fltVal val="0"/>
                                          </p:val>
                                        </p:tav>
                                        <p:tav tm="100000">
                                          <p:val>
                                            <p:strVal val="#ppt_h"/>
                                          </p:val>
                                        </p:tav>
                                      </p:tavLst>
                                    </p:anim>
                                    <p:animEffect transition="in" filter="fade">
                                      <p:cBhvr>
                                        <p:cTn id="79" dur="500"/>
                                        <p:tgtEl>
                                          <p:spTgt spid="14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42"/>
                                        </p:tgtEl>
                                        <p:attrNameLst>
                                          <p:attrName>style.visibility</p:attrName>
                                        </p:attrNameLst>
                                      </p:cBhvr>
                                      <p:to>
                                        <p:strVal val="visible"/>
                                      </p:to>
                                    </p:set>
                                    <p:anim calcmode="lin" valueType="num">
                                      <p:cBhvr>
                                        <p:cTn id="82" dur="500" fill="hold"/>
                                        <p:tgtEl>
                                          <p:spTgt spid="142"/>
                                        </p:tgtEl>
                                        <p:attrNameLst>
                                          <p:attrName>ppt_w</p:attrName>
                                        </p:attrNameLst>
                                      </p:cBhvr>
                                      <p:tavLst>
                                        <p:tav tm="0">
                                          <p:val>
                                            <p:fltVal val="0"/>
                                          </p:val>
                                        </p:tav>
                                        <p:tav tm="100000">
                                          <p:val>
                                            <p:strVal val="#ppt_w"/>
                                          </p:val>
                                        </p:tav>
                                      </p:tavLst>
                                    </p:anim>
                                    <p:anim calcmode="lin" valueType="num">
                                      <p:cBhvr>
                                        <p:cTn id="83" dur="500" fill="hold"/>
                                        <p:tgtEl>
                                          <p:spTgt spid="142"/>
                                        </p:tgtEl>
                                        <p:attrNameLst>
                                          <p:attrName>ppt_h</p:attrName>
                                        </p:attrNameLst>
                                      </p:cBhvr>
                                      <p:tavLst>
                                        <p:tav tm="0">
                                          <p:val>
                                            <p:fltVal val="0"/>
                                          </p:val>
                                        </p:tav>
                                        <p:tav tm="100000">
                                          <p:val>
                                            <p:strVal val="#ppt_h"/>
                                          </p:val>
                                        </p:tav>
                                      </p:tavLst>
                                    </p:anim>
                                    <p:animEffect transition="in" filter="fade">
                                      <p:cBhvr>
                                        <p:cTn id="84" dur="500"/>
                                        <p:tgtEl>
                                          <p:spTgt spid="142"/>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43"/>
                                        </p:tgtEl>
                                        <p:attrNameLst>
                                          <p:attrName>style.visibility</p:attrName>
                                        </p:attrNameLst>
                                      </p:cBhvr>
                                      <p:to>
                                        <p:strVal val="visible"/>
                                      </p:to>
                                    </p:set>
                                    <p:anim calcmode="lin" valueType="num">
                                      <p:cBhvr>
                                        <p:cTn id="87" dur="500" fill="hold"/>
                                        <p:tgtEl>
                                          <p:spTgt spid="143"/>
                                        </p:tgtEl>
                                        <p:attrNameLst>
                                          <p:attrName>ppt_w</p:attrName>
                                        </p:attrNameLst>
                                      </p:cBhvr>
                                      <p:tavLst>
                                        <p:tav tm="0">
                                          <p:val>
                                            <p:fltVal val="0"/>
                                          </p:val>
                                        </p:tav>
                                        <p:tav tm="100000">
                                          <p:val>
                                            <p:strVal val="#ppt_w"/>
                                          </p:val>
                                        </p:tav>
                                      </p:tavLst>
                                    </p:anim>
                                    <p:anim calcmode="lin" valueType="num">
                                      <p:cBhvr>
                                        <p:cTn id="88" dur="500" fill="hold"/>
                                        <p:tgtEl>
                                          <p:spTgt spid="143"/>
                                        </p:tgtEl>
                                        <p:attrNameLst>
                                          <p:attrName>ppt_h</p:attrName>
                                        </p:attrNameLst>
                                      </p:cBhvr>
                                      <p:tavLst>
                                        <p:tav tm="0">
                                          <p:val>
                                            <p:fltVal val="0"/>
                                          </p:val>
                                        </p:tav>
                                        <p:tav tm="100000">
                                          <p:val>
                                            <p:strVal val="#ppt_h"/>
                                          </p:val>
                                        </p:tav>
                                      </p:tavLst>
                                    </p:anim>
                                    <p:animEffect transition="in" filter="fade">
                                      <p:cBhvr>
                                        <p:cTn id="89" dur="500"/>
                                        <p:tgtEl>
                                          <p:spTgt spid="14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44"/>
                                        </p:tgtEl>
                                        <p:attrNameLst>
                                          <p:attrName>style.visibility</p:attrName>
                                        </p:attrNameLst>
                                      </p:cBhvr>
                                      <p:to>
                                        <p:strVal val="visible"/>
                                      </p:to>
                                    </p:set>
                                    <p:anim calcmode="lin" valueType="num">
                                      <p:cBhvr>
                                        <p:cTn id="92" dur="500" fill="hold"/>
                                        <p:tgtEl>
                                          <p:spTgt spid="144"/>
                                        </p:tgtEl>
                                        <p:attrNameLst>
                                          <p:attrName>ppt_w</p:attrName>
                                        </p:attrNameLst>
                                      </p:cBhvr>
                                      <p:tavLst>
                                        <p:tav tm="0">
                                          <p:val>
                                            <p:fltVal val="0"/>
                                          </p:val>
                                        </p:tav>
                                        <p:tav tm="100000">
                                          <p:val>
                                            <p:strVal val="#ppt_w"/>
                                          </p:val>
                                        </p:tav>
                                      </p:tavLst>
                                    </p:anim>
                                    <p:anim calcmode="lin" valueType="num">
                                      <p:cBhvr>
                                        <p:cTn id="93" dur="500" fill="hold"/>
                                        <p:tgtEl>
                                          <p:spTgt spid="144"/>
                                        </p:tgtEl>
                                        <p:attrNameLst>
                                          <p:attrName>ppt_h</p:attrName>
                                        </p:attrNameLst>
                                      </p:cBhvr>
                                      <p:tavLst>
                                        <p:tav tm="0">
                                          <p:val>
                                            <p:fltVal val="0"/>
                                          </p:val>
                                        </p:tav>
                                        <p:tav tm="100000">
                                          <p:val>
                                            <p:strVal val="#ppt_h"/>
                                          </p:val>
                                        </p:tav>
                                      </p:tavLst>
                                    </p:anim>
                                    <p:animEffect transition="in" filter="fade">
                                      <p:cBhvr>
                                        <p:cTn id="94" dur="500"/>
                                        <p:tgtEl>
                                          <p:spTgt spid="144"/>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45"/>
                                        </p:tgtEl>
                                        <p:attrNameLst>
                                          <p:attrName>style.visibility</p:attrName>
                                        </p:attrNameLst>
                                      </p:cBhvr>
                                      <p:to>
                                        <p:strVal val="visible"/>
                                      </p:to>
                                    </p:set>
                                    <p:anim calcmode="lin" valueType="num">
                                      <p:cBhvr>
                                        <p:cTn id="97" dur="500" fill="hold"/>
                                        <p:tgtEl>
                                          <p:spTgt spid="145"/>
                                        </p:tgtEl>
                                        <p:attrNameLst>
                                          <p:attrName>ppt_w</p:attrName>
                                        </p:attrNameLst>
                                      </p:cBhvr>
                                      <p:tavLst>
                                        <p:tav tm="0">
                                          <p:val>
                                            <p:fltVal val="0"/>
                                          </p:val>
                                        </p:tav>
                                        <p:tav tm="100000">
                                          <p:val>
                                            <p:strVal val="#ppt_w"/>
                                          </p:val>
                                        </p:tav>
                                      </p:tavLst>
                                    </p:anim>
                                    <p:anim calcmode="lin" valueType="num">
                                      <p:cBhvr>
                                        <p:cTn id="98" dur="500" fill="hold"/>
                                        <p:tgtEl>
                                          <p:spTgt spid="145"/>
                                        </p:tgtEl>
                                        <p:attrNameLst>
                                          <p:attrName>ppt_h</p:attrName>
                                        </p:attrNameLst>
                                      </p:cBhvr>
                                      <p:tavLst>
                                        <p:tav tm="0">
                                          <p:val>
                                            <p:fltVal val="0"/>
                                          </p:val>
                                        </p:tav>
                                        <p:tav tm="100000">
                                          <p:val>
                                            <p:strVal val="#ppt_h"/>
                                          </p:val>
                                        </p:tav>
                                      </p:tavLst>
                                    </p:anim>
                                    <p:animEffect transition="in" filter="fade">
                                      <p:cBhvr>
                                        <p:cTn id="99" dur="500"/>
                                        <p:tgtEl>
                                          <p:spTgt spid="145"/>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46"/>
                                        </p:tgtEl>
                                        <p:attrNameLst>
                                          <p:attrName>style.visibility</p:attrName>
                                        </p:attrNameLst>
                                      </p:cBhvr>
                                      <p:to>
                                        <p:strVal val="visible"/>
                                      </p:to>
                                    </p:set>
                                    <p:anim calcmode="lin" valueType="num">
                                      <p:cBhvr>
                                        <p:cTn id="102" dur="500" fill="hold"/>
                                        <p:tgtEl>
                                          <p:spTgt spid="146"/>
                                        </p:tgtEl>
                                        <p:attrNameLst>
                                          <p:attrName>ppt_w</p:attrName>
                                        </p:attrNameLst>
                                      </p:cBhvr>
                                      <p:tavLst>
                                        <p:tav tm="0">
                                          <p:val>
                                            <p:fltVal val="0"/>
                                          </p:val>
                                        </p:tav>
                                        <p:tav tm="100000">
                                          <p:val>
                                            <p:strVal val="#ppt_w"/>
                                          </p:val>
                                        </p:tav>
                                      </p:tavLst>
                                    </p:anim>
                                    <p:anim calcmode="lin" valueType="num">
                                      <p:cBhvr>
                                        <p:cTn id="103" dur="500" fill="hold"/>
                                        <p:tgtEl>
                                          <p:spTgt spid="146"/>
                                        </p:tgtEl>
                                        <p:attrNameLst>
                                          <p:attrName>ppt_h</p:attrName>
                                        </p:attrNameLst>
                                      </p:cBhvr>
                                      <p:tavLst>
                                        <p:tav tm="0">
                                          <p:val>
                                            <p:fltVal val="0"/>
                                          </p:val>
                                        </p:tav>
                                        <p:tav tm="100000">
                                          <p:val>
                                            <p:strVal val="#ppt_h"/>
                                          </p:val>
                                        </p:tav>
                                      </p:tavLst>
                                    </p:anim>
                                    <p:animEffect transition="in" filter="fade">
                                      <p:cBhvr>
                                        <p:cTn id="104" dur="500"/>
                                        <p:tgtEl>
                                          <p:spTgt spid="146"/>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47"/>
                                        </p:tgtEl>
                                        <p:attrNameLst>
                                          <p:attrName>style.visibility</p:attrName>
                                        </p:attrNameLst>
                                      </p:cBhvr>
                                      <p:to>
                                        <p:strVal val="visible"/>
                                      </p:to>
                                    </p:set>
                                    <p:anim calcmode="lin" valueType="num">
                                      <p:cBhvr>
                                        <p:cTn id="107" dur="500" fill="hold"/>
                                        <p:tgtEl>
                                          <p:spTgt spid="147"/>
                                        </p:tgtEl>
                                        <p:attrNameLst>
                                          <p:attrName>ppt_w</p:attrName>
                                        </p:attrNameLst>
                                      </p:cBhvr>
                                      <p:tavLst>
                                        <p:tav tm="0">
                                          <p:val>
                                            <p:fltVal val="0"/>
                                          </p:val>
                                        </p:tav>
                                        <p:tav tm="100000">
                                          <p:val>
                                            <p:strVal val="#ppt_w"/>
                                          </p:val>
                                        </p:tav>
                                      </p:tavLst>
                                    </p:anim>
                                    <p:anim calcmode="lin" valueType="num">
                                      <p:cBhvr>
                                        <p:cTn id="108" dur="500" fill="hold"/>
                                        <p:tgtEl>
                                          <p:spTgt spid="147"/>
                                        </p:tgtEl>
                                        <p:attrNameLst>
                                          <p:attrName>ppt_h</p:attrName>
                                        </p:attrNameLst>
                                      </p:cBhvr>
                                      <p:tavLst>
                                        <p:tav tm="0">
                                          <p:val>
                                            <p:fltVal val="0"/>
                                          </p:val>
                                        </p:tav>
                                        <p:tav tm="100000">
                                          <p:val>
                                            <p:strVal val="#ppt_h"/>
                                          </p:val>
                                        </p:tav>
                                      </p:tavLst>
                                    </p:anim>
                                    <p:animEffect transition="in" filter="fade">
                                      <p:cBhvr>
                                        <p:cTn id="109" dur="500"/>
                                        <p:tgtEl>
                                          <p:spTgt spid="147"/>
                                        </p:tgtEl>
                                      </p:cBhvr>
                                    </p:animEffect>
                                  </p:childTnLst>
                                </p:cTn>
                              </p:par>
                            </p:childTnLst>
                          </p:cTn>
                        </p:par>
                      </p:childTnLst>
                    </p:cTn>
                  </p:par>
                </p:childTnLst>
              </p:cTn>
              <p:nextCondLst>
                <p:cond evt="onClick" delay="0">
                  <p:tgtEl>
                    <p:spTgt spid="138"/>
                  </p:tgtEl>
                </p:cond>
              </p:nextCondLst>
            </p:seq>
            <p:seq concurrent="1" nextAc="seek">
              <p:cTn id="110" restart="whenNotActive" fill="hold" evtFilter="cancelBubble" nodeType="interactiveSeq">
                <p:stCondLst>
                  <p:cond evt="onClick" delay="0">
                    <p:tgtEl>
                      <p:spTgt spid="148"/>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grpId="1" nodeType="withEffect">
                                  <p:stCondLst>
                                    <p:cond delay="0"/>
                                  </p:stCondLst>
                                  <p:childTnLst>
                                    <p:set>
                                      <p:cBhvr>
                                        <p:cTn id="114" dur="1" fill="hold">
                                          <p:stCondLst>
                                            <p:cond delay="0"/>
                                          </p:stCondLst>
                                        </p:cTn>
                                        <p:tgtEl>
                                          <p:spTgt spid="149"/>
                                        </p:tgtEl>
                                        <p:attrNameLst>
                                          <p:attrName>style.visibility</p:attrName>
                                        </p:attrNameLst>
                                      </p:cBhvr>
                                      <p:to>
                                        <p:strVal val="visible"/>
                                      </p:to>
                                    </p:set>
                                    <p:anim calcmode="lin" valueType="num">
                                      <p:cBhvr>
                                        <p:cTn id="115" dur="500" fill="hold"/>
                                        <p:tgtEl>
                                          <p:spTgt spid="149"/>
                                        </p:tgtEl>
                                        <p:attrNameLst>
                                          <p:attrName>ppt_w</p:attrName>
                                        </p:attrNameLst>
                                      </p:cBhvr>
                                      <p:tavLst>
                                        <p:tav tm="0">
                                          <p:val>
                                            <p:fltVal val="0"/>
                                          </p:val>
                                        </p:tav>
                                        <p:tav tm="100000">
                                          <p:val>
                                            <p:strVal val="#ppt_w"/>
                                          </p:val>
                                        </p:tav>
                                      </p:tavLst>
                                    </p:anim>
                                    <p:anim calcmode="lin" valueType="num">
                                      <p:cBhvr>
                                        <p:cTn id="116" dur="500" fill="hold"/>
                                        <p:tgtEl>
                                          <p:spTgt spid="149"/>
                                        </p:tgtEl>
                                        <p:attrNameLst>
                                          <p:attrName>ppt_h</p:attrName>
                                        </p:attrNameLst>
                                      </p:cBhvr>
                                      <p:tavLst>
                                        <p:tav tm="0">
                                          <p:val>
                                            <p:fltVal val="0"/>
                                          </p:val>
                                        </p:tav>
                                        <p:tav tm="100000">
                                          <p:val>
                                            <p:strVal val="#ppt_h"/>
                                          </p:val>
                                        </p:tav>
                                      </p:tavLst>
                                    </p:anim>
                                    <p:animEffect transition="in" filter="fade">
                                      <p:cBhvr>
                                        <p:cTn id="117" dur="500"/>
                                        <p:tgtEl>
                                          <p:spTgt spid="149"/>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50"/>
                                        </p:tgtEl>
                                        <p:attrNameLst>
                                          <p:attrName>style.visibility</p:attrName>
                                        </p:attrNameLst>
                                      </p:cBhvr>
                                      <p:to>
                                        <p:strVal val="visible"/>
                                      </p:to>
                                    </p:set>
                                    <p:anim calcmode="lin" valueType="num">
                                      <p:cBhvr>
                                        <p:cTn id="120" dur="500" fill="hold"/>
                                        <p:tgtEl>
                                          <p:spTgt spid="150"/>
                                        </p:tgtEl>
                                        <p:attrNameLst>
                                          <p:attrName>ppt_w</p:attrName>
                                        </p:attrNameLst>
                                      </p:cBhvr>
                                      <p:tavLst>
                                        <p:tav tm="0">
                                          <p:val>
                                            <p:fltVal val="0"/>
                                          </p:val>
                                        </p:tav>
                                        <p:tav tm="100000">
                                          <p:val>
                                            <p:strVal val="#ppt_w"/>
                                          </p:val>
                                        </p:tav>
                                      </p:tavLst>
                                    </p:anim>
                                    <p:anim calcmode="lin" valueType="num">
                                      <p:cBhvr>
                                        <p:cTn id="121" dur="500" fill="hold"/>
                                        <p:tgtEl>
                                          <p:spTgt spid="150"/>
                                        </p:tgtEl>
                                        <p:attrNameLst>
                                          <p:attrName>ppt_h</p:attrName>
                                        </p:attrNameLst>
                                      </p:cBhvr>
                                      <p:tavLst>
                                        <p:tav tm="0">
                                          <p:val>
                                            <p:fltVal val="0"/>
                                          </p:val>
                                        </p:tav>
                                        <p:tav tm="100000">
                                          <p:val>
                                            <p:strVal val="#ppt_h"/>
                                          </p:val>
                                        </p:tav>
                                      </p:tavLst>
                                    </p:anim>
                                    <p:animEffect transition="in" filter="fade">
                                      <p:cBhvr>
                                        <p:cTn id="122" dur="500"/>
                                        <p:tgtEl>
                                          <p:spTgt spid="150"/>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51"/>
                                        </p:tgtEl>
                                        <p:attrNameLst>
                                          <p:attrName>style.visibility</p:attrName>
                                        </p:attrNameLst>
                                      </p:cBhvr>
                                      <p:to>
                                        <p:strVal val="visible"/>
                                      </p:to>
                                    </p:set>
                                    <p:anim calcmode="lin" valueType="num">
                                      <p:cBhvr>
                                        <p:cTn id="125" dur="500" fill="hold"/>
                                        <p:tgtEl>
                                          <p:spTgt spid="151"/>
                                        </p:tgtEl>
                                        <p:attrNameLst>
                                          <p:attrName>ppt_w</p:attrName>
                                        </p:attrNameLst>
                                      </p:cBhvr>
                                      <p:tavLst>
                                        <p:tav tm="0">
                                          <p:val>
                                            <p:fltVal val="0"/>
                                          </p:val>
                                        </p:tav>
                                        <p:tav tm="100000">
                                          <p:val>
                                            <p:strVal val="#ppt_w"/>
                                          </p:val>
                                        </p:tav>
                                      </p:tavLst>
                                    </p:anim>
                                    <p:anim calcmode="lin" valueType="num">
                                      <p:cBhvr>
                                        <p:cTn id="126" dur="500" fill="hold"/>
                                        <p:tgtEl>
                                          <p:spTgt spid="151"/>
                                        </p:tgtEl>
                                        <p:attrNameLst>
                                          <p:attrName>ppt_h</p:attrName>
                                        </p:attrNameLst>
                                      </p:cBhvr>
                                      <p:tavLst>
                                        <p:tav tm="0">
                                          <p:val>
                                            <p:fltVal val="0"/>
                                          </p:val>
                                        </p:tav>
                                        <p:tav tm="100000">
                                          <p:val>
                                            <p:strVal val="#ppt_h"/>
                                          </p:val>
                                        </p:tav>
                                      </p:tavLst>
                                    </p:anim>
                                    <p:animEffect transition="in" filter="fade">
                                      <p:cBhvr>
                                        <p:cTn id="127" dur="500"/>
                                        <p:tgtEl>
                                          <p:spTgt spid="151"/>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152"/>
                                        </p:tgtEl>
                                        <p:attrNameLst>
                                          <p:attrName>style.visibility</p:attrName>
                                        </p:attrNameLst>
                                      </p:cBhvr>
                                      <p:to>
                                        <p:strVal val="visible"/>
                                      </p:to>
                                    </p:set>
                                    <p:anim calcmode="lin" valueType="num">
                                      <p:cBhvr>
                                        <p:cTn id="130" dur="500" fill="hold"/>
                                        <p:tgtEl>
                                          <p:spTgt spid="152"/>
                                        </p:tgtEl>
                                        <p:attrNameLst>
                                          <p:attrName>ppt_w</p:attrName>
                                        </p:attrNameLst>
                                      </p:cBhvr>
                                      <p:tavLst>
                                        <p:tav tm="0">
                                          <p:val>
                                            <p:fltVal val="0"/>
                                          </p:val>
                                        </p:tav>
                                        <p:tav tm="100000">
                                          <p:val>
                                            <p:strVal val="#ppt_w"/>
                                          </p:val>
                                        </p:tav>
                                      </p:tavLst>
                                    </p:anim>
                                    <p:anim calcmode="lin" valueType="num">
                                      <p:cBhvr>
                                        <p:cTn id="131" dur="500" fill="hold"/>
                                        <p:tgtEl>
                                          <p:spTgt spid="152"/>
                                        </p:tgtEl>
                                        <p:attrNameLst>
                                          <p:attrName>ppt_h</p:attrName>
                                        </p:attrNameLst>
                                      </p:cBhvr>
                                      <p:tavLst>
                                        <p:tav tm="0">
                                          <p:val>
                                            <p:fltVal val="0"/>
                                          </p:val>
                                        </p:tav>
                                        <p:tav tm="100000">
                                          <p:val>
                                            <p:strVal val="#ppt_h"/>
                                          </p:val>
                                        </p:tav>
                                      </p:tavLst>
                                    </p:anim>
                                    <p:animEffect transition="in" filter="fade">
                                      <p:cBhvr>
                                        <p:cTn id="132" dur="500"/>
                                        <p:tgtEl>
                                          <p:spTgt spid="152"/>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53"/>
                                        </p:tgtEl>
                                        <p:attrNameLst>
                                          <p:attrName>style.visibility</p:attrName>
                                        </p:attrNameLst>
                                      </p:cBhvr>
                                      <p:to>
                                        <p:strVal val="visible"/>
                                      </p:to>
                                    </p:set>
                                    <p:anim calcmode="lin" valueType="num">
                                      <p:cBhvr>
                                        <p:cTn id="135" dur="500" fill="hold"/>
                                        <p:tgtEl>
                                          <p:spTgt spid="153"/>
                                        </p:tgtEl>
                                        <p:attrNameLst>
                                          <p:attrName>ppt_w</p:attrName>
                                        </p:attrNameLst>
                                      </p:cBhvr>
                                      <p:tavLst>
                                        <p:tav tm="0">
                                          <p:val>
                                            <p:fltVal val="0"/>
                                          </p:val>
                                        </p:tav>
                                        <p:tav tm="100000">
                                          <p:val>
                                            <p:strVal val="#ppt_w"/>
                                          </p:val>
                                        </p:tav>
                                      </p:tavLst>
                                    </p:anim>
                                    <p:anim calcmode="lin" valueType="num">
                                      <p:cBhvr>
                                        <p:cTn id="136" dur="500" fill="hold"/>
                                        <p:tgtEl>
                                          <p:spTgt spid="153"/>
                                        </p:tgtEl>
                                        <p:attrNameLst>
                                          <p:attrName>ppt_h</p:attrName>
                                        </p:attrNameLst>
                                      </p:cBhvr>
                                      <p:tavLst>
                                        <p:tav tm="0">
                                          <p:val>
                                            <p:fltVal val="0"/>
                                          </p:val>
                                        </p:tav>
                                        <p:tav tm="100000">
                                          <p:val>
                                            <p:strVal val="#ppt_h"/>
                                          </p:val>
                                        </p:tav>
                                      </p:tavLst>
                                    </p:anim>
                                    <p:animEffect transition="in" filter="fade">
                                      <p:cBhvr>
                                        <p:cTn id="137" dur="500"/>
                                        <p:tgtEl>
                                          <p:spTgt spid="15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54"/>
                                        </p:tgtEl>
                                        <p:attrNameLst>
                                          <p:attrName>style.visibility</p:attrName>
                                        </p:attrNameLst>
                                      </p:cBhvr>
                                      <p:to>
                                        <p:strVal val="visible"/>
                                      </p:to>
                                    </p:set>
                                    <p:anim calcmode="lin" valueType="num">
                                      <p:cBhvr>
                                        <p:cTn id="140" dur="500" fill="hold"/>
                                        <p:tgtEl>
                                          <p:spTgt spid="154"/>
                                        </p:tgtEl>
                                        <p:attrNameLst>
                                          <p:attrName>ppt_w</p:attrName>
                                        </p:attrNameLst>
                                      </p:cBhvr>
                                      <p:tavLst>
                                        <p:tav tm="0">
                                          <p:val>
                                            <p:fltVal val="0"/>
                                          </p:val>
                                        </p:tav>
                                        <p:tav tm="100000">
                                          <p:val>
                                            <p:strVal val="#ppt_w"/>
                                          </p:val>
                                        </p:tav>
                                      </p:tavLst>
                                    </p:anim>
                                    <p:anim calcmode="lin" valueType="num">
                                      <p:cBhvr>
                                        <p:cTn id="141" dur="500" fill="hold"/>
                                        <p:tgtEl>
                                          <p:spTgt spid="154"/>
                                        </p:tgtEl>
                                        <p:attrNameLst>
                                          <p:attrName>ppt_h</p:attrName>
                                        </p:attrNameLst>
                                      </p:cBhvr>
                                      <p:tavLst>
                                        <p:tav tm="0">
                                          <p:val>
                                            <p:fltVal val="0"/>
                                          </p:val>
                                        </p:tav>
                                        <p:tav tm="100000">
                                          <p:val>
                                            <p:strVal val="#ppt_h"/>
                                          </p:val>
                                        </p:tav>
                                      </p:tavLst>
                                    </p:anim>
                                    <p:animEffect transition="in" filter="fade">
                                      <p:cBhvr>
                                        <p:cTn id="142" dur="500"/>
                                        <p:tgtEl>
                                          <p:spTgt spid="154"/>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55"/>
                                        </p:tgtEl>
                                        <p:attrNameLst>
                                          <p:attrName>style.visibility</p:attrName>
                                        </p:attrNameLst>
                                      </p:cBhvr>
                                      <p:to>
                                        <p:strVal val="visible"/>
                                      </p:to>
                                    </p:set>
                                    <p:anim calcmode="lin" valueType="num">
                                      <p:cBhvr>
                                        <p:cTn id="145" dur="500" fill="hold"/>
                                        <p:tgtEl>
                                          <p:spTgt spid="155"/>
                                        </p:tgtEl>
                                        <p:attrNameLst>
                                          <p:attrName>ppt_w</p:attrName>
                                        </p:attrNameLst>
                                      </p:cBhvr>
                                      <p:tavLst>
                                        <p:tav tm="0">
                                          <p:val>
                                            <p:fltVal val="0"/>
                                          </p:val>
                                        </p:tav>
                                        <p:tav tm="100000">
                                          <p:val>
                                            <p:strVal val="#ppt_w"/>
                                          </p:val>
                                        </p:tav>
                                      </p:tavLst>
                                    </p:anim>
                                    <p:anim calcmode="lin" valueType="num">
                                      <p:cBhvr>
                                        <p:cTn id="146" dur="500" fill="hold"/>
                                        <p:tgtEl>
                                          <p:spTgt spid="155"/>
                                        </p:tgtEl>
                                        <p:attrNameLst>
                                          <p:attrName>ppt_h</p:attrName>
                                        </p:attrNameLst>
                                      </p:cBhvr>
                                      <p:tavLst>
                                        <p:tav tm="0">
                                          <p:val>
                                            <p:fltVal val="0"/>
                                          </p:val>
                                        </p:tav>
                                        <p:tav tm="100000">
                                          <p:val>
                                            <p:strVal val="#ppt_h"/>
                                          </p:val>
                                        </p:tav>
                                      </p:tavLst>
                                    </p:anim>
                                    <p:animEffect transition="in" filter="fade">
                                      <p:cBhvr>
                                        <p:cTn id="147" dur="500"/>
                                        <p:tgtEl>
                                          <p:spTgt spid="155"/>
                                        </p:tgtEl>
                                      </p:cBhvr>
                                    </p:animEffect>
                                  </p:childTnLst>
                                </p:cTn>
                              </p:par>
                            </p:childTnLst>
                          </p:cTn>
                        </p:par>
                      </p:childTnLst>
                    </p:cTn>
                  </p:par>
                </p:childTnLst>
              </p:cTn>
              <p:nextCondLst>
                <p:cond evt="onClick" delay="0">
                  <p:tgtEl>
                    <p:spTgt spid="148"/>
                  </p:tgtEl>
                </p:cond>
              </p:nextCondLst>
            </p:seq>
            <p:seq concurrent="1" nextAc="seek">
              <p:cTn id="148" restart="whenNotActive" fill="hold" evtFilter="cancelBubble" nodeType="interactiveSeq">
                <p:stCondLst>
                  <p:cond evt="onClick" delay="0">
                    <p:tgtEl>
                      <p:spTgt spid="156"/>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1" nodeType="withEffect">
                                  <p:stCondLst>
                                    <p:cond delay="0"/>
                                  </p:stCondLst>
                                  <p:childTnLst>
                                    <p:set>
                                      <p:cBhvr>
                                        <p:cTn id="152" dur="1" fill="hold">
                                          <p:stCondLst>
                                            <p:cond delay="0"/>
                                          </p:stCondLst>
                                        </p:cTn>
                                        <p:tgtEl>
                                          <p:spTgt spid="157"/>
                                        </p:tgtEl>
                                        <p:attrNameLst>
                                          <p:attrName>style.visibility</p:attrName>
                                        </p:attrNameLst>
                                      </p:cBhvr>
                                      <p:to>
                                        <p:strVal val="visible"/>
                                      </p:to>
                                    </p:set>
                                    <p:anim calcmode="lin" valueType="num">
                                      <p:cBhvr>
                                        <p:cTn id="153" dur="500" fill="hold"/>
                                        <p:tgtEl>
                                          <p:spTgt spid="157"/>
                                        </p:tgtEl>
                                        <p:attrNameLst>
                                          <p:attrName>ppt_w</p:attrName>
                                        </p:attrNameLst>
                                      </p:cBhvr>
                                      <p:tavLst>
                                        <p:tav tm="0">
                                          <p:val>
                                            <p:fltVal val="0"/>
                                          </p:val>
                                        </p:tav>
                                        <p:tav tm="100000">
                                          <p:val>
                                            <p:strVal val="#ppt_w"/>
                                          </p:val>
                                        </p:tav>
                                      </p:tavLst>
                                    </p:anim>
                                    <p:anim calcmode="lin" valueType="num">
                                      <p:cBhvr>
                                        <p:cTn id="154" dur="500" fill="hold"/>
                                        <p:tgtEl>
                                          <p:spTgt spid="157"/>
                                        </p:tgtEl>
                                        <p:attrNameLst>
                                          <p:attrName>ppt_h</p:attrName>
                                        </p:attrNameLst>
                                      </p:cBhvr>
                                      <p:tavLst>
                                        <p:tav tm="0">
                                          <p:val>
                                            <p:fltVal val="0"/>
                                          </p:val>
                                        </p:tav>
                                        <p:tav tm="100000">
                                          <p:val>
                                            <p:strVal val="#ppt_h"/>
                                          </p:val>
                                        </p:tav>
                                      </p:tavLst>
                                    </p:anim>
                                    <p:animEffect transition="in" filter="fade">
                                      <p:cBhvr>
                                        <p:cTn id="155" dur="500"/>
                                        <p:tgtEl>
                                          <p:spTgt spid="157"/>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158"/>
                                        </p:tgtEl>
                                        <p:attrNameLst>
                                          <p:attrName>style.visibility</p:attrName>
                                        </p:attrNameLst>
                                      </p:cBhvr>
                                      <p:to>
                                        <p:strVal val="visible"/>
                                      </p:to>
                                    </p:set>
                                    <p:anim calcmode="lin" valueType="num">
                                      <p:cBhvr>
                                        <p:cTn id="158" dur="500" fill="hold"/>
                                        <p:tgtEl>
                                          <p:spTgt spid="158"/>
                                        </p:tgtEl>
                                        <p:attrNameLst>
                                          <p:attrName>ppt_w</p:attrName>
                                        </p:attrNameLst>
                                      </p:cBhvr>
                                      <p:tavLst>
                                        <p:tav tm="0">
                                          <p:val>
                                            <p:fltVal val="0"/>
                                          </p:val>
                                        </p:tav>
                                        <p:tav tm="100000">
                                          <p:val>
                                            <p:strVal val="#ppt_w"/>
                                          </p:val>
                                        </p:tav>
                                      </p:tavLst>
                                    </p:anim>
                                    <p:anim calcmode="lin" valueType="num">
                                      <p:cBhvr>
                                        <p:cTn id="159" dur="500" fill="hold"/>
                                        <p:tgtEl>
                                          <p:spTgt spid="158"/>
                                        </p:tgtEl>
                                        <p:attrNameLst>
                                          <p:attrName>ppt_h</p:attrName>
                                        </p:attrNameLst>
                                      </p:cBhvr>
                                      <p:tavLst>
                                        <p:tav tm="0">
                                          <p:val>
                                            <p:fltVal val="0"/>
                                          </p:val>
                                        </p:tav>
                                        <p:tav tm="100000">
                                          <p:val>
                                            <p:strVal val="#ppt_h"/>
                                          </p:val>
                                        </p:tav>
                                      </p:tavLst>
                                    </p:anim>
                                    <p:animEffect transition="in" filter="fade">
                                      <p:cBhvr>
                                        <p:cTn id="160" dur="500"/>
                                        <p:tgtEl>
                                          <p:spTgt spid="158"/>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anim calcmode="lin" valueType="num">
                                      <p:cBhvr>
                                        <p:cTn id="163" dur="500" fill="hold"/>
                                        <p:tgtEl>
                                          <p:spTgt spid="159"/>
                                        </p:tgtEl>
                                        <p:attrNameLst>
                                          <p:attrName>ppt_w</p:attrName>
                                        </p:attrNameLst>
                                      </p:cBhvr>
                                      <p:tavLst>
                                        <p:tav tm="0">
                                          <p:val>
                                            <p:fltVal val="0"/>
                                          </p:val>
                                        </p:tav>
                                        <p:tav tm="100000">
                                          <p:val>
                                            <p:strVal val="#ppt_w"/>
                                          </p:val>
                                        </p:tav>
                                      </p:tavLst>
                                    </p:anim>
                                    <p:anim calcmode="lin" valueType="num">
                                      <p:cBhvr>
                                        <p:cTn id="164" dur="500" fill="hold"/>
                                        <p:tgtEl>
                                          <p:spTgt spid="159"/>
                                        </p:tgtEl>
                                        <p:attrNameLst>
                                          <p:attrName>ppt_h</p:attrName>
                                        </p:attrNameLst>
                                      </p:cBhvr>
                                      <p:tavLst>
                                        <p:tav tm="0">
                                          <p:val>
                                            <p:fltVal val="0"/>
                                          </p:val>
                                        </p:tav>
                                        <p:tav tm="100000">
                                          <p:val>
                                            <p:strVal val="#ppt_h"/>
                                          </p:val>
                                        </p:tav>
                                      </p:tavLst>
                                    </p:anim>
                                    <p:animEffect transition="in" filter="fade">
                                      <p:cBhvr>
                                        <p:cTn id="165" dur="500"/>
                                        <p:tgtEl>
                                          <p:spTgt spid="159"/>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160"/>
                                        </p:tgtEl>
                                        <p:attrNameLst>
                                          <p:attrName>style.visibility</p:attrName>
                                        </p:attrNameLst>
                                      </p:cBhvr>
                                      <p:to>
                                        <p:strVal val="visible"/>
                                      </p:to>
                                    </p:set>
                                    <p:anim calcmode="lin" valueType="num">
                                      <p:cBhvr>
                                        <p:cTn id="168" dur="500" fill="hold"/>
                                        <p:tgtEl>
                                          <p:spTgt spid="160"/>
                                        </p:tgtEl>
                                        <p:attrNameLst>
                                          <p:attrName>ppt_w</p:attrName>
                                        </p:attrNameLst>
                                      </p:cBhvr>
                                      <p:tavLst>
                                        <p:tav tm="0">
                                          <p:val>
                                            <p:fltVal val="0"/>
                                          </p:val>
                                        </p:tav>
                                        <p:tav tm="100000">
                                          <p:val>
                                            <p:strVal val="#ppt_w"/>
                                          </p:val>
                                        </p:tav>
                                      </p:tavLst>
                                    </p:anim>
                                    <p:anim calcmode="lin" valueType="num">
                                      <p:cBhvr>
                                        <p:cTn id="169" dur="500" fill="hold"/>
                                        <p:tgtEl>
                                          <p:spTgt spid="160"/>
                                        </p:tgtEl>
                                        <p:attrNameLst>
                                          <p:attrName>ppt_h</p:attrName>
                                        </p:attrNameLst>
                                      </p:cBhvr>
                                      <p:tavLst>
                                        <p:tav tm="0">
                                          <p:val>
                                            <p:fltVal val="0"/>
                                          </p:val>
                                        </p:tav>
                                        <p:tav tm="100000">
                                          <p:val>
                                            <p:strVal val="#ppt_h"/>
                                          </p:val>
                                        </p:tav>
                                      </p:tavLst>
                                    </p:anim>
                                    <p:animEffect transition="in" filter="fade">
                                      <p:cBhvr>
                                        <p:cTn id="170" dur="500"/>
                                        <p:tgtEl>
                                          <p:spTgt spid="160"/>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161"/>
                                        </p:tgtEl>
                                        <p:attrNameLst>
                                          <p:attrName>style.visibility</p:attrName>
                                        </p:attrNameLst>
                                      </p:cBhvr>
                                      <p:to>
                                        <p:strVal val="visible"/>
                                      </p:to>
                                    </p:set>
                                    <p:anim calcmode="lin" valueType="num">
                                      <p:cBhvr>
                                        <p:cTn id="173" dur="500" fill="hold"/>
                                        <p:tgtEl>
                                          <p:spTgt spid="161"/>
                                        </p:tgtEl>
                                        <p:attrNameLst>
                                          <p:attrName>ppt_w</p:attrName>
                                        </p:attrNameLst>
                                      </p:cBhvr>
                                      <p:tavLst>
                                        <p:tav tm="0">
                                          <p:val>
                                            <p:fltVal val="0"/>
                                          </p:val>
                                        </p:tav>
                                        <p:tav tm="100000">
                                          <p:val>
                                            <p:strVal val="#ppt_w"/>
                                          </p:val>
                                        </p:tav>
                                      </p:tavLst>
                                    </p:anim>
                                    <p:anim calcmode="lin" valueType="num">
                                      <p:cBhvr>
                                        <p:cTn id="174" dur="500" fill="hold"/>
                                        <p:tgtEl>
                                          <p:spTgt spid="161"/>
                                        </p:tgtEl>
                                        <p:attrNameLst>
                                          <p:attrName>ppt_h</p:attrName>
                                        </p:attrNameLst>
                                      </p:cBhvr>
                                      <p:tavLst>
                                        <p:tav tm="0">
                                          <p:val>
                                            <p:fltVal val="0"/>
                                          </p:val>
                                        </p:tav>
                                        <p:tav tm="100000">
                                          <p:val>
                                            <p:strVal val="#ppt_h"/>
                                          </p:val>
                                        </p:tav>
                                      </p:tavLst>
                                    </p:anim>
                                    <p:animEffect transition="in" filter="fade">
                                      <p:cBhvr>
                                        <p:cTn id="175" dur="500"/>
                                        <p:tgtEl>
                                          <p:spTgt spid="161"/>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162"/>
                                        </p:tgtEl>
                                        <p:attrNameLst>
                                          <p:attrName>style.visibility</p:attrName>
                                        </p:attrNameLst>
                                      </p:cBhvr>
                                      <p:to>
                                        <p:strVal val="visible"/>
                                      </p:to>
                                    </p:set>
                                    <p:anim calcmode="lin" valueType="num">
                                      <p:cBhvr>
                                        <p:cTn id="178" dur="500" fill="hold"/>
                                        <p:tgtEl>
                                          <p:spTgt spid="162"/>
                                        </p:tgtEl>
                                        <p:attrNameLst>
                                          <p:attrName>ppt_w</p:attrName>
                                        </p:attrNameLst>
                                      </p:cBhvr>
                                      <p:tavLst>
                                        <p:tav tm="0">
                                          <p:val>
                                            <p:fltVal val="0"/>
                                          </p:val>
                                        </p:tav>
                                        <p:tav tm="100000">
                                          <p:val>
                                            <p:strVal val="#ppt_w"/>
                                          </p:val>
                                        </p:tav>
                                      </p:tavLst>
                                    </p:anim>
                                    <p:anim calcmode="lin" valueType="num">
                                      <p:cBhvr>
                                        <p:cTn id="179" dur="500" fill="hold"/>
                                        <p:tgtEl>
                                          <p:spTgt spid="162"/>
                                        </p:tgtEl>
                                        <p:attrNameLst>
                                          <p:attrName>ppt_h</p:attrName>
                                        </p:attrNameLst>
                                      </p:cBhvr>
                                      <p:tavLst>
                                        <p:tav tm="0">
                                          <p:val>
                                            <p:fltVal val="0"/>
                                          </p:val>
                                        </p:tav>
                                        <p:tav tm="100000">
                                          <p:val>
                                            <p:strVal val="#ppt_h"/>
                                          </p:val>
                                        </p:tav>
                                      </p:tavLst>
                                    </p:anim>
                                    <p:animEffect transition="in" filter="fade">
                                      <p:cBhvr>
                                        <p:cTn id="180" dur="500"/>
                                        <p:tgtEl>
                                          <p:spTgt spid="162"/>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163"/>
                                        </p:tgtEl>
                                        <p:attrNameLst>
                                          <p:attrName>style.visibility</p:attrName>
                                        </p:attrNameLst>
                                      </p:cBhvr>
                                      <p:to>
                                        <p:strVal val="visible"/>
                                      </p:to>
                                    </p:set>
                                    <p:anim calcmode="lin" valueType="num">
                                      <p:cBhvr>
                                        <p:cTn id="183" dur="500" fill="hold"/>
                                        <p:tgtEl>
                                          <p:spTgt spid="163"/>
                                        </p:tgtEl>
                                        <p:attrNameLst>
                                          <p:attrName>ppt_w</p:attrName>
                                        </p:attrNameLst>
                                      </p:cBhvr>
                                      <p:tavLst>
                                        <p:tav tm="0">
                                          <p:val>
                                            <p:fltVal val="0"/>
                                          </p:val>
                                        </p:tav>
                                        <p:tav tm="100000">
                                          <p:val>
                                            <p:strVal val="#ppt_w"/>
                                          </p:val>
                                        </p:tav>
                                      </p:tavLst>
                                    </p:anim>
                                    <p:anim calcmode="lin" valueType="num">
                                      <p:cBhvr>
                                        <p:cTn id="184" dur="500" fill="hold"/>
                                        <p:tgtEl>
                                          <p:spTgt spid="163"/>
                                        </p:tgtEl>
                                        <p:attrNameLst>
                                          <p:attrName>ppt_h</p:attrName>
                                        </p:attrNameLst>
                                      </p:cBhvr>
                                      <p:tavLst>
                                        <p:tav tm="0">
                                          <p:val>
                                            <p:fltVal val="0"/>
                                          </p:val>
                                        </p:tav>
                                        <p:tav tm="100000">
                                          <p:val>
                                            <p:strVal val="#ppt_h"/>
                                          </p:val>
                                        </p:tav>
                                      </p:tavLst>
                                    </p:anim>
                                    <p:animEffect transition="in" filter="fade">
                                      <p:cBhvr>
                                        <p:cTn id="185" dur="500"/>
                                        <p:tgtEl>
                                          <p:spTgt spid="163"/>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164"/>
                                        </p:tgtEl>
                                        <p:attrNameLst>
                                          <p:attrName>style.visibility</p:attrName>
                                        </p:attrNameLst>
                                      </p:cBhvr>
                                      <p:to>
                                        <p:strVal val="visible"/>
                                      </p:to>
                                    </p:set>
                                    <p:anim calcmode="lin" valueType="num">
                                      <p:cBhvr>
                                        <p:cTn id="188" dur="500" fill="hold"/>
                                        <p:tgtEl>
                                          <p:spTgt spid="164"/>
                                        </p:tgtEl>
                                        <p:attrNameLst>
                                          <p:attrName>ppt_w</p:attrName>
                                        </p:attrNameLst>
                                      </p:cBhvr>
                                      <p:tavLst>
                                        <p:tav tm="0">
                                          <p:val>
                                            <p:fltVal val="0"/>
                                          </p:val>
                                        </p:tav>
                                        <p:tav tm="100000">
                                          <p:val>
                                            <p:strVal val="#ppt_w"/>
                                          </p:val>
                                        </p:tav>
                                      </p:tavLst>
                                    </p:anim>
                                    <p:anim calcmode="lin" valueType="num">
                                      <p:cBhvr>
                                        <p:cTn id="189" dur="500" fill="hold"/>
                                        <p:tgtEl>
                                          <p:spTgt spid="164"/>
                                        </p:tgtEl>
                                        <p:attrNameLst>
                                          <p:attrName>ppt_h</p:attrName>
                                        </p:attrNameLst>
                                      </p:cBhvr>
                                      <p:tavLst>
                                        <p:tav tm="0">
                                          <p:val>
                                            <p:fltVal val="0"/>
                                          </p:val>
                                        </p:tav>
                                        <p:tav tm="100000">
                                          <p:val>
                                            <p:strVal val="#ppt_h"/>
                                          </p:val>
                                        </p:tav>
                                      </p:tavLst>
                                    </p:anim>
                                    <p:animEffect transition="in" filter="fade">
                                      <p:cBhvr>
                                        <p:cTn id="190" dur="500"/>
                                        <p:tgtEl>
                                          <p:spTgt spid="164"/>
                                        </p:tgtEl>
                                      </p:cBhvr>
                                    </p:animEffect>
                                  </p:childTnLst>
                                </p:cTn>
                              </p:par>
                            </p:childTnLst>
                          </p:cTn>
                        </p:par>
                      </p:childTnLst>
                    </p:cTn>
                  </p:par>
                </p:childTnLst>
              </p:cTn>
              <p:nextCondLst>
                <p:cond evt="onClick" delay="0">
                  <p:tgtEl>
                    <p:spTgt spid="156"/>
                  </p:tgtEl>
                </p:cond>
              </p:nextCondLst>
            </p:seq>
            <p:seq concurrent="1" nextAc="seek">
              <p:cTn id="191" restart="whenNotActive" fill="hold" evtFilter="cancelBubble" nodeType="interactiveSeq">
                <p:stCondLst>
                  <p:cond evt="onClick" delay="0">
                    <p:tgtEl>
                      <p:spTgt spid="165"/>
                    </p:tgtEl>
                  </p:cond>
                </p:stCondLst>
                <p:endSync evt="end" delay="0">
                  <p:rtn val="all"/>
                </p:endSync>
                <p:childTnLst>
                  <p:par>
                    <p:cTn id="192" fill="hold">
                      <p:stCondLst>
                        <p:cond delay="0"/>
                      </p:stCondLst>
                      <p:childTnLst>
                        <p:par>
                          <p:cTn id="193" fill="hold">
                            <p:stCondLst>
                              <p:cond delay="0"/>
                            </p:stCondLst>
                            <p:childTnLst>
                              <p:par>
                                <p:cTn id="194" presetID="53" presetClass="entr" presetSubtype="16" fill="hold" grpId="1" nodeType="withEffect">
                                  <p:stCondLst>
                                    <p:cond delay="0"/>
                                  </p:stCondLst>
                                  <p:childTnLst>
                                    <p:set>
                                      <p:cBhvr>
                                        <p:cTn id="195" dur="1" fill="hold">
                                          <p:stCondLst>
                                            <p:cond delay="0"/>
                                          </p:stCondLst>
                                        </p:cTn>
                                        <p:tgtEl>
                                          <p:spTgt spid="166"/>
                                        </p:tgtEl>
                                        <p:attrNameLst>
                                          <p:attrName>style.visibility</p:attrName>
                                        </p:attrNameLst>
                                      </p:cBhvr>
                                      <p:to>
                                        <p:strVal val="visible"/>
                                      </p:to>
                                    </p:set>
                                    <p:anim calcmode="lin" valueType="num">
                                      <p:cBhvr>
                                        <p:cTn id="196" dur="500" fill="hold"/>
                                        <p:tgtEl>
                                          <p:spTgt spid="166"/>
                                        </p:tgtEl>
                                        <p:attrNameLst>
                                          <p:attrName>ppt_w</p:attrName>
                                        </p:attrNameLst>
                                      </p:cBhvr>
                                      <p:tavLst>
                                        <p:tav tm="0">
                                          <p:val>
                                            <p:fltVal val="0"/>
                                          </p:val>
                                        </p:tav>
                                        <p:tav tm="100000">
                                          <p:val>
                                            <p:strVal val="#ppt_w"/>
                                          </p:val>
                                        </p:tav>
                                      </p:tavLst>
                                    </p:anim>
                                    <p:anim calcmode="lin" valueType="num">
                                      <p:cBhvr>
                                        <p:cTn id="197" dur="500" fill="hold"/>
                                        <p:tgtEl>
                                          <p:spTgt spid="166"/>
                                        </p:tgtEl>
                                        <p:attrNameLst>
                                          <p:attrName>ppt_h</p:attrName>
                                        </p:attrNameLst>
                                      </p:cBhvr>
                                      <p:tavLst>
                                        <p:tav tm="0">
                                          <p:val>
                                            <p:fltVal val="0"/>
                                          </p:val>
                                        </p:tav>
                                        <p:tav tm="100000">
                                          <p:val>
                                            <p:strVal val="#ppt_h"/>
                                          </p:val>
                                        </p:tav>
                                      </p:tavLst>
                                    </p:anim>
                                    <p:animEffect transition="in" filter="fade">
                                      <p:cBhvr>
                                        <p:cTn id="198" dur="500"/>
                                        <p:tgtEl>
                                          <p:spTgt spid="166"/>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167"/>
                                        </p:tgtEl>
                                        <p:attrNameLst>
                                          <p:attrName>style.visibility</p:attrName>
                                        </p:attrNameLst>
                                      </p:cBhvr>
                                      <p:to>
                                        <p:strVal val="visible"/>
                                      </p:to>
                                    </p:set>
                                    <p:anim calcmode="lin" valueType="num">
                                      <p:cBhvr>
                                        <p:cTn id="201" dur="500" fill="hold"/>
                                        <p:tgtEl>
                                          <p:spTgt spid="167"/>
                                        </p:tgtEl>
                                        <p:attrNameLst>
                                          <p:attrName>ppt_w</p:attrName>
                                        </p:attrNameLst>
                                      </p:cBhvr>
                                      <p:tavLst>
                                        <p:tav tm="0">
                                          <p:val>
                                            <p:fltVal val="0"/>
                                          </p:val>
                                        </p:tav>
                                        <p:tav tm="100000">
                                          <p:val>
                                            <p:strVal val="#ppt_w"/>
                                          </p:val>
                                        </p:tav>
                                      </p:tavLst>
                                    </p:anim>
                                    <p:anim calcmode="lin" valueType="num">
                                      <p:cBhvr>
                                        <p:cTn id="202" dur="500" fill="hold"/>
                                        <p:tgtEl>
                                          <p:spTgt spid="167"/>
                                        </p:tgtEl>
                                        <p:attrNameLst>
                                          <p:attrName>ppt_h</p:attrName>
                                        </p:attrNameLst>
                                      </p:cBhvr>
                                      <p:tavLst>
                                        <p:tav tm="0">
                                          <p:val>
                                            <p:fltVal val="0"/>
                                          </p:val>
                                        </p:tav>
                                        <p:tav tm="100000">
                                          <p:val>
                                            <p:strVal val="#ppt_h"/>
                                          </p:val>
                                        </p:tav>
                                      </p:tavLst>
                                    </p:anim>
                                    <p:animEffect transition="in" filter="fade">
                                      <p:cBhvr>
                                        <p:cTn id="203" dur="500"/>
                                        <p:tgtEl>
                                          <p:spTgt spid="167"/>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168"/>
                                        </p:tgtEl>
                                        <p:attrNameLst>
                                          <p:attrName>style.visibility</p:attrName>
                                        </p:attrNameLst>
                                      </p:cBhvr>
                                      <p:to>
                                        <p:strVal val="visible"/>
                                      </p:to>
                                    </p:set>
                                    <p:anim calcmode="lin" valueType="num">
                                      <p:cBhvr>
                                        <p:cTn id="206" dur="500" fill="hold"/>
                                        <p:tgtEl>
                                          <p:spTgt spid="168"/>
                                        </p:tgtEl>
                                        <p:attrNameLst>
                                          <p:attrName>ppt_w</p:attrName>
                                        </p:attrNameLst>
                                      </p:cBhvr>
                                      <p:tavLst>
                                        <p:tav tm="0">
                                          <p:val>
                                            <p:fltVal val="0"/>
                                          </p:val>
                                        </p:tav>
                                        <p:tav tm="100000">
                                          <p:val>
                                            <p:strVal val="#ppt_w"/>
                                          </p:val>
                                        </p:tav>
                                      </p:tavLst>
                                    </p:anim>
                                    <p:anim calcmode="lin" valueType="num">
                                      <p:cBhvr>
                                        <p:cTn id="207" dur="500" fill="hold"/>
                                        <p:tgtEl>
                                          <p:spTgt spid="168"/>
                                        </p:tgtEl>
                                        <p:attrNameLst>
                                          <p:attrName>ppt_h</p:attrName>
                                        </p:attrNameLst>
                                      </p:cBhvr>
                                      <p:tavLst>
                                        <p:tav tm="0">
                                          <p:val>
                                            <p:fltVal val="0"/>
                                          </p:val>
                                        </p:tav>
                                        <p:tav tm="100000">
                                          <p:val>
                                            <p:strVal val="#ppt_h"/>
                                          </p:val>
                                        </p:tav>
                                      </p:tavLst>
                                    </p:anim>
                                    <p:animEffect transition="in" filter="fade">
                                      <p:cBhvr>
                                        <p:cTn id="208" dur="500"/>
                                        <p:tgtEl>
                                          <p:spTgt spid="168"/>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169"/>
                                        </p:tgtEl>
                                        <p:attrNameLst>
                                          <p:attrName>style.visibility</p:attrName>
                                        </p:attrNameLst>
                                      </p:cBhvr>
                                      <p:to>
                                        <p:strVal val="visible"/>
                                      </p:to>
                                    </p:set>
                                    <p:anim calcmode="lin" valueType="num">
                                      <p:cBhvr>
                                        <p:cTn id="211" dur="500" fill="hold"/>
                                        <p:tgtEl>
                                          <p:spTgt spid="169"/>
                                        </p:tgtEl>
                                        <p:attrNameLst>
                                          <p:attrName>ppt_w</p:attrName>
                                        </p:attrNameLst>
                                      </p:cBhvr>
                                      <p:tavLst>
                                        <p:tav tm="0">
                                          <p:val>
                                            <p:fltVal val="0"/>
                                          </p:val>
                                        </p:tav>
                                        <p:tav tm="100000">
                                          <p:val>
                                            <p:strVal val="#ppt_w"/>
                                          </p:val>
                                        </p:tav>
                                      </p:tavLst>
                                    </p:anim>
                                    <p:anim calcmode="lin" valueType="num">
                                      <p:cBhvr>
                                        <p:cTn id="212" dur="500" fill="hold"/>
                                        <p:tgtEl>
                                          <p:spTgt spid="169"/>
                                        </p:tgtEl>
                                        <p:attrNameLst>
                                          <p:attrName>ppt_h</p:attrName>
                                        </p:attrNameLst>
                                      </p:cBhvr>
                                      <p:tavLst>
                                        <p:tav tm="0">
                                          <p:val>
                                            <p:fltVal val="0"/>
                                          </p:val>
                                        </p:tav>
                                        <p:tav tm="100000">
                                          <p:val>
                                            <p:strVal val="#ppt_h"/>
                                          </p:val>
                                        </p:tav>
                                      </p:tavLst>
                                    </p:anim>
                                    <p:animEffect transition="in" filter="fade">
                                      <p:cBhvr>
                                        <p:cTn id="213" dur="500"/>
                                        <p:tgtEl>
                                          <p:spTgt spid="169"/>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170"/>
                                        </p:tgtEl>
                                        <p:attrNameLst>
                                          <p:attrName>style.visibility</p:attrName>
                                        </p:attrNameLst>
                                      </p:cBhvr>
                                      <p:to>
                                        <p:strVal val="visible"/>
                                      </p:to>
                                    </p:set>
                                    <p:anim calcmode="lin" valueType="num">
                                      <p:cBhvr>
                                        <p:cTn id="216" dur="500" fill="hold"/>
                                        <p:tgtEl>
                                          <p:spTgt spid="170"/>
                                        </p:tgtEl>
                                        <p:attrNameLst>
                                          <p:attrName>ppt_w</p:attrName>
                                        </p:attrNameLst>
                                      </p:cBhvr>
                                      <p:tavLst>
                                        <p:tav tm="0">
                                          <p:val>
                                            <p:fltVal val="0"/>
                                          </p:val>
                                        </p:tav>
                                        <p:tav tm="100000">
                                          <p:val>
                                            <p:strVal val="#ppt_w"/>
                                          </p:val>
                                        </p:tav>
                                      </p:tavLst>
                                    </p:anim>
                                    <p:anim calcmode="lin" valueType="num">
                                      <p:cBhvr>
                                        <p:cTn id="217" dur="500" fill="hold"/>
                                        <p:tgtEl>
                                          <p:spTgt spid="170"/>
                                        </p:tgtEl>
                                        <p:attrNameLst>
                                          <p:attrName>ppt_h</p:attrName>
                                        </p:attrNameLst>
                                      </p:cBhvr>
                                      <p:tavLst>
                                        <p:tav tm="0">
                                          <p:val>
                                            <p:fltVal val="0"/>
                                          </p:val>
                                        </p:tav>
                                        <p:tav tm="100000">
                                          <p:val>
                                            <p:strVal val="#ppt_h"/>
                                          </p:val>
                                        </p:tav>
                                      </p:tavLst>
                                    </p:anim>
                                    <p:animEffect transition="in" filter="fade">
                                      <p:cBhvr>
                                        <p:cTn id="218" dur="500"/>
                                        <p:tgtEl>
                                          <p:spTgt spid="170"/>
                                        </p:tgtEl>
                                      </p:cBhvr>
                                    </p:animEffect>
                                  </p:childTnLst>
                                </p:cTn>
                              </p:par>
                              <p:par>
                                <p:cTn id="219" presetID="53" presetClass="entr" presetSubtype="16"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 calcmode="lin" valueType="num">
                                      <p:cBhvr>
                                        <p:cTn id="221" dur="500" fill="hold"/>
                                        <p:tgtEl>
                                          <p:spTgt spid="171"/>
                                        </p:tgtEl>
                                        <p:attrNameLst>
                                          <p:attrName>ppt_w</p:attrName>
                                        </p:attrNameLst>
                                      </p:cBhvr>
                                      <p:tavLst>
                                        <p:tav tm="0">
                                          <p:val>
                                            <p:fltVal val="0"/>
                                          </p:val>
                                        </p:tav>
                                        <p:tav tm="100000">
                                          <p:val>
                                            <p:strVal val="#ppt_w"/>
                                          </p:val>
                                        </p:tav>
                                      </p:tavLst>
                                    </p:anim>
                                    <p:anim calcmode="lin" valueType="num">
                                      <p:cBhvr>
                                        <p:cTn id="222" dur="500" fill="hold"/>
                                        <p:tgtEl>
                                          <p:spTgt spid="171"/>
                                        </p:tgtEl>
                                        <p:attrNameLst>
                                          <p:attrName>ppt_h</p:attrName>
                                        </p:attrNameLst>
                                      </p:cBhvr>
                                      <p:tavLst>
                                        <p:tav tm="0">
                                          <p:val>
                                            <p:fltVal val="0"/>
                                          </p:val>
                                        </p:tav>
                                        <p:tav tm="100000">
                                          <p:val>
                                            <p:strVal val="#ppt_h"/>
                                          </p:val>
                                        </p:tav>
                                      </p:tavLst>
                                    </p:anim>
                                    <p:animEffect transition="in" filter="fade">
                                      <p:cBhvr>
                                        <p:cTn id="223" dur="500"/>
                                        <p:tgtEl>
                                          <p:spTgt spid="171"/>
                                        </p:tgtEl>
                                      </p:cBhvr>
                                    </p:animEffect>
                                  </p:childTnLst>
                                </p:cTn>
                              </p:par>
                              <p:par>
                                <p:cTn id="224" presetID="53" presetClass="entr" presetSubtype="16" fill="hold" grpId="0" nodeType="withEffect">
                                  <p:stCondLst>
                                    <p:cond delay="0"/>
                                  </p:stCondLst>
                                  <p:childTnLst>
                                    <p:set>
                                      <p:cBhvr>
                                        <p:cTn id="225" dur="1" fill="hold">
                                          <p:stCondLst>
                                            <p:cond delay="0"/>
                                          </p:stCondLst>
                                        </p:cTn>
                                        <p:tgtEl>
                                          <p:spTgt spid="172"/>
                                        </p:tgtEl>
                                        <p:attrNameLst>
                                          <p:attrName>style.visibility</p:attrName>
                                        </p:attrNameLst>
                                      </p:cBhvr>
                                      <p:to>
                                        <p:strVal val="visible"/>
                                      </p:to>
                                    </p:set>
                                    <p:anim calcmode="lin" valueType="num">
                                      <p:cBhvr>
                                        <p:cTn id="226" dur="500" fill="hold"/>
                                        <p:tgtEl>
                                          <p:spTgt spid="172"/>
                                        </p:tgtEl>
                                        <p:attrNameLst>
                                          <p:attrName>ppt_w</p:attrName>
                                        </p:attrNameLst>
                                      </p:cBhvr>
                                      <p:tavLst>
                                        <p:tav tm="0">
                                          <p:val>
                                            <p:fltVal val="0"/>
                                          </p:val>
                                        </p:tav>
                                        <p:tav tm="100000">
                                          <p:val>
                                            <p:strVal val="#ppt_w"/>
                                          </p:val>
                                        </p:tav>
                                      </p:tavLst>
                                    </p:anim>
                                    <p:anim calcmode="lin" valueType="num">
                                      <p:cBhvr>
                                        <p:cTn id="227" dur="500" fill="hold"/>
                                        <p:tgtEl>
                                          <p:spTgt spid="172"/>
                                        </p:tgtEl>
                                        <p:attrNameLst>
                                          <p:attrName>ppt_h</p:attrName>
                                        </p:attrNameLst>
                                      </p:cBhvr>
                                      <p:tavLst>
                                        <p:tav tm="0">
                                          <p:val>
                                            <p:fltVal val="0"/>
                                          </p:val>
                                        </p:tav>
                                        <p:tav tm="100000">
                                          <p:val>
                                            <p:strVal val="#ppt_h"/>
                                          </p:val>
                                        </p:tav>
                                      </p:tavLst>
                                    </p:anim>
                                    <p:animEffect transition="in" filter="fade">
                                      <p:cBhvr>
                                        <p:cTn id="228" dur="500"/>
                                        <p:tgtEl>
                                          <p:spTgt spid="172"/>
                                        </p:tgtEl>
                                      </p:cBhvr>
                                    </p:animEffect>
                                  </p:childTnLst>
                                </p:cTn>
                              </p:par>
                              <p:par>
                                <p:cTn id="229" presetID="53" presetClass="entr" presetSubtype="16" fill="hold" grpId="0" nodeType="withEffect">
                                  <p:stCondLst>
                                    <p:cond delay="0"/>
                                  </p:stCondLst>
                                  <p:childTnLst>
                                    <p:set>
                                      <p:cBhvr>
                                        <p:cTn id="230" dur="1" fill="hold">
                                          <p:stCondLst>
                                            <p:cond delay="0"/>
                                          </p:stCondLst>
                                        </p:cTn>
                                        <p:tgtEl>
                                          <p:spTgt spid="173"/>
                                        </p:tgtEl>
                                        <p:attrNameLst>
                                          <p:attrName>style.visibility</p:attrName>
                                        </p:attrNameLst>
                                      </p:cBhvr>
                                      <p:to>
                                        <p:strVal val="visible"/>
                                      </p:to>
                                    </p:set>
                                    <p:anim calcmode="lin" valueType="num">
                                      <p:cBhvr>
                                        <p:cTn id="231" dur="500" fill="hold"/>
                                        <p:tgtEl>
                                          <p:spTgt spid="173"/>
                                        </p:tgtEl>
                                        <p:attrNameLst>
                                          <p:attrName>ppt_w</p:attrName>
                                        </p:attrNameLst>
                                      </p:cBhvr>
                                      <p:tavLst>
                                        <p:tav tm="0">
                                          <p:val>
                                            <p:fltVal val="0"/>
                                          </p:val>
                                        </p:tav>
                                        <p:tav tm="100000">
                                          <p:val>
                                            <p:strVal val="#ppt_w"/>
                                          </p:val>
                                        </p:tav>
                                      </p:tavLst>
                                    </p:anim>
                                    <p:anim calcmode="lin" valueType="num">
                                      <p:cBhvr>
                                        <p:cTn id="232" dur="500" fill="hold"/>
                                        <p:tgtEl>
                                          <p:spTgt spid="173"/>
                                        </p:tgtEl>
                                        <p:attrNameLst>
                                          <p:attrName>ppt_h</p:attrName>
                                        </p:attrNameLst>
                                      </p:cBhvr>
                                      <p:tavLst>
                                        <p:tav tm="0">
                                          <p:val>
                                            <p:fltVal val="0"/>
                                          </p:val>
                                        </p:tav>
                                        <p:tav tm="100000">
                                          <p:val>
                                            <p:strVal val="#ppt_h"/>
                                          </p:val>
                                        </p:tav>
                                      </p:tavLst>
                                    </p:anim>
                                    <p:animEffect transition="in" filter="fade">
                                      <p:cBhvr>
                                        <p:cTn id="233" dur="500"/>
                                        <p:tgtEl>
                                          <p:spTgt spid="173"/>
                                        </p:tgtEl>
                                      </p:cBhvr>
                                    </p:animEffect>
                                  </p:childTnLst>
                                </p:cTn>
                              </p:par>
                            </p:childTnLst>
                          </p:cTn>
                        </p:par>
                      </p:childTnLst>
                    </p:cTn>
                  </p:par>
                </p:childTnLst>
              </p:cTn>
              <p:nextCondLst>
                <p:cond evt="onClick" delay="0">
                  <p:tgtEl>
                    <p:spTgt spid="165"/>
                  </p:tgtEl>
                </p:cond>
              </p:nextCondLst>
            </p:seq>
            <p:seq concurrent="1" nextAc="seek">
              <p:cTn id="234" restart="whenNotActive" fill="hold" evtFilter="cancelBubble" nodeType="interactiveSeq">
                <p:stCondLst>
                  <p:cond evt="onClick" delay="0">
                    <p:tgtEl>
                      <p:spTgt spid="174"/>
                    </p:tgtEl>
                  </p:cond>
                </p:stCondLst>
                <p:endSync evt="end" delay="0">
                  <p:rtn val="all"/>
                </p:endSync>
                <p:childTnLst>
                  <p:par>
                    <p:cTn id="235" fill="hold">
                      <p:stCondLst>
                        <p:cond delay="0"/>
                      </p:stCondLst>
                      <p:childTnLst>
                        <p:par>
                          <p:cTn id="236" fill="hold">
                            <p:stCondLst>
                              <p:cond delay="0"/>
                            </p:stCondLst>
                            <p:childTnLst>
                              <p:par>
                                <p:cTn id="237" presetID="53" presetClass="entr" presetSubtype="16" fill="hold" grpId="1" nodeType="withEffect">
                                  <p:stCondLst>
                                    <p:cond delay="0"/>
                                  </p:stCondLst>
                                  <p:childTnLst>
                                    <p:set>
                                      <p:cBhvr>
                                        <p:cTn id="238" dur="1" fill="hold">
                                          <p:stCondLst>
                                            <p:cond delay="0"/>
                                          </p:stCondLst>
                                        </p:cTn>
                                        <p:tgtEl>
                                          <p:spTgt spid="175"/>
                                        </p:tgtEl>
                                        <p:attrNameLst>
                                          <p:attrName>style.visibility</p:attrName>
                                        </p:attrNameLst>
                                      </p:cBhvr>
                                      <p:to>
                                        <p:strVal val="visible"/>
                                      </p:to>
                                    </p:set>
                                    <p:anim calcmode="lin" valueType="num">
                                      <p:cBhvr>
                                        <p:cTn id="239" dur="500" fill="hold"/>
                                        <p:tgtEl>
                                          <p:spTgt spid="175"/>
                                        </p:tgtEl>
                                        <p:attrNameLst>
                                          <p:attrName>ppt_w</p:attrName>
                                        </p:attrNameLst>
                                      </p:cBhvr>
                                      <p:tavLst>
                                        <p:tav tm="0">
                                          <p:val>
                                            <p:fltVal val="0"/>
                                          </p:val>
                                        </p:tav>
                                        <p:tav tm="100000">
                                          <p:val>
                                            <p:strVal val="#ppt_w"/>
                                          </p:val>
                                        </p:tav>
                                      </p:tavLst>
                                    </p:anim>
                                    <p:anim calcmode="lin" valueType="num">
                                      <p:cBhvr>
                                        <p:cTn id="240" dur="500" fill="hold"/>
                                        <p:tgtEl>
                                          <p:spTgt spid="175"/>
                                        </p:tgtEl>
                                        <p:attrNameLst>
                                          <p:attrName>ppt_h</p:attrName>
                                        </p:attrNameLst>
                                      </p:cBhvr>
                                      <p:tavLst>
                                        <p:tav tm="0">
                                          <p:val>
                                            <p:fltVal val="0"/>
                                          </p:val>
                                        </p:tav>
                                        <p:tav tm="100000">
                                          <p:val>
                                            <p:strVal val="#ppt_h"/>
                                          </p:val>
                                        </p:tav>
                                      </p:tavLst>
                                    </p:anim>
                                    <p:animEffect transition="in" filter="fade">
                                      <p:cBhvr>
                                        <p:cTn id="241" dur="500"/>
                                        <p:tgtEl>
                                          <p:spTgt spid="175"/>
                                        </p:tgtEl>
                                      </p:cBhvr>
                                    </p:animEffect>
                                  </p:childTnLst>
                                </p:cTn>
                              </p:par>
                              <p:par>
                                <p:cTn id="242" presetID="53" presetClass="entr" presetSubtype="16" fill="hold" grpId="0" nodeType="withEffect">
                                  <p:stCondLst>
                                    <p:cond delay="0"/>
                                  </p:stCondLst>
                                  <p:childTnLst>
                                    <p:set>
                                      <p:cBhvr>
                                        <p:cTn id="243" dur="1" fill="hold">
                                          <p:stCondLst>
                                            <p:cond delay="0"/>
                                          </p:stCondLst>
                                        </p:cTn>
                                        <p:tgtEl>
                                          <p:spTgt spid="176"/>
                                        </p:tgtEl>
                                        <p:attrNameLst>
                                          <p:attrName>style.visibility</p:attrName>
                                        </p:attrNameLst>
                                      </p:cBhvr>
                                      <p:to>
                                        <p:strVal val="visible"/>
                                      </p:to>
                                    </p:set>
                                    <p:anim calcmode="lin" valueType="num">
                                      <p:cBhvr>
                                        <p:cTn id="244" dur="500" fill="hold"/>
                                        <p:tgtEl>
                                          <p:spTgt spid="176"/>
                                        </p:tgtEl>
                                        <p:attrNameLst>
                                          <p:attrName>ppt_w</p:attrName>
                                        </p:attrNameLst>
                                      </p:cBhvr>
                                      <p:tavLst>
                                        <p:tav tm="0">
                                          <p:val>
                                            <p:fltVal val="0"/>
                                          </p:val>
                                        </p:tav>
                                        <p:tav tm="100000">
                                          <p:val>
                                            <p:strVal val="#ppt_w"/>
                                          </p:val>
                                        </p:tav>
                                      </p:tavLst>
                                    </p:anim>
                                    <p:anim calcmode="lin" valueType="num">
                                      <p:cBhvr>
                                        <p:cTn id="245" dur="500" fill="hold"/>
                                        <p:tgtEl>
                                          <p:spTgt spid="176"/>
                                        </p:tgtEl>
                                        <p:attrNameLst>
                                          <p:attrName>ppt_h</p:attrName>
                                        </p:attrNameLst>
                                      </p:cBhvr>
                                      <p:tavLst>
                                        <p:tav tm="0">
                                          <p:val>
                                            <p:fltVal val="0"/>
                                          </p:val>
                                        </p:tav>
                                        <p:tav tm="100000">
                                          <p:val>
                                            <p:strVal val="#ppt_h"/>
                                          </p:val>
                                        </p:tav>
                                      </p:tavLst>
                                    </p:anim>
                                    <p:animEffect transition="in" filter="fade">
                                      <p:cBhvr>
                                        <p:cTn id="246" dur="500"/>
                                        <p:tgtEl>
                                          <p:spTgt spid="176"/>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177"/>
                                        </p:tgtEl>
                                        <p:attrNameLst>
                                          <p:attrName>style.visibility</p:attrName>
                                        </p:attrNameLst>
                                      </p:cBhvr>
                                      <p:to>
                                        <p:strVal val="visible"/>
                                      </p:to>
                                    </p:set>
                                    <p:anim calcmode="lin" valueType="num">
                                      <p:cBhvr>
                                        <p:cTn id="249" dur="500" fill="hold"/>
                                        <p:tgtEl>
                                          <p:spTgt spid="177"/>
                                        </p:tgtEl>
                                        <p:attrNameLst>
                                          <p:attrName>ppt_w</p:attrName>
                                        </p:attrNameLst>
                                      </p:cBhvr>
                                      <p:tavLst>
                                        <p:tav tm="0">
                                          <p:val>
                                            <p:fltVal val="0"/>
                                          </p:val>
                                        </p:tav>
                                        <p:tav tm="100000">
                                          <p:val>
                                            <p:strVal val="#ppt_w"/>
                                          </p:val>
                                        </p:tav>
                                      </p:tavLst>
                                    </p:anim>
                                    <p:anim calcmode="lin" valueType="num">
                                      <p:cBhvr>
                                        <p:cTn id="250" dur="500" fill="hold"/>
                                        <p:tgtEl>
                                          <p:spTgt spid="177"/>
                                        </p:tgtEl>
                                        <p:attrNameLst>
                                          <p:attrName>ppt_h</p:attrName>
                                        </p:attrNameLst>
                                      </p:cBhvr>
                                      <p:tavLst>
                                        <p:tav tm="0">
                                          <p:val>
                                            <p:fltVal val="0"/>
                                          </p:val>
                                        </p:tav>
                                        <p:tav tm="100000">
                                          <p:val>
                                            <p:strVal val="#ppt_h"/>
                                          </p:val>
                                        </p:tav>
                                      </p:tavLst>
                                    </p:anim>
                                    <p:animEffect transition="in" filter="fade">
                                      <p:cBhvr>
                                        <p:cTn id="251" dur="500"/>
                                        <p:tgtEl>
                                          <p:spTgt spid="177"/>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178"/>
                                        </p:tgtEl>
                                        <p:attrNameLst>
                                          <p:attrName>style.visibility</p:attrName>
                                        </p:attrNameLst>
                                      </p:cBhvr>
                                      <p:to>
                                        <p:strVal val="visible"/>
                                      </p:to>
                                    </p:set>
                                    <p:anim calcmode="lin" valueType="num">
                                      <p:cBhvr>
                                        <p:cTn id="254" dur="500" fill="hold"/>
                                        <p:tgtEl>
                                          <p:spTgt spid="178"/>
                                        </p:tgtEl>
                                        <p:attrNameLst>
                                          <p:attrName>ppt_w</p:attrName>
                                        </p:attrNameLst>
                                      </p:cBhvr>
                                      <p:tavLst>
                                        <p:tav tm="0">
                                          <p:val>
                                            <p:fltVal val="0"/>
                                          </p:val>
                                        </p:tav>
                                        <p:tav tm="100000">
                                          <p:val>
                                            <p:strVal val="#ppt_w"/>
                                          </p:val>
                                        </p:tav>
                                      </p:tavLst>
                                    </p:anim>
                                    <p:anim calcmode="lin" valueType="num">
                                      <p:cBhvr>
                                        <p:cTn id="255" dur="500" fill="hold"/>
                                        <p:tgtEl>
                                          <p:spTgt spid="178"/>
                                        </p:tgtEl>
                                        <p:attrNameLst>
                                          <p:attrName>ppt_h</p:attrName>
                                        </p:attrNameLst>
                                      </p:cBhvr>
                                      <p:tavLst>
                                        <p:tav tm="0">
                                          <p:val>
                                            <p:fltVal val="0"/>
                                          </p:val>
                                        </p:tav>
                                        <p:tav tm="100000">
                                          <p:val>
                                            <p:strVal val="#ppt_h"/>
                                          </p:val>
                                        </p:tav>
                                      </p:tavLst>
                                    </p:anim>
                                    <p:animEffect transition="in" filter="fade">
                                      <p:cBhvr>
                                        <p:cTn id="256" dur="500"/>
                                        <p:tgtEl>
                                          <p:spTgt spid="178"/>
                                        </p:tgtEl>
                                      </p:cBhvr>
                                    </p:animEffect>
                                  </p:childTnLst>
                                </p:cTn>
                              </p:par>
                              <p:par>
                                <p:cTn id="257" presetID="53" presetClass="entr" presetSubtype="16" fill="hold" grpId="0" nodeType="withEffect">
                                  <p:stCondLst>
                                    <p:cond delay="0"/>
                                  </p:stCondLst>
                                  <p:childTnLst>
                                    <p:set>
                                      <p:cBhvr>
                                        <p:cTn id="258" dur="1" fill="hold">
                                          <p:stCondLst>
                                            <p:cond delay="0"/>
                                          </p:stCondLst>
                                        </p:cTn>
                                        <p:tgtEl>
                                          <p:spTgt spid="179"/>
                                        </p:tgtEl>
                                        <p:attrNameLst>
                                          <p:attrName>style.visibility</p:attrName>
                                        </p:attrNameLst>
                                      </p:cBhvr>
                                      <p:to>
                                        <p:strVal val="visible"/>
                                      </p:to>
                                    </p:set>
                                    <p:anim calcmode="lin" valueType="num">
                                      <p:cBhvr>
                                        <p:cTn id="259" dur="500" fill="hold"/>
                                        <p:tgtEl>
                                          <p:spTgt spid="179"/>
                                        </p:tgtEl>
                                        <p:attrNameLst>
                                          <p:attrName>ppt_w</p:attrName>
                                        </p:attrNameLst>
                                      </p:cBhvr>
                                      <p:tavLst>
                                        <p:tav tm="0">
                                          <p:val>
                                            <p:fltVal val="0"/>
                                          </p:val>
                                        </p:tav>
                                        <p:tav tm="100000">
                                          <p:val>
                                            <p:strVal val="#ppt_w"/>
                                          </p:val>
                                        </p:tav>
                                      </p:tavLst>
                                    </p:anim>
                                    <p:anim calcmode="lin" valueType="num">
                                      <p:cBhvr>
                                        <p:cTn id="260" dur="500" fill="hold"/>
                                        <p:tgtEl>
                                          <p:spTgt spid="179"/>
                                        </p:tgtEl>
                                        <p:attrNameLst>
                                          <p:attrName>ppt_h</p:attrName>
                                        </p:attrNameLst>
                                      </p:cBhvr>
                                      <p:tavLst>
                                        <p:tav tm="0">
                                          <p:val>
                                            <p:fltVal val="0"/>
                                          </p:val>
                                        </p:tav>
                                        <p:tav tm="100000">
                                          <p:val>
                                            <p:strVal val="#ppt_h"/>
                                          </p:val>
                                        </p:tav>
                                      </p:tavLst>
                                    </p:anim>
                                    <p:animEffect transition="in" filter="fade">
                                      <p:cBhvr>
                                        <p:cTn id="261" dur="500"/>
                                        <p:tgtEl>
                                          <p:spTgt spid="179"/>
                                        </p:tgtEl>
                                      </p:cBhvr>
                                    </p:animEffect>
                                  </p:childTnLst>
                                </p:cTn>
                              </p:par>
                              <p:par>
                                <p:cTn id="262" presetID="53" presetClass="entr" presetSubtype="16" fill="hold" grpId="0" nodeType="withEffect">
                                  <p:stCondLst>
                                    <p:cond delay="0"/>
                                  </p:stCondLst>
                                  <p:childTnLst>
                                    <p:set>
                                      <p:cBhvr>
                                        <p:cTn id="263" dur="1" fill="hold">
                                          <p:stCondLst>
                                            <p:cond delay="0"/>
                                          </p:stCondLst>
                                        </p:cTn>
                                        <p:tgtEl>
                                          <p:spTgt spid="180"/>
                                        </p:tgtEl>
                                        <p:attrNameLst>
                                          <p:attrName>style.visibility</p:attrName>
                                        </p:attrNameLst>
                                      </p:cBhvr>
                                      <p:to>
                                        <p:strVal val="visible"/>
                                      </p:to>
                                    </p:set>
                                    <p:anim calcmode="lin" valueType="num">
                                      <p:cBhvr>
                                        <p:cTn id="264" dur="500" fill="hold"/>
                                        <p:tgtEl>
                                          <p:spTgt spid="180"/>
                                        </p:tgtEl>
                                        <p:attrNameLst>
                                          <p:attrName>ppt_w</p:attrName>
                                        </p:attrNameLst>
                                      </p:cBhvr>
                                      <p:tavLst>
                                        <p:tav tm="0">
                                          <p:val>
                                            <p:fltVal val="0"/>
                                          </p:val>
                                        </p:tav>
                                        <p:tav tm="100000">
                                          <p:val>
                                            <p:strVal val="#ppt_w"/>
                                          </p:val>
                                        </p:tav>
                                      </p:tavLst>
                                    </p:anim>
                                    <p:anim calcmode="lin" valueType="num">
                                      <p:cBhvr>
                                        <p:cTn id="265" dur="500" fill="hold"/>
                                        <p:tgtEl>
                                          <p:spTgt spid="180"/>
                                        </p:tgtEl>
                                        <p:attrNameLst>
                                          <p:attrName>ppt_h</p:attrName>
                                        </p:attrNameLst>
                                      </p:cBhvr>
                                      <p:tavLst>
                                        <p:tav tm="0">
                                          <p:val>
                                            <p:fltVal val="0"/>
                                          </p:val>
                                        </p:tav>
                                        <p:tav tm="100000">
                                          <p:val>
                                            <p:strVal val="#ppt_h"/>
                                          </p:val>
                                        </p:tav>
                                      </p:tavLst>
                                    </p:anim>
                                    <p:animEffect transition="in" filter="fade">
                                      <p:cBhvr>
                                        <p:cTn id="266" dur="500"/>
                                        <p:tgtEl>
                                          <p:spTgt spid="180"/>
                                        </p:tgtEl>
                                      </p:cBhvr>
                                    </p:animEffect>
                                  </p:childTnLst>
                                </p:cTn>
                              </p:par>
                              <p:par>
                                <p:cTn id="267" presetID="53" presetClass="entr" presetSubtype="16" fill="hold" grpId="0" nodeType="withEffect">
                                  <p:stCondLst>
                                    <p:cond delay="0"/>
                                  </p:stCondLst>
                                  <p:childTnLst>
                                    <p:set>
                                      <p:cBhvr>
                                        <p:cTn id="268" dur="1" fill="hold">
                                          <p:stCondLst>
                                            <p:cond delay="0"/>
                                          </p:stCondLst>
                                        </p:cTn>
                                        <p:tgtEl>
                                          <p:spTgt spid="181"/>
                                        </p:tgtEl>
                                        <p:attrNameLst>
                                          <p:attrName>style.visibility</p:attrName>
                                        </p:attrNameLst>
                                      </p:cBhvr>
                                      <p:to>
                                        <p:strVal val="visible"/>
                                      </p:to>
                                    </p:set>
                                    <p:anim calcmode="lin" valueType="num">
                                      <p:cBhvr>
                                        <p:cTn id="269" dur="500" fill="hold"/>
                                        <p:tgtEl>
                                          <p:spTgt spid="181"/>
                                        </p:tgtEl>
                                        <p:attrNameLst>
                                          <p:attrName>ppt_w</p:attrName>
                                        </p:attrNameLst>
                                      </p:cBhvr>
                                      <p:tavLst>
                                        <p:tav tm="0">
                                          <p:val>
                                            <p:fltVal val="0"/>
                                          </p:val>
                                        </p:tav>
                                        <p:tav tm="100000">
                                          <p:val>
                                            <p:strVal val="#ppt_w"/>
                                          </p:val>
                                        </p:tav>
                                      </p:tavLst>
                                    </p:anim>
                                    <p:anim calcmode="lin" valueType="num">
                                      <p:cBhvr>
                                        <p:cTn id="270" dur="500" fill="hold"/>
                                        <p:tgtEl>
                                          <p:spTgt spid="181"/>
                                        </p:tgtEl>
                                        <p:attrNameLst>
                                          <p:attrName>ppt_h</p:attrName>
                                        </p:attrNameLst>
                                      </p:cBhvr>
                                      <p:tavLst>
                                        <p:tav tm="0">
                                          <p:val>
                                            <p:fltVal val="0"/>
                                          </p:val>
                                        </p:tav>
                                        <p:tav tm="100000">
                                          <p:val>
                                            <p:strVal val="#ppt_h"/>
                                          </p:val>
                                        </p:tav>
                                      </p:tavLst>
                                    </p:anim>
                                    <p:animEffect transition="in" filter="fade">
                                      <p:cBhvr>
                                        <p:cTn id="271" dur="500"/>
                                        <p:tgtEl>
                                          <p:spTgt spid="181"/>
                                        </p:tgtEl>
                                      </p:cBhvr>
                                    </p:animEffect>
                                  </p:childTnLst>
                                </p:cTn>
                              </p:par>
                              <p:par>
                                <p:cTn id="272" presetID="53" presetClass="entr" presetSubtype="16" fill="hold" grpId="0" nodeType="withEffect">
                                  <p:stCondLst>
                                    <p:cond delay="0"/>
                                  </p:stCondLst>
                                  <p:childTnLst>
                                    <p:set>
                                      <p:cBhvr>
                                        <p:cTn id="273" dur="1" fill="hold">
                                          <p:stCondLst>
                                            <p:cond delay="0"/>
                                          </p:stCondLst>
                                        </p:cTn>
                                        <p:tgtEl>
                                          <p:spTgt spid="182"/>
                                        </p:tgtEl>
                                        <p:attrNameLst>
                                          <p:attrName>style.visibility</p:attrName>
                                        </p:attrNameLst>
                                      </p:cBhvr>
                                      <p:to>
                                        <p:strVal val="visible"/>
                                      </p:to>
                                    </p:set>
                                    <p:anim calcmode="lin" valueType="num">
                                      <p:cBhvr>
                                        <p:cTn id="274" dur="500" fill="hold"/>
                                        <p:tgtEl>
                                          <p:spTgt spid="182"/>
                                        </p:tgtEl>
                                        <p:attrNameLst>
                                          <p:attrName>ppt_w</p:attrName>
                                        </p:attrNameLst>
                                      </p:cBhvr>
                                      <p:tavLst>
                                        <p:tav tm="0">
                                          <p:val>
                                            <p:fltVal val="0"/>
                                          </p:val>
                                        </p:tav>
                                        <p:tav tm="100000">
                                          <p:val>
                                            <p:strVal val="#ppt_w"/>
                                          </p:val>
                                        </p:tav>
                                      </p:tavLst>
                                    </p:anim>
                                    <p:anim calcmode="lin" valueType="num">
                                      <p:cBhvr>
                                        <p:cTn id="275" dur="500" fill="hold"/>
                                        <p:tgtEl>
                                          <p:spTgt spid="182"/>
                                        </p:tgtEl>
                                        <p:attrNameLst>
                                          <p:attrName>ppt_h</p:attrName>
                                        </p:attrNameLst>
                                      </p:cBhvr>
                                      <p:tavLst>
                                        <p:tav tm="0">
                                          <p:val>
                                            <p:fltVal val="0"/>
                                          </p:val>
                                        </p:tav>
                                        <p:tav tm="100000">
                                          <p:val>
                                            <p:strVal val="#ppt_h"/>
                                          </p:val>
                                        </p:tav>
                                      </p:tavLst>
                                    </p:anim>
                                    <p:animEffect transition="in" filter="fade">
                                      <p:cBhvr>
                                        <p:cTn id="276" dur="500"/>
                                        <p:tgtEl>
                                          <p:spTgt spid="182"/>
                                        </p:tgtEl>
                                      </p:cBhvr>
                                    </p:animEffect>
                                  </p:childTnLst>
                                </p:cTn>
                              </p:par>
                            </p:childTnLst>
                          </p:cTn>
                        </p:par>
                      </p:childTnLst>
                    </p:cTn>
                  </p:par>
                </p:childTnLst>
              </p:cTn>
              <p:nextCondLst>
                <p:cond evt="onClick" delay="0">
                  <p:tgtEl>
                    <p:spTgt spid="174"/>
                  </p:tgtEl>
                </p:cond>
              </p:nextCondLst>
            </p:seq>
            <p:seq concurrent="1" nextAc="seek">
              <p:cTn id="277" restart="whenNotActive" fill="hold" evtFilter="cancelBubble" nodeType="interactiveSeq">
                <p:stCondLst>
                  <p:cond evt="onClick" delay="0">
                    <p:tgtEl>
                      <p:spTgt spid="130"/>
                    </p:tgtEl>
                  </p:cond>
                </p:stCondLst>
                <p:endSync evt="end" delay="0">
                  <p:rtn val="all"/>
                </p:endSync>
                <p:childTnLst>
                  <p:par>
                    <p:cTn id="278" fill="hold">
                      <p:stCondLst>
                        <p:cond delay="0"/>
                      </p:stCondLst>
                      <p:childTnLst>
                        <p:par>
                          <p:cTn id="279" fill="hold">
                            <p:stCondLst>
                              <p:cond delay="0"/>
                            </p:stCondLst>
                            <p:childTnLst>
                              <p:par>
                                <p:cTn id="280" presetID="53" presetClass="entr" presetSubtype="16" fill="hold" grpId="1" nodeType="withEffect">
                                  <p:stCondLst>
                                    <p:cond delay="0"/>
                                  </p:stCondLst>
                                  <p:childTnLst>
                                    <p:set>
                                      <p:cBhvr>
                                        <p:cTn id="281" dur="1" fill="hold">
                                          <p:stCondLst>
                                            <p:cond delay="0"/>
                                          </p:stCondLst>
                                        </p:cTn>
                                        <p:tgtEl>
                                          <p:spTgt spid="131"/>
                                        </p:tgtEl>
                                        <p:attrNameLst>
                                          <p:attrName>style.visibility</p:attrName>
                                        </p:attrNameLst>
                                      </p:cBhvr>
                                      <p:to>
                                        <p:strVal val="visible"/>
                                      </p:to>
                                    </p:set>
                                    <p:anim calcmode="lin" valueType="num">
                                      <p:cBhvr>
                                        <p:cTn id="282" dur="500" fill="hold"/>
                                        <p:tgtEl>
                                          <p:spTgt spid="131"/>
                                        </p:tgtEl>
                                        <p:attrNameLst>
                                          <p:attrName>ppt_w</p:attrName>
                                        </p:attrNameLst>
                                      </p:cBhvr>
                                      <p:tavLst>
                                        <p:tav tm="0">
                                          <p:val>
                                            <p:fltVal val="0"/>
                                          </p:val>
                                        </p:tav>
                                        <p:tav tm="100000">
                                          <p:val>
                                            <p:strVal val="#ppt_w"/>
                                          </p:val>
                                        </p:tav>
                                      </p:tavLst>
                                    </p:anim>
                                    <p:anim calcmode="lin" valueType="num">
                                      <p:cBhvr>
                                        <p:cTn id="283" dur="500" fill="hold"/>
                                        <p:tgtEl>
                                          <p:spTgt spid="131"/>
                                        </p:tgtEl>
                                        <p:attrNameLst>
                                          <p:attrName>ppt_h</p:attrName>
                                        </p:attrNameLst>
                                      </p:cBhvr>
                                      <p:tavLst>
                                        <p:tav tm="0">
                                          <p:val>
                                            <p:fltVal val="0"/>
                                          </p:val>
                                        </p:tav>
                                        <p:tav tm="100000">
                                          <p:val>
                                            <p:strVal val="#ppt_h"/>
                                          </p:val>
                                        </p:tav>
                                      </p:tavLst>
                                    </p:anim>
                                    <p:animEffect transition="in" filter="fade">
                                      <p:cBhvr>
                                        <p:cTn id="284" dur="500"/>
                                        <p:tgtEl>
                                          <p:spTgt spid="131"/>
                                        </p:tgtEl>
                                      </p:cBhvr>
                                    </p:animEffect>
                                  </p:childTnLst>
                                </p:cTn>
                              </p:par>
                              <p:par>
                                <p:cTn id="285" presetID="53" presetClass="entr" presetSubtype="16" fill="hold" grpId="0" nodeType="withEffect">
                                  <p:stCondLst>
                                    <p:cond delay="0"/>
                                  </p:stCondLst>
                                  <p:childTnLst>
                                    <p:set>
                                      <p:cBhvr>
                                        <p:cTn id="286" dur="1" fill="hold">
                                          <p:stCondLst>
                                            <p:cond delay="0"/>
                                          </p:stCondLst>
                                        </p:cTn>
                                        <p:tgtEl>
                                          <p:spTgt spid="132"/>
                                        </p:tgtEl>
                                        <p:attrNameLst>
                                          <p:attrName>style.visibility</p:attrName>
                                        </p:attrNameLst>
                                      </p:cBhvr>
                                      <p:to>
                                        <p:strVal val="visible"/>
                                      </p:to>
                                    </p:set>
                                    <p:anim calcmode="lin" valueType="num">
                                      <p:cBhvr>
                                        <p:cTn id="287" dur="500" fill="hold"/>
                                        <p:tgtEl>
                                          <p:spTgt spid="132"/>
                                        </p:tgtEl>
                                        <p:attrNameLst>
                                          <p:attrName>ppt_w</p:attrName>
                                        </p:attrNameLst>
                                      </p:cBhvr>
                                      <p:tavLst>
                                        <p:tav tm="0">
                                          <p:val>
                                            <p:fltVal val="0"/>
                                          </p:val>
                                        </p:tav>
                                        <p:tav tm="100000">
                                          <p:val>
                                            <p:strVal val="#ppt_w"/>
                                          </p:val>
                                        </p:tav>
                                      </p:tavLst>
                                    </p:anim>
                                    <p:anim calcmode="lin" valueType="num">
                                      <p:cBhvr>
                                        <p:cTn id="288" dur="500" fill="hold"/>
                                        <p:tgtEl>
                                          <p:spTgt spid="132"/>
                                        </p:tgtEl>
                                        <p:attrNameLst>
                                          <p:attrName>ppt_h</p:attrName>
                                        </p:attrNameLst>
                                      </p:cBhvr>
                                      <p:tavLst>
                                        <p:tav tm="0">
                                          <p:val>
                                            <p:fltVal val="0"/>
                                          </p:val>
                                        </p:tav>
                                        <p:tav tm="100000">
                                          <p:val>
                                            <p:strVal val="#ppt_h"/>
                                          </p:val>
                                        </p:tav>
                                      </p:tavLst>
                                    </p:anim>
                                    <p:animEffect transition="in" filter="fade">
                                      <p:cBhvr>
                                        <p:cTn id="289" dur="500"/>
                                        <p:tgtEl>
                                          <p:spTgt spid="132"/>
                                        </p:tgtEl>
                                      </p:cBhvr>
                                    </p:animEffect>
                                  </p:childTnLst>
                                </p:cTn>
                              </p:par>
                              <p:par>
                                <p:cTn id="290" presetID="53" presetClass="entr" presetSubtype="16" fill="hold" grpId="0" nodeType="withEffect">
                                  <p:stCondLst>
                                    <p:cond delay="0"/>
                                  </p:stCondLst>
                                  <p:childTnLst>
                                    <p:set>
                                      <p:cBhvr>
                                        <p:cTn id="291" dur="1" fill="hold">
                                          <p:stCondLst>
                                            <p:cond delay="0"/>
                                          </p:stCondLst>
                                        </p:cTn>
                                        <p:tgtEl>
                                          <p:spTgt spid="133"/>
                                        </p:tgtEl>
                                        <p:attrNameLst>
                                          <p:attrName>style.visibility</p:attrName>
                                        </p:attrNameLst>
                                      </p:cBhvr>
                                      <p:to>
                                        <p:strVal val="visible"/>
                                      </p:to>
                                    </p:set>
                                    <p:anim calcmode="lin" valueType="num">
                                      <p:cBhvr>
                                        <p:cTn id="292" dur="500" fill="hold"/>
                                        <p:tgtEl>
                                          <p:spTgt spid="133"/>
                                        </p:tgtEl>
                                        <p:attrNameLst>
                                          <p:attrName>ppt_w</p:attrName>
                                        </p:attrNameLst>
                                      </p:cBhvr>
                                      <p:tavLst>
                                        <p:tav tm="0">
                                          <p:val>
                                            <p:fltVal val="0"/>
                                          </p:val>
                                        </p:tav>
                                        <p:tav tm="100000">
                                          <p:val>
                                            <p:strVal val="#ppt_w"/>
                                          </p:val>
                                        </p:tav>
                                      </p:tavLst>
                                    </p:anim>
                                    <p:anim calcmode="lin" valueType="num">
                                      <p:cBhvr>
                                        <p:cTn id="293" dur="500" fill="hold"/>
                                        <p:tgtEl>
                                          <p:spTgt spid="133"/>
                                        </p:tgtEl>
                                        <p:attrNameLst>
                                          <p:attrName>ppt_h</p:attrName>
                                        </p:attrNameLst>
                                      </p:cBhvr>
                                      <p:tavLst>
                                        <p:tav tm="0">
                                          <p:val>
                                            <p:fltVal val="0"/>
                                          </p:val>
                                        </p:tav>
                                        <p:tav tm="100000">
                                          <p:val>
                                            <p:strVal val="#ppt_h"/>
                                          </p:val>
                                        </p:tav>
                                      </p:tavLst>
                                    </p:anim>
                                    <p:animEffect transition="in" filter="fade">
                                      <p:cBhvr>
                                        <p:cTn id="294" dur="500"/>
                                        <p:tgtEl>
                                          <p:spTgt spid="133"/>
                                        </p:tgtEl>
                                      </p:cBhvr>
                                    </p:animEffect>
                                  </p:childTnLst>
                                </p:cTn>
                              </p:par>
                              <p:par>
                                <p:cTn id="295" presetID="53" presetClass="entr" presetSubtype="16" fill="hold" grpId="0" nodeType="withEffect">
                                  <p:stCondLst>
                                    <p:cond delay="0"/>
                                  </p:stCondLst>
                                  <p:childTnLst>
                                    <p:set>
                                      <p:cBhvr>
                                        <p:cTn id="296" dur="1" fill="hold">
                                          <p:stCondLst>
                                            <p:cond delay="0"/>
                                          </p:stCondLst>
                                        </p:cTn>
                                        <p:tgtEl>
                                          <p:spTgt spid="134"/>
                                        </p:tgtEl>
                                        <p:attrNameLst>
                                          <p:attrName>style.visibility</p:attrName>
                                        </p:attrNameLst>
                                      </p:cBhvr>
                                      <p:to>
                                        <p:strVal val="visible"/>
                                      </p:to>
                                    </p:set>
                                    <p:anim calcmode="lin" valueType="num">
                                      <p:cBhvr>
                                        <p:cTn id="297" dur="500" fill="hold"/>
                                        <p:tgtEl>
                                          <p:spTgt spid="134"/>
                                        </p:tgtEl>
                                        <p:attrNameLst>
                                          <p:attrName>ppt_w</p:attrName>
                                        </p:attrNameLst>
                                      </p:cBhvr>
                                      <p:tavLst>
                                        <p:tav tm="0">
                                          <p:val>
                                            <p:fltVal val="0"/>
                                          </p:val>
                                        </p:tav>
                                        <p:tav tm="100000">
                                          <p:val>
                                            <p:strVal val="#ppt_w"/>
                                          </p:val>
                                        </p:tav>
                                      </p:tavLst>
                                    </p:anim>
                                    <p:anim calcmode="lin" valueType="num">
                                      <p:cBhvr>
                                        <p:cTn id="298" dur="500" fill="hold"/>
                                        <p:tgtEl>
                                          <p:spTgt spid="134"/>
                                        </p:tgtEl>
                                        <p:attrNameLst>
                                          <p:attrName>ppt_h</p:attrName>
                                        </p:attrNameLst>
                                      </p:cBhvr>
                                      <p:tavLst>
                                        <p:tav tm="0">
                                          <p:val>
                                            <p:fltVal val="0"/>
                                          </p:val>
                                        </p:tav>
                                        <p:tav tm="100000">
                                          <p:val>
                                            <p:strVal val="#ppt_h"/>
                                          </p:val>
                                        </p:tav>
                                      </p:tavLst>
                                    </p:anim>
                                    <p:animEffect transition="in" filter="fade">
                                      <p:cBhvr>
                                        <p:cTn id="299" dur="500"/>
                                        <p:tgtEl>
                                          <p:spTgt spid="134"/>
                                        </p:tgtEl>
                                      </p:cBhvr>
                                    </p:animEffect>
                                  </p:childTnLst>
                                </p:cTn>
                              </p:par>
                              <p:par>
                                <p:cTn id="300" presetID="53" presetClass="entr" presetSubtype="16" fill="hold" grpId="0" nodeType="withEffect">
                                  <p:stCondLst>
                                    <p:cond delay="0"/>
                                  </p:stCondLst>
                                  <p:childTnLst>
                                    <p:set>
                                      <p:cBhvr>
                                        <p:cTn id="301" dur="1" fill="hold">
                                          <p:stCondLst>
                                            <p:cond delay="0"/>
                                          </p:stCondLst>
                                        </p:cTn>
                                        <p:tgtEl>
                                          <p:spTgt spid="135"/>
                                        </p:tgtEl>
                                        <p:attrNameLst>
                                          <p:attrName>style.visibility</p:attrName>
                                        </p:attrNameLst>
                                      </p:cBhvr>
                                      <p:to>
                                        <p:strVal val="visible"/>
                                      </p:to>
                                    </p:set>
                                    <p:anim calcmode="lin" valueType="num">
                                      <p:cBhvr>
                                        <p:cTn id="302" dur="500" fill="hold"/>
                                        <p:tgtEl>
                                          <p:spTgt spid="135"/>
                                        </p:tgtEl>
                                        <p:attrNameLst>
                                          <p:attrName>ppt_w</p:attrName>
                                        </p:attrNameLst>
                                      </p:cBhvr>
                                      <p:tavLst>
                                        <p:tav tm="0">
                                          <p:val>
                                            <p:fltVal val="0"/>
                                          </p:val>
                                        </p:tav>
                                        <p:tav tm="100000">
                                          <p:val>
                                            <p:strVal val="#ppt_w"/>
                                          </p:val>
                                        </p:tav>
                                      </p:tavLst>
                                    </p:anim>
                                    <p:anim calcmode="lin" valueType="num">
                                      <p:cBhvr>
                                        <p:cTn id="303" dur="500" fill="hold"/>
                                        <p:tgtEl>
                                          <p:spTgt spid="135"/>
                                        </p:tgtEl>
                                        <p:attrNameLst>
                                          <p:attrName>ppt_h</p:attrName>
                                        </p:attrNameLst>
                                      </p:cBhvr>
                                      <p:tavLst>
                                        <p:tav tm="0">
                                          <p:val>
                                            <p:fltVal val="0"/>
                                          </p:val>
                                        </p:tav>
                                        <p:tav tm="100000">
                                          <p:val>
                                            <p:strVal val="#ppt_h"/>
                                          </p:val>
                                        </p:tav>
                                      </p:tavLst>
                                    </p:anim>
                                    <p:animEffect transition="in" filter="fade">
                                      <p:cBhvr>
                                        <p:cTn id="304" dur="500"/>
                                        <p:tgtEl>
                                          <p:spTgt spid="135"/>
                                        </p:tgtEl>
                                      </p:cBhvr>
                                    </p:animEffect>
                                  </p:childTnLst>
                                </p:cTn>
                              </p:par>
                              <p:par>
                                <p:cTn id="305" presetID="53" presetClass="entr" presetSubtype="16" fill="hold" grpId="0" nodeType="withEffect">
                                  <p:stCondLst>
                                    <p:cond delay="0"/>
                                  </p:stCondLst>
                                  <p:childTnLst>
                                    <p:set>
                                      <p:cBhvr>
                                        <p:cTn id="306" dur="1" fill="hold">
                                          <p:stCondLst>
                                            <p:cond delay="0"/>
                                          </p:stCondLst>
                                        </p:cTn>
                                        <p:tgtEl>
                                          <p:spTgt spid="136"/>
                                        </p:tgtEl>
                                        <p:attrNameLst>
                                          <p:attrName>style.visibility</p:attrName>
                                        </p:attrNameLst>
                                      </p:cBhvr>
                                      <p:to>
                                        <p:strVal val="visible"/>
                                      </p:to>
                                    </p:set>
                                    <p:anim calcmode="lin" valueType="num">
                                      <p:cBhvr>
                                        <p:cTn id="307" dur="500" fill="hold"/>
                                        <p:tgtEl>
                                          <p:spTgt spid="136"/>
                                        </p:tgtEl>
                                        <p:attrNameLst>
                                          <p:attrName>ppt_w</p:attrName>
                                        </p:attrNameLst>
                                      </p:cBhvr>
                                      <p:tavLst>
                                        <p:tav tm="0">
                                          <p:val>
                                            <p:fltVal val="0"/>
                                          </p:val>
                                        </p:tav>
                                        <p:tav tm="100000">
                                          <p:val>
                                            <p:strVal val="#ppt_w"/>
                                          </p:val>
                                        </p:tav>
                                      </p:tavLst>
                                    </p:anim>
                                    <p:anim calcmode="lin" valueType="num">
                                      <p:cBhvr>
                                        <p:cTn id="308" dur="500" fill="hold"/>
                                        <p:tgtEl>
                                          <p:spTgt spid="136"/>
                                        </p:tgtEl>
                                        <p:attrNameLst>
                                          <p:attrName>ppt_h</p:attrName>
                                        </p:attrNameLst>
                                      </p:cBhvr>
                                      <p:tavLst>
                                        <p:tav tm="0">
                                          <p:val>
                                            <p:fltVal val="0"/>
                                          </p:val>
                                        </p:tav>
                                        <p:tav tm="100000">
                                          <p:val>
                                            <p:strVal val="#ppt_h"/>
                                          </p:val>
                                        </p:tav>
                                      </p:tavLst>
                                    </p:anim>
                                    <p:animEffect transition="in" filter="fade">
                                      <p:cBhvr>
                                        <p:cTn id="309" dur="500"/>
                                        <p:tgtEl>
                                          <p:spTgt spid="136"/>
                                        </p:tgtEl>
                                      </p:cBhvr>
                                    </p:animEffect>
                                  </p:childTnLst>
                                </p:cTn>
                              </p:par>
                              <p:par>
                                <p:cTn id="310" presetID="53" presetClass="entr" presetSubtype="16" fill="hold" grpId="0" nodeType="withEffect">
                                  <p:stCondLst>
                                    <p:cond delay="0"/>
                                  </p:stCondLst>
                                  <p:childTnLst>
                                    <p:set>
                                      <p:cBhvr>
                                        <p:cTn id="311" dur="1" fill="hold">
                                          <p:stCondLst>
                                            <p:cond delay="0"/>
                                          </p:stCondLst>
                                        </p:cTn>
                                        <p:tgtEl>
                                          <p:spTgt spid="137"/>
                                        </p:tgtEl>
                                        <p:attrNameLst>
                                          <p:attrName>style.visibility</p:attrName>
                                        </p:attrNameLst>
                                      </p:cBhvr>
                                      <p:to>
                                        <p:strVal val="visible"/>
                                      </p:to>
                                    </p:set>
                                    <p:anim calcmode="lin" valueType="num">
                                      <p:cBhvr>
                                        <p:cTn id="312" dur="500" fill="hold"/>
                                        <p:tgtEl>
                                          <p:spTgt spid="137"/>
                                        </p:tgtEl>
                                        <p:attrNameLst>
                                          <p:attrName>ppt_w</p:attrName>
                                        </p:attrNameLst>
                                      </p:cBhvr>
                                      <p:tavLst>
                                        <p:tav tm="0">
                                          <p:val>
                                            <p:fltVal val="0"/>
                                          </p:val>
                                        </p:tav>
                                        <p:tav tm="100000">
                                          <p:val>
                                            <p:strVal val="#ppt_w"/>
                                          </p:val>
                                        </p:tav>
                                      </p:tavLst>
                                    </p:anim>
                                    <p:anim calcmode="lin" valueType="num">
                                      <p:cBhvr>
                                        <p:cTn id="313" dur="500" fill="hold"/>
                                        <p:tgtEl>
                                          <p:spTgt spid="137"/>
                                        </p:tgtEl>
                                        <p:attrNameLst>
                                          <p:attrName>ppt_h</p:attrName>
                                        </p:attrNameLst>
                                      </p:cBhvr>
                                      <p:tavLst>
                                        <p:tav tm="0">
                                          <p:val>
                                            <p:fltVal val="0"/>
                                          </p:val>
                                        </p:tav>
                                        <p:tav tm="100000">
                                          <p:val>
                                            <p:strVal val="#ppt_h"/>
                                          </p:val>
                                        </p:tav>
                                      </p:tavLst>
                                    </p:anim>
                                    <p:animEffect transition="in" filter="fade">
                                      <p:cBhvr>
                                        <p:cTn id="314" dur="500"/>
                                        <p:tgtEl>
                                          <p:spTgt spid="137"/>
                                        </p:tgtEl>
                                      </p:cBhvr>
                                    </p:animEffect>
                                  </p:childTnLst>
                                </p:cTn>
                              </p:par>
                            </p:childTnLst>
                          </p:cTn>
                        </p:par>
                      </p:childTnLst>
                    </p:cTn>
                  </p:par>
                </p:childTnLst>
              </p:cTn>
              <p:nextCondLst>
                <p:cond evt="onClick" delay="0">
                  <p:tgtEl>
                    <p:spTgt spid="130"/>
                  </p:tgtEl>
                </p:cond>
              </p:nextCondLst>
            </p:seq>
          </p:childTnLst>
        </p:cTn>
      </p:par>
    </p:tnLst>
    <p:bldLst>
      <p:bldP spid="92" grpId="0"/>
      <p:bldP spid="92" grpId="1"/>
      <p:bldP spid="122" grpId="0"/>
      <p:bldP spid="122" grpId="1"/>
      <p:bldP spid="123" grpId="0"/>
      <p:bldP spid="124" grpId="0"/>
      <p:bldP spid="125" grpId="0"/>
      <p:bldP spid="126" grpId="0"/>
      <p:bldP spid="127" grpId="0"/>
      <p:bldP spid="128" grpId="0"/>
      <p:bldP spid="129" grpId="0"/>
      <p:bldP spid="131" grpId="0"/>
      <p:bldP spid="131" grpId="1"/>
      <p:bldP spid="132" grpId="0"/>
      <p:bldP spid="133" grpId="0"/>
      <p:bldP spid="134" grpId="0"/>
      <p:bldP spid="135" grpId="0"/>
      <p:bldP spid="136" grpId="0"/>
      <p:bldP spid="137" grpId="0"/>
      <p:bldP spid="139" grpId="0"/>
      <p:bldP spid="139" grpId="1"/>
      <p:bldP spid="140" grpId="0"/>
      <p:bldP spid="141" grpId="0"/>
      <p:bldP spid="142" grpId="0"/>
      <p:bldP spid="143" grpId="0"/>
      <p:bldP spid="144" grpId="0"/>
      <p:bldP spid="145" grpId="0"/>
      <p:bldP spid="146" grpId="0"/>
      <p:bldP spid="147" grpId="0"/>
      <p:bldP spid="149" grpId="0"/>
      <p:bldP spid="149" grpId="1"/>
      <p:bldP spid="150" grpId="0"/>
      <p:bldP spid="151" grpId="0"/>
      <p:bldP spid="152" grpId="0"/>
      <p:bldP spid="153" grpId="0"/>
      <p:bldP spid="154" grpId="0"/>
      <p:bldP spid="155" grpId="0"/>
      <p:bldP spid="157" grpId="0"/>
      <p:bldP spid="157" grpId="1"/>
      <p:bldP spid="158" grpId="0"/>
      <p:bldP spid="159" grpId="0"/>
      <p:bldP spid="160" grpId="0"/>
      <p:bldP spid="161" grpId="0"/>
      <p:bldP spid="162" grpId="0"/>
      <p:bldP spid="163" grpId="0"/>
      <p:bldP spid="164" grpId="0"/>
      <p:bldP spid="166" grpId="0"/>
      <p:bldP spid="166" grpId="1"/>
      <p:bldP spid="167" grpId="0"/>
      <p:bldP spid="168" grpId="0"/>
      <p:bldP spid="169" grpId="0"/>
      <p:bldP spid="170" grpId="0"/>
      <p:bldP spid="171" grpId="0"/>
      <p:bldP spid="172" grpId="0"/>
      <p:bldP spid="173" grpId="0"/>
      <p:bldP spid="175" grpId="0"/>
      <p:bldP spid="175" grpId="1"/>
      <p:bldP spid="176" grpId="0"/>
      <p:bldP spid="177" grpId="0"/>
      <p:bldP spid="178" grpId="0"/>
      <p:bldP spid="179" grpId="0"/>
      <p:bldP spid="180" grpId="0"/>
      <p:bldP spid="181" grpId="0"/>
      <p:bldP spid="1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571500" y="636588"/>
            <a:ext cx="11125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4800" b="1" dirty="0" smtClean="0">
                <a:solidFill>
                  <a:srgbClr val="FF0000"/>
                </a:solidFill>
                <a:latin typeface="Times New Roman" panose="02020603050405020304" pitchFamily="18" charset="0"/>
                <a:cs typeface="Times New Roman" panose="02020603050405020304" pitchFamily="18" charset="0"/>
              </a:rPr>
              <a:t>01. </a:t>
            </a:r>
            <a:r>
              <a:rPr lang="vi-VN" altLang="vi-VN" sz="4800" b="1" dirty="0" smtClean="0">
                <a:solidFill>
                  <a:srgbClr val="002060"/>
                </a:solidFill>
                <a:latin typeface="Times New Roman" panose="02020603050405020304" pitchFamily="18" charset="0"/>
                <a:cs typeface="Times New Roman" panose="02020603050405020304" pitchFamily="18" charset="0"/>
              </a:rPr>
              <a:t>Đức Giêsu nói anh hãy bán những gì anh có và cho người nghèo thì sẽ được kho tàng ở đâu? (Mc 10,21)</a:t>
            </a:r>
            <a:endParaRPr lang="en-US" altLang="vi-VN"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123111867"/>
              </p:ext>
            </p:extLst>
          </p:nvPr>
        </p:nvGraphicFramePr>
        <p:xfrm>
          <a:off x="2433638" y="3548063"/>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691944" y="3559176"/>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554664" y="354965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R</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461212" y="3543301"/>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297488" y="3556001"/>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205538" y="3551238"/>
            <a:ext cx="388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FF00"/>
                </a:solidFill>
                <a:latin typeface="Times New Roman" panose="02020603050405020304" pitchFamily="18" charset="0"/>
                <a:cs typeface="Times New Roman" panose="02020603050405020304" pitchFamily="18" charset="0"/>
              </a:rPr>
              <a:t>T</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034213" y="3563938"/>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R</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931325" y="3551238"/>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Ờ</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8835980" y="3551238"/>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98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876300" y="636588"/>
            <a:ext cx="105759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02. </a:t>
            </a:r>
            <a:r>
              <a:rPr lang="vi-VN" altLang="vi-VN" sz="6000" b="1" dirty="0" smtClean="0">
                <a:solidFill>
                  <a:srgbClr val="002060"/>
                </a:solidFill>
                <a:latin typeface="Times New Roman" panose="02020603050405020304" pitchFamily="18" charset="0"/>
                <a:cs typeface="Times New Roman" panose="02020603050405020304" pitchFamily="18" charset="0"/>
              </a:rPr>
              <a:t>Khi từ bỏ mọi sự thì anh em sẽ được sự sống gì ở đời sau? (Mc 10,30)</a:t>
            </a:r>
            <a:endParaRPr lang="en-US" alt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011650277"/>
              </p:ext>
            </p:extLst>
          </p:nvPr>
        </p:nvGraphicFramePr>
        <p:xfrm>
          <a:off x="3233738" y="3789363"/>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3482975" y="3800476"/>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V</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406060" y="3790951"/>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FF00"/>
                </a:solidFill>
                <a:latin typeface="Times New Roman" panose="02020603050405020304" pitchFamily="18" charset="0"/>
                <a:cs typeface="Times New Roman" panose="02020603050405020304" pitchFamily="18" charset="0"/>
              </a:rPr>
              <a:t>Ĩ</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5245100" y="378460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6089825" y="3797301"/>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996365" y="37925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830488" y="3805238"/>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Ử</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739440" y="37798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720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889000" y="636588"/>
            <a:ext cx="108077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5400" b="1" dirty="0" smtClean="0">
                <a:solidFill>
                  <a:srgbClr val="FF0000"/>
                </a:solidFill>
                <a:latin typeface="Times New Roman" panose="02020603050405020304" pitchFamily="18" charset="0"/>
                <a:cs typeface="Times New Roman" panose="02020603050405020304" pitchFamily="18" charset="0"/>
              </a:rPr>
              <a:t>03. </a:t>
            </a:r>
            <a:r>
              <a:rPr lang="vi-VN" altLang="vi-VN" sz="5400" b="1" dirty="0" smtClean="0">
                <a:solidFill>
                  <a:srgbClr val="002060"/>
                </a:solidFill>
                <a:latin typeface="Times New Roman" panose="02020603050405020304" pitchFamily="18" charset="0"/>
                <a:cs typeface="Times New Roman" panose="02020603050405020304" pitchFamily="18" charset="0"/>
              </a:rPr>
              <a:t>Anh thanh niên hỏi phải làm gì để có sự sống đời đời làm … … … ? (Mc 10,17)</a:t>
            </a:r>
            <a:endParaRPr lang="en-US" altLang="vi-VN"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smtClean="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11124505"/>
              </p:ext>
            </p:extLst>
          </p:nvPr>
        </p:nvGraphicFramePr>
        <p:xfrm>
          <a:off x="2301994" y="3789363"/>
          <a:ext cx="7854831"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543468" y="3800476"/>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474316" y="3790951"/>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313356" y="378460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A</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165844" y="3797301"/>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N</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056606" y="3792538"/>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6902569" y="3805238"/>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a:solidFill>
                  <a:srgbClr val="FF0000"/>
                </a:solidFill>
                <a:latin typeface="Times New Roman" panose="02020603050405020304" pitchFamily="18" charset="0"/>
                <a:cs typeface="Times New Roman" panose="02020603050405020304" pitchFamily="18" charset="0"/>
              </a:rPr>
              <a:t>H</a:t>
            </a:r>
            <a:endParaRPr lang="vi-VN" altLang="vi-VN" sz="2400" b="1">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858244" y="3779838"/>
            <a:ext cx="306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8661856" y="3792538"/>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Ệ</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9535860" y="3776663"/>
            <a:ext cx="372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P</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16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 calcmode="lin" valueType="num">
                                      <p:cBhvr>
                                        <p:cTn id="7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25">
                                            <p:txEl>
                                              <p:pRg st="0" end="0"/>
                                            </p:txEl>
                                          </p:spTgt>
                                        </p:tgtEl>
                                      </p:cBhvr>
                                    </p:animEffect>
                                  </p:childTnLst>
                                </p:cTn>
                              </p:par>
                            </p:childTnLst>
                          </p:cTn>
                        </p:par>
                      </p:childTnLst>
                    </p:cTn>
                  </p:par>
                </p:childTnLst>
              </p:cTn>
              <p:nextCondLst>
                <p:cond evt="onClick" delay="0">
                  <p:tgtEl>
                    <p:spTgt spid="25"/>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24" y="68674"/>
            <a:ext cx="11881806" cy="6863417"/>
          </a:xfrm>
          <a:prstGeom prst="rect">
            <a:avLst/>
          </a:prstGeom>
        </p:spPr>
        <p:txBody>
          <a:bodyPr wrap="square">
            <a:spAutoFit/>
          </a:bodyPr>
          <a:lstStyle/>
          <a:p>
            <a:pPr algn="just"/>
            <a:r>
              <a:rPr lang="vi-VN" sz="8800" b="1" dirty="0" smtClean="0">
                <a:solidFill>
                  <a:srgbClr val="FF0000"/>
                </a:solidFill>
                <a:latin typeface="+mj-lt"/>
              </a:rPr>
              <a:t>18</a:t>
            </a:r>
            <a:r>
              <a:rPr lang="vi-VN" sz="8800" b="1" dirty="0" smtClean="0">
                <a:latin typeface="+mj-lt"/>
              </a:rPr>
              <a:t> </a:t>
            </a:r>
            <a:r>
              <a:rPr lang="vi-VN" sz="8800" b="1" dirty="0">
                <a:latin typeface="+mj-lt"/>
              </a:rPr>
              <a:t>Đức Giê-su đáp: "Sao anh nói tôi là nhân lành? Không có ai nhân lành cả, trừ một mình Thiên Chúa.</a:t>
            </a:r>
            <a:endParaRPr lang="en-US" sz="8800" b="1" dirty="0">
              <a:latin typeface="+mj-lt"/>
            </a:endParaRPr>
          </a:p>
        </p:txBody>
      </p:sp>
    </p:spTree>
    <p:extLst>
      <p:ext uri="{BB962C8B-B14F-4D97-AF65-F5344CB8AC3E}">
        <p14:creationId xmlns:p14="http://schemas.microsoft.com/office/powerpoint/2010/main" val="1286677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1219200" y="636588"/>
            <a:ext cx="9931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04. </a:t>
            </a:r>
            <a:r>
              <a:rPr lang="vi-VN" altLang="vi-VN" sz="6000" b="1" dirty="0" smtClean="0">
                <a:solidFill>
                  <a:srgbClr val="002060"/>
                </a:solidFill>
                <a:latin typeface="Times New Roman" panose="02020603050405020304" pitchFamily="18" charset="0"/>
                <a:cs typeface="Times New Roman" panose="02020603050405020304" pitchFamily="18" charset="0"/>
              </a:rPr>
              <a:t>Đây là điều mà các môn đệ đã từ bỏ mọi sẽ mà theo. (Mc 10,29)</a:t>
            </a:r>
            <a:endParaRPr lang="en-US" alt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93549750"/>
              </p:ext>
            </p:extLst>
          </p:nvPr>
        </p:nvGraphicFramePr>
        <p:xfrm>
          <a:off x="3106738" y="3794126"/>
          <a:ext cx="6109313"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3365044" y="3805239"/>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T</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279060" y="3795714"/>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5118100" y="3802064"/>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937177" y="3802064"/>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M</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858143" y="3797301"/>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Ừ</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707313" y="3810001"/>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604425" y="3784601"/>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68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34950" y="980282"/>
            <a:ext cx="117919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05. </a:t>
            </a:r>
            <a:r>
              <a:rPr lang="vi-VN" altLang="vi-VN" sz="6000" b="1" dirty="0" smtClean="0">
                <a:solidFill>
                  <a:srgbClr val="002060"/>
                </a:solidFill>
                <a:latin typeface="Times New Roman" panose="02020603050405020304" pitchFamily="18" charset="0"/>
                <a:cs typeface="Times New Roman" panose="02020603050405020304" pitchFamily="18" charset="0"/>
              </a:rPr>
              <a:t>Trước mặt Đức Giêsu, anh thanh niên đã làm gì? (Mc 10,17)</a:t>
            </a:r>
            <a:endParaRPr lang="en-US" alt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8275" y="3911452"/>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491265122"/>
              </p:ext>
            </p:extLst>
          </p:nvPr>
        </p:nvGraphicFramePr>
        <p:xfrm>
          <a:off x="2661991" y="3441700"/>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903465" y="3452813"/>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Q</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783017" y="344328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Ù</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673353" y="3436938"/>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Y</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525841" y="3449638"/>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X</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424618" y="344487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U</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261946" y="3457575"/>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Ố</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167693" y="343217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9005022" y="3444875"/>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45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06. </a:t>
            </a:r>
            <a:r>
              <a:rPr lang="vi-VN" altLang="vi-VN" sz="6000" b="1" dirty="0" smtClean="0">
                <a:solidFill>
                  <a:srgbClr val="002060"/>
                </a:solidFill>
                <a:latin typeface="Times New Roman" panose="02020603050405020304" pitchFamily="18" charset="0"/>
                <a:cs typeface="Times New Roman" panose="02020603050405020304" pitchFamily="18" charset="0"/>
              </a:rPr>
              <a:t>Anh thanh niên gọi Đức Giêsu là vị thầy gì? (Mc 10,17)</a:t>
            </a:r>
            <a:endParaRPr lang="en-US" alt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702044727"/>
              </p:ext>
            </p:extLst>
          </p:nvPr>
        </p:nvGraphicFramePr>
        <p:xfrm>
          <a:off x="2661991" y="3548063"/>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911228" y="3559176"/>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a:solidFill>
                  <a:srgbClr val="FF0000"/>
                </a:solidFill>
                <a:latin typeface="Times New Roman" panose="02020603050405020304" pitchFamily="18" charset="0"/>
                <a:cs typeface="Times New Roman" panose="02020603050405020304" pitchFamily="18" charset="0"/>
              </a:rPr>
              <a:t>N</a:t>
            </a:r>
            <a:endParaRPr lang="vi-VN" altLang="vi-VN" sz="24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771653" y="3549651"/>
            <a:ext cx="430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680748" y="3543301"/>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Â</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525841" y="3556001"/>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N</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433891" y="3551238"/>
            <a:ext cx="388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L</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269961" y="35639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À</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167693" y="35385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N</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9005022" y="3551238"/>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560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09550" y="636588"/>
            <a:ext cx="117919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vi-VN" altLang="vi-VN" sz="6000" b="1" dirty="0" smtClean="0">
                <a:solidFill>
                  <a:srgbClr val="FF0000"/>
                </a:solidFill>
                <a:latin typeface="Times New Roman" panose="02020603050405020304" pitchFamily="18" charset="0"/>
                <a:cs typeface="Times New Roman" panose="02020603050405020304" pitchFamily="18" charset="0"/>
              </a:rPr>
              <a:t>07. </a:t>
            </a:r>
            <a:r>
              <a:rPr lang="vi-VN" altLang="vi-VN" sz="6000" b="1" dirty="0" smtClean="0">
                <a:solidFill>
                  <a:srgbClr val="002060"/>
                </a:solidFill>
                <a:latin typeface="Times New Roman" panose="02020603050405020304" pitchFamily="18" charset="0"/>
                <a:cs typeface="Times New Roman" panose="02020603050405020304" pitchFamily="18" charset="0"/>
              </a:rPr>
              <a:t>Ai đã hướng dẫn người thanh niên hãy bán mọi sự mà đi theo Người? (Mc 10,17-21)</a:t>
            </a:r>
            <a:endParaRPr lang="en-US" altLang="vi-VN"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315" name="Picture 31" descr="PBKTC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5341938"/>
            <a:ext cx="103378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8" descr="bullet_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63" y="1588"/>
            <a:ext cx="5127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5" descr="AG0002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075" y="2363788"/>
            <a:ext cx="15970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4" descr="PBKTF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2641600"/>
            <a:ext cx="1081088"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7450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star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22225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hlinkClick r:id="rId7" action="ppaction://hlinksldjump"/>
          </p:cNvPr>
          <p:cNvSpPr txBox="1">
            <a:spLocks noChangeArrowheads="1"/>
          </p:cNvSpPr>
          <p:nvPr/>
        </p:nvSpPr>
        <p:spPr bwMode="auto">
          <a:xfrm>
            <a:off x="11009313" y="6343650"/>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vi-VN" sz="1800" b="1" dirty="0">
                <a:solidFill>
                  <a:prstClr val="black"/>
                </a:solidFill>
                <a:latin typeface="Times New Roman" panose="02020603050405020304" pitchFamily="18" charset="0"/>
                <a:cs typeface="Times New Roman" panose="02020603050405020304" pitchFamily="18" charset="0"/>
                <a:hlinkClick r:id="rId8" action="ppaction://hlinksldjump"/>
              </a:rPr>
              <a:t>HOME</a:t>
            </a:r>
            <a:endParaRPr lang="en-US" altLang="vi-VN" sz="1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639433328"/>
              </p:ext>
            </p:extLst>
          </p:nvPr>
        </p:nvGraphicFramePr>
        <p:xfrm>
          <a:off x="2661991" y="3975100"/>
          <a:ext cx="6982072" cy="482600"/>
        </p:xfrm>
        <a:graphic>
          <a:graphicData uri="http://schemas.openxmlformats.org/drawingml/2006/table">
            <a:tbl>
              <a:tblPr firstRow="1" bandRow="1">
                <a:tableStyleId>{5C22544A-7EE6-4342-B048-85BDC9FD1C3A}</a:tableStyleId>
              </a:tblPr>
              <a:tblGrid>
                <a:gridCol w="872759"/>
                <a:gridCol w="872759"/>
                <a:gridCol w="872759"/>
                <a:gridCol w="872759"/>
                <a:gridCol w="872759"/>
                <a:gridCol w="872759"/>
                <a:gridCol w="872759"/>
                <a:gridCol w="872759"/>
              </a:tblGrid>
              <a:tr h="482600">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rgbClr val="FF0000"/>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FF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c>
                  <a:txBody>
                    <a:bodyPr/>
                    <a:lstStyle/>
                    <a:p>
                      <a:pPr algn="ctr"/>
                      <a:endParaRPr lang="en-GB" sz="2400" dirty="0">
                        <a:solidFill>
                          <a:srgbClr val="FF0000"/>
                        </a:solidFill>
                        <a:latin typeface="Times New Roman" panose="02020603050405020304" pitchFamily="18" charset="0"/>
                        <a:cs typeface="Times New Roman" panose="02020603050405020304" pitchFamily="18" charset="0"/>
                      </a:endParaRPr>
                    </a:p>
                  </a:txBody>
                  <a:tcPr marL="91448" marR="91448" marT="45829" marB="45829" anchor="ctr">
                    <a:solidFill>
                      <a:schemeClr val="accent1">
                        <a:lumMod val="60000"/>
                        <a:lumOff val="40000"/>
                      </a:schemeClr>
                    </a:solidFill>
                  </a:tcPr>
                </a:tc>
              </a:tr>
            </a:tbl>
          </a:graphicData>
        </a:graphic>
      </p:graphicFrame>
      <p:sp>
        <p:nvSpPr>
          <p:cNvPr id="13" name="TextBox 12"/>
          <p:cNvSpPr txBox="1">
            <a:spLocks noChangeArrowheads="1"/>
          </p:cNvSpPr>
          <p:nvPr/>
        </p:nvSpPr>
        <p:spPr bwMode="auto">
          <a:xfrm>
            <a:off x="2911480" y="3986213"/>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Đ</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771796" y="3976688"/>
            <a:ext cx="429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Ứ</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673353" y="3970338"/>
            <a:ext cx="42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C</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518078" y="3983038"/>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FF00"/>
                </a:solidFill>
                <a:latin typeface="Times New Roman" panose="02020603050405020304" pitchFamily="18" charset="0"/>
                <a:cs typeface="Times New Roman" panose="02020603050405020304" pitchFamily="18" charset="0"/>
              </a:rPr>
              <a:t>G</a:t>
            </a:r>
            <a:endParaRPr lang="vi-VN" altLang="vi-VN" sz="24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6475914" y="3978275"/>
            <a:ext cx="30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I</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7278778" y="3990975"/>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a:solidFill>
                  <a:srgbClr val="FF0000"/>
                </a:solidFill>
                <a:latin typeface="Times New Roman" panose="02020603050405020304" pitchFamily="18" charset="0"/>
                <a:cs typeface="Times New Roman" panose="02020603050405020304" pitchFamily="18" charset="0"/>
              </a:rPr>
              <a:t>Ê</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8193342" y="39655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S</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9013037" y="397827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vi-VN" sz="2400" b="1" dirty="0" smtClean="0">
                <a:solidFill>
                  <a:srgbClr val="FF0000"/>
                </a:solidFill>
                <a:latin typeface="Times New Roman" panose="02020603050405020304" pitchFamily="18" charset="0"/>
                <a:cs typeface="Times New Roman" panose="02020603050405020304" pitchFamily="18" charset="0"/>
              </a:rPr>
              <a:t>U</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290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 calcmode="lin" valueType="num">
                                      <p:cBhvr>
                                        <p:cTn id="2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 calcmode="lin" valueType="num">
                                      <p:cBhvr>
                                        <p:cTn id="55"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 calcmode="lin" valueType="num">
                                      <p:cBhvr>
                                        <p:cTn id="6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4">
                                            <p:txEl>
                                              <p:pRg st="0" end="0"/>
                                            </p:txEl>
                                          </p:spTgt>
                                        </p:tgtEl>
                                      </p:cBhvr>
                                    </p:animEffect>
                                  </p:childTnLst>
                                </p:cTn>
                              </p:par>
                            </p:childTnLst>
                          </p:cTn>
                        </p:par>
                      </p:childTnLst>
                    </p:cTn>
                  </p:par>
                </p:childTnLst>
              </p:cTn>
              <p:nextCondLst>
                <p:cond evt="onClick" delay="0">
                  <p:tgtEl>
                    <p:spTgt spid="24"/>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3" descr="2709853wve6p6f54v.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611313"/>
            <a:ext cx="8651875"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hlinkClick r:id="" action="ppaction://noaction" highlightClick="1" endSnd="1"/>
          </p:cNvPr>
          <p:cNvSpPr/>
          <p:nvPr/>
        </p:nvSpPr>
        <p:spPr>
          <a:xfrm>
            <a:off x="10253663" y="6286500"/>
            <a:ext cx="1816100" cy="493713"/>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GB" dirty="0">
                <a:solidFill>
                  <a:srgbClr val="FF0000"/>
                </a:solidFill>
              </a:rPr>
              <a:t>Stop Sound</a:t>
            </a:r>
          </a:p>
        </p:txBody>
      </p:sp>
    </p:spTree>
    <p:extLst>
      <p:ext uri="{BB962C8B-B14F-4D97-AF65-F5344CB8AC3E}">
        <p14:creationId xmlns:p14="http://schemas.microsoft.com/office/powerpoint/2010/main" val="2133296691"/>
      </p:ext>
    </p:extLst>
  </p:cSld>
  <p:clrMapOvr>
    <a:masterClrMapping/>
  </p:clrMapOvr>
  <p:transition spd="slow">
    <p:sndAc>
      <p:stSnd>
        <p:snd r:embed="rId2" name="NiemTinChienThang.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399" y="485140"/>
            <a:ext cx="11618191" cy="5632311"/>
          </a:xfrm>
          <a:prstGeom prst="rect">
            <a:avLst/>
          </a:prstGeom>
        </p:spPr>
        <p:txBody>
          <a:bodyPr wrap="square">
            <a:spAutoFit/>
          </a:bodyPr>
          <a:lstStyle/>
          <a:p>
            <a:pPr algn="just"/>
            <a:r>
              <a:rPr lang="vi-VN" sz="7200" b="1" dirty="0">
                <a:solidFill>
                  <a:srgbClr val="FF0000"/>
                </a:solidFill>
                <a:latin typeface="+mj-lt"/>
              </a:rPr>
              <a:t>19</a:t>
            </a:r>
            <a:r>
              <a:rPr lang="vi-VN" sz="7200" b="1" dirty="0">
                <a:latin typeface="+mj-lt"/>
              </a:rPr>
              <a:t> Hẳn anh biết các điều răn: </a:t>
            </a:r>
            <a:r>
              <a:rPr lang="en-US" sz="7200" b="1" dirty="0" smtClean="0">
                <a:latin typeface="Times New Roman" panose="02020603050405020304" pitchFamily="18" charset="0"/>
                <a:cs typeface="Times New Roman" panose="02020603050405020304" pitchFamily="18" charset="0"/>
              </a:rPr>
              <a:t>“</a:t>
            </a:r>
            <a:r>
              <a:rPr lang="vi-VN" sz="7200" b="1" dirty="0" smtClean="0">
                <a:latin typeface="+mj-lt"/>
              </a:rPr>
              <a:t>Chớ </a:t>
            </a:r>
            <a:r>
              <a:rPr lang="vi-VN" sz="7200" b="1" dirty="0">
                <a:latin typeface="+mj-lt"/>
              </a:rPr>
              <a:t>giết người, chớ ngoại tình, chớ trộm cắp, chớ làm chứng gian, chớ làm hại ai, hãy thờ cha kính mẹ</a:t>
            </a:r>
            <a:r>
              <a:rPr lang="vi-VN" sz="7200" b="1" dirty="0" smtClean="0">
                <a:latin typeface="+mj-lt"/>
              </a:rPr>
              <a:t>.</a:t>
            </a:r>
            <a:r>
              <a:rPr lang="en-US" sz="7200" b="1" dirty="0" smtClean="0">
                <a:latin typeface="Times New Roman" panose="02020603050405020304" pitchFamily="18" charset="0"/>
                <a:cs typeface="Times New Roman" panose="02020603050405020304" pitchFamily="18" charset="0"/>
              </a:rPr>
              <a:t>”</a:t>
            </a:r>
            <a:endParaRPr lang="vi-VN"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067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425" y="290946"/>
            <a:ext cx="11477625" cy="6001643"/>
          </a:xfrm>
          <a:prstGeom prst="rect">
            <a:avLst/>
          </a:prstGeom>
        </p:spPr>
        <p:txBody>
          <a:bodyPr wrap="square">
            <a:spAutoFit/>
          </a:bodyPr>
          <a:lstStyle/>
          <a:p>
            <a:pPr algn="just"/>
            <a:r>
              <a:rPr lang="vi-VN" sz="9600" b="1" dirty="0" smtClean="0">
                <a:solidFill>
                  <a:srgbClr val="FF0000"/>
                </a:solidFill>
                <a:latin typeface="+mj-lt"/>
              </a:rPr>
              <a:t>20</a:t>
            </a:r>
            <a:r>
              <a:rPr lang="vi-VN" sz="9600" b="1" dirty="0" smtClean="0">
                <a:latin typeface="+mj-lt"/>
              </a:rPr>
              <a:t> Anh ta nói: "Thưa Thầy, tất cả những điều đó, tôi đã tuân giữ từ thuở nhỏ."</a:t>
            </a:r>
            <a:endParaRPr lang="vi-VN" sz="9600" b="1" dirty="0">
              <a:latin typeface="+mj-lt"/>
            </a:endParaRPr>
          </a:p>
        </p:txBody>
      </p:sp>
    </p:spTree>
    <p:extLst>
      <p:ext uri="{BB962C8B-B14F-4D97-AF65-F5344CB8AC3E}">
        <p14:creationId xmlns:p14="http://schemas.microsoft.com/office/powerpoint/2010/main" val="13660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675" y="153750"/>
            <a:ext cx="11325225" cy="6555641"/>
          </a:xfrm>
          <a:prstGeom prst="rect">
            <a:avLst/>
          </a:prstGeom>
        </p:spPr>
        <p:txBody>
          <a:bodyPr wrap="square">
            <a:spAutoFit/>
          </a:bodyPr>
          <a:lstStyle/>
          <a:p>
            <a:pPr algn="just"/>
            <a:r>
              <a:rPr lang="vi-VN" sz="6000" b="1" dirty="0">
                <a:solidFill>
                  <a:srgbClr val="FF0000"/>
                </a:solidFill>
                <a:latin typeface="+mj-lt"/>
              </a:rPr>
              <a:t>21 </a:t>
            </a:r>
            <a:r>
              <a:rPr lang="vi-VN" sz="6000" b="1" dirty="0">
                <a:latin typeface="+mj-lt"/>
              </a:rPr>
              <a:t>Đức Giê-su đưa mắt nhìn anh ta và đem lòng yêu mến. Người bảo anh ta: "Anh chỉ thiếu có một điều, là hãy đi bán những gì anh có mà cho người nghèo, anh sẽ được một kho tàng trên trời. Rồi hãy đến theo tôi.".</a:t>
            </a:r>
          </a:p>
        </p:txBody>
      </p:sp>
    </p:spTree>
    <p:extLst>
      <p:ext uri="{BB962C8B-B14F-4D97-AF65-F5344CB8AC3E}">
        <p14:creationId xmlns:p14="http://schemas.microsoft.com/office/powerpoint/2010/main" val="179826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1" y="561976"/>
            <a:ext cx="11296650" cy="5509200"/>
          </a:xfrm>
          <a:prstGeom prst="rect">
            <a:avLst/>
          </a:prstGeom>
        </p:spPr>
        <p:txBody>
          <a:bodyPr wrap="square">
            <a:spAutoFit/>
          </a:bodyPr>
          <a:lstStyle/>
          <a:p>
            <a:pPr algn="just"/>
            <a:r>
              <a:rPr lang="vi-VN" sz="8800" b="1" dirty="0">
                <a:solidFill>
                  <a:srgbClr val="FF0000"/>
                </a:solidFill>
                <a:latin typeface="+mj-lt"/>
              </a:rPr>
              <a:t>22 </a:t>
            </a:r>
            <a:r>
              <a:rPr lang="vi-VN" sz="8800" b="1" dirty="0">
                <a:latin typeface="+mj-lt"/>
              </a:rPr>
              <a:t>Nghe lời đó, anh ta sa sầm nét mặt và buồn rầu bỏ đi, vì anh ta có nhiều của </a:t>
            </a:r>
            <a:r>
              <a:rPr lang="vi-VN" sz="8800" b="1" dirty="0" smtClean="0">
                <a:latin typeface="+mj-lt"/>
              </a:rPr>
              <a:t>cải</a:t>
            </a:r>
            <a:r>
              <a:rPr lang="en-US" sz="8800" b="1" dirty="0" smtClean="0">
                <a:latin typeface="+mj-lt"/>
              </a:rPr>
              <a:t>. </a:t>
            </a:r>
            <a:endParaRPr lang="en-US" sz="8800" b="1" dirty="0">
              <a:latin typeface="+mj-lt"/>
            </a:endParaRPr>
          </a:p>
        </p:txBody>
      </p:sp>
    </p:spTree>
    <p:extLst>
      <p:ext uri="{BB962C8B-B14F-4D97-AF65-F5344CB8AC3E}">
        <p14:creationId xmlns:p14="http://schemas.microsoft.com/office/powerpoint/2010/main" val="309089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425" y="447675"/>
            <a:ext cx="11506200" cy="5632311"/>
          </a:xfrm>
          <a:prstGeom prst="rect">
            <a:avLst/>
          </a:prstGeom>
        </p:spPr>
        <p:txBody>
          <a:bodyPr wrap="square">
            <a:spAutoFit/>
          </a:bodyPr>
          <a:lstStyle/>
          <a:p>
            <a:pPr algn="just"/>
            <a:r>
              <a:rPr lang="vi-VN" sz="7200" b="1" dirty="0" smtClean="0">
                <a:solidFill>
                  <a:srgbClr val="FF0000"/>
                </a:solidFill>
                <a:latin typeface="+mj-lt"/>
              </a:rPr>
              <a:t>23 </a:t>
            </a:r>
            <a:r>
              <a:rPr lang="vi-VN" sz="7200" b="1" dirty="0" smtClean="0">
                <a:latin typeface="+mj-lt"/>
              </a:rPr>
              <a:t>Đức Giê-su rảo mắt nhìn chung quanh, rồi nói với các môn đệ: </a:t>
            </a:r>
            <a:r>
              <a:rPr lang="en-US" sz="7200" b="1" dirty="0" smtClean="0">
                <a:latin typeface="Times New Roman" panose="02020603050405020304" pitchFamily="18" charset="0"/>
                <a:cs typeface="Times New Roman" panose="02020603050405020304" pitchFamily="18" charset="0"/>
              </a:rPr>
              <a:t>“</a:t>
            </a:r>
            <a:r>
              <a:rPr lang="vi-VN" sz="7200" b="1" dirty="0" smtClean="0">
                <a:latin typeface="+mj-lt"/>
              </a:rPr>
              <a:t>Những người có của thì khó vào Nước Thiên Chúa biết bao!</a:t>
            </a:r>
            <a:r>
              <a:rPr lang="en-US" sz="7200" b="1" dirty="0" smtClean="0">
                <a:latin typeface="Times New Roman" panose="02020603050405020304" pitchFamily="18" charset="0"/>
                <a:cs typeface="Times New Roman" panose="02020603050405020304" pitchFamily="18" charset="0"/>
              </a:rPr>
              <a:t>”</a:t>
            </a:r>
            <a:r>
              <a:rPr lang="vi-VN" sz="7200" b="1" dirty="0" smtClean="0">
                <a:latin typeface="+mj-lt"/>
              </a:rPr>
              <a:t> </a:t>
            </a:r>
            <a:endParaRPr lang="en-US" sz="7200" b="1" dirty="0">
              <a:latin typeface="+mj-lt"/>
            </a:endParaRPr>
          </a:p>
        </p:txBody>
      </p:sp>
    </p:spTree>
    <p:extLst>
      <p:ext uri="{BB962C8B-B14F-4D97-AF65-F5344CB8AC3E}">
        <p14:creationId xmlns:p14="http://schemas.microsoft.com/office/powerpoint/2010/main" val="348763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275" y="257175"/>
            <a:ext cx="11677650" cy="5632311"/>
          </a:xfrm>
          <a:prstGeom prst="rect">
            <a:avLst/>
          </a:prstGeom>
        </p:spPr>
        <p:txBody>
          <a:bodyPr wrap="square">
            <a:spAutoFit/>
          </a:bodyPr>
          <a:lstStyle/>
          <a:p>
            <a:pPr algn="just"/>
            <a:r>
              <a:rPr lang="vi-VN" sz="7200" b="1" dirty="0" smtClean="0">
                <a:solidFill>
                  <a:srgbClr val="FF0000"/>
                </a:solidFill>
                <a:latin typeface="+mj-lt"/>
              </a:rPr>
              <a:t>24</a:t>
            </a:r>
            <a:r>
              <a:rPr lang="vi-VN" sz="7200" b="1" dirty="0" smtClean="0">
                <a:latin typeface="+mj-lt"/>
              </a:rPr>
              <a:t> </a:t>
            </a:r>
            <a:r>
              <a:rPr lang="vi-VN" sz="7200" b="1" dirty="0">
                <a:latin typeface="+mj-lt"/>
              </a:rPr>
              <a:t>Nghe Người nói thế, các môn đệ sững sờ. Nhưng Người lại tiếp: "Các con ơi, vào được Nước Thiên Chúa thật khó biết bao!</a:t>
            </a:r>
            <a:endParaRPr lang="en-US" sz="7200" b="1" dirty="0">
              <a:latin typeface="+mj-lt"/>
            </a:endParaRPr>
          </a:p>
        </p:txBody>
      </p:sp>
    </p:spTree>
    <p:extLst>
      <p:ext uri="{BB962C8B-B14F-4D97-AF65-F5344CB8AC3E}">
        <p14:creationId xmlns:p14="http://schemas.microsoft.com/office/powerpoint/2010/main" val="2044869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4" y="285750"/>
            <a:ext cx="11744325" cy="6001643"/>
          </a:xfrm>
          <a:prstGeom prst="rect">
            <a:avLst/>
          </a:prstGeom>
        </p:spPr>
        <p:txBody>
          <a:bodyPr wrap="square">
            <a:spAutoFit/>
          </a:bodyPr>
          <a:lstStyle/>
          <a:p>
            <a:pPr algn="just"/>
            <a:r>
              <a:rPr lang="vi-VN" sz="9600" b="1" dirty="0">
                <a:solidFill>
                  <a:srgbClr val="FF0000"/>
                </a:solidFill>
                <a:latin typeface="+mj-lt"/>
              </a:rPr>
              <a:t>25</a:t>
            </a:r>
            <a:r>
              <a:rPr lang="vi-VN" sz="9600" b="1" dirty="0">
                <a:latin typeface="+mj-lt"/>
              </a:rPr>
              <a:t> Con lạc đà chui qua lỗ kim còn dễ hơn người giàu vào Nước Thiên Chúa</a:t>
            </a:r>
            <a:r>
              <a:rPr lang="vi-VN" sz="9600" b="1" dirty="0" smtClean="0">
                <a:latin typeface="+mj-lt"/>
              </a:rPr>
              <a:t>.</a:t>
            </a:r>
            <a:r>
              <a:rPr lang="en-US" sz="9600" b="1" dirty="0" smtClean="0">
                <a:latin typeface="+mj-lt"/>
              </a:rPr>
              <a:t> </a:t>
            </a:r>
            <a:endParaRPr lang="en-US" sz="9600" b="1" dirty="0">
              <a:latin typeface="+mj-lt"/>
            </a:endParaRPr>
          </a:p>
        </p:txBody>
      </p:sp>
    </p:spTree>
    <p:extLst>
      <p:ext uri="{BB962C8B-B14F-4D97-AF65-F5344CB8AC3E}">
        <p14:creationId xmlns:p14="http://schemas.microsoft.com/office/powerpoint/2010/main" val="24519642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839</Words>
  <Application>Microsoft Office PowerPoint</Application>
  <PresentationFormat>Widescreen</PresentationFormat>
  <Paragraphs>165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Tahoma</vt:lpstr>
      <vt:lpstr>Times New Roman</vt:lpstr>
      <vt:lpstr>VNI-Thufap3</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2024-10-09T01:35:58Z</dcterms:created>
  <dcterms:modified xsi:type="dcterms:W3CDTF">2024-10-12T01:28:54Z</dcterms:modified>
</cp:coreProperties>
</file>