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288" r:id="rId8"/>
    <p:sldId id="293" r:id="rId9"/>
    <p:sldId id="316" r:id="rId10"/>
    <p:sldId id="301" r:id="rId11"/>
    <p:sldId id="260" r:id="rId12"/>
    <p:sldId id="261" r:id="rId13"/>
    <p:sldId id="299" r:id="rId14"/>
    <p:sldId id="298" r:id="rId15"/>
    <p:sldId id="297" r:id="rId16"/>
    <p:sldId id="302" r:id="rId17"/>
    <p:sldId id="29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>
        <p:scale>
          <a:sx n="75" d="100"/>
          <a:sy n="75" d="100"/>
        </p:scale>
        <p:origin x="1555" y="11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05/09/2024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0034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XXIII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46EA8F-B4A6-48B6-8F00-028E2A62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84552"/>
              </p:ext>
            </p:extLst>
          </p:nvPr>
        </p:nvGraphicFramePr>
        <p:xfrm>
          <a:off x="416560" y="70950"/>
          <a:ext cx="11582395" cy="6787053"/>
        </p:xfrm>
        <a:graphic>
          <a:graphicData uri="http://schemas.openxmlformats.org/drawingml/2006/table">
            <a:tbl>
              <a:tblPr firstRow="1" firstCol="1" bandRow="1"/>
              <a:tblGrid>
                <a:gridCol w="1052945">
                  <a:extLst>
                    <a:ext uri="{9D8B030D-6E8A-4147-A177-3AD203B41FA5}">
                      <a16:colId xmlns:a16="http://schemas.microsoft.com/office/drawing/2014/main" val="345034894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636574053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1929835636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486223820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2021454977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697542569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1351711908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3222691051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2237527551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4279898724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308615362"/>
                    </a:ext>
                  </a:extLst>
                </a:gridCol>
              </a:tblGrid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4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4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6506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830976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609262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345701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067270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Õ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426926"/>
                  </a:ext>
                </a:extLst>
              </a:tr>
              <a:tr h="96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441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mù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phong hủi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vừa điếc vừa ngọng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bị quỷ ám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907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vừa điếc vừa ngọng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 MIỀN THẬP TỈNH,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ĐÃ CHỮA CHO NGƯỜI NÀY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bước ra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sáng lên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đứng dậy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mở ra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776"/>
            <a:ext cx="12233366" cy="803243"/>
            <a:chOff x="-1896924" y="3982366"/>
            <a:chExt cx="10560440" cy="68848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98504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mở ra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“ÉP-PHA-TA” NGHĨA LÀ GÌ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Đặt ngón tay vào lỗ tai anh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Bôi nước miếng vào lưỡi anh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Sai anh đến hồ Si-lô-ác mà rửa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A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3654511"/>
            <a:ext cx="12258546" cy="814295"/>
            <a:chOff x="-1896924" y="4711697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Bôi nước miếng vào lưỡi anh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CÁCH ĐỨC GIÊ-SU CHỮA LÀNH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NGƯỜI VỪA ĐIẾC VỪA NGỌNG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Hết sức kinh ngạc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hoàng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Sợ hãi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Vui mừng hoan hỉ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3507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Hết sức kinh ngạc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CHỨNG KIẾN ĐỨC GIÊ-SU CHỮA LÀNH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VỪA ĐIẾC VỪA NGỌNG, DÂN CHÚNG CÓ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THÁI ĐỘ GÌ?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Lập tức lưỡi người bệnh như hết bị buộc lại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bệnh nhảy mừng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Lập tức tai người bệnh được mở ra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C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8867"/>
            <a:ext cx="12227749" cy="820207"/>
            <a:chOff x="-1896924" y="3209495"/>
            <a:chExt cx="10555592" cy="70302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0401" y="322671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C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ĐỨC GIÊ-SU NGƯỚC MẮT LÊN TRỜI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NÓI “ÉP-PHA-TA”, NGHĨA LÀ “HÃY MỞ RA”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THÌ ĐIỀU GÌ ĐÃ XẢY RA CHO NGƯỜI BỆNH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685371" y="14113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141730"/>
            <a:ext cx="6083719" cy="318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lắng nghe </a:t>
            </a:r>
            <a:br>
              <a:rPr lang="en-US" sz="48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48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Lời Chúa, thiếu nhi cần có thái độ nào?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bỏ vùng Tia, đi qua ngả Xi-đôn, đến biển hồ Ga-li-lê vào miền Thập Tỉnh.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</a:t>
            </a:r>
            <a:r>
              <a:rPr lang="en-US" sz="31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ta đem một người vừa điếc vừa ngọng đến với Đức Giê-su, và xin Người đặt tay trên anh.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kéo riêng anh ta ra khỏi đám đông, đặt ngón tay vào lỗ tai anh, và nhổ nước miếng mà bôi vào lưỡi anh.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ngước mắt lên trời, thở dài và nói : Ép-pha-tha, nghĩa là : hãy mở ra! Lập tức tai anh ta mở ra, lưỡi như hết bị buộc lại.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ta nói được rõ ràng. Đức Giê-su cấm họ không được kể chuyện đó với ai cả. Nhưng Người càng cấm, họ càng đồn ra.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hết sức kinh ngạc, và nói: “Ông ấy làm việc gì cũng tốt đẹp cả: ông làm cho kẻ điếc nghe được, và kẻ câm nói được.”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ĐỨC GIÊ-SU BỎ VÙNG TIA, ĐI QUA NGẢ XI-ĐÔN,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 BIỂN HỒ GA-LI-LÊ VÀO MIỀN NÀO 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756733-D36D-4CA3-857D-67CD7C938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75555"/>
              </p:ext>
            </p:extLst>
          </p:nvPr>
        </p:nvGraphicFramePr>
        <p:xfrm>
          <a:off x="1510747" y="70950"/>
          <a:ext cx="9187728" cy="4829041"/>
        </p:xfrm>
        <a:graphic>
          <a:graphicData uri="http://schemas.openxmlformats.org/drawingml/2006/table">
            <a:tbl>
              <a:tblPr firstRow="1" firstCol="1" bandRow="1"/>
              <a:tblGrid>
                <a:gridCol w="835248">
                  <a:extLst>
                    <a:ext uri="{9D8B030D-6E8A-4147-A177-3AD203B41FA5}">
                      <a16:colId xmlns:a16="http://schemas.microsoft.com/office/drawing/2014/main" val="345034894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636574053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1929835636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486223820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2021454977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697542569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1351711908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3222691051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2237527551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4279898724"/>
                    </a:ext>
                  </a:extLst>
                </a:gridCol>
                <a:gridCol w="835248">
                  <a:extLst>
                    <a:ext uri="{9D8B030D-6E8A-4147-A177-3AD203B41FA5}">
                      <a16:colId xmlns:a16="http://schemas.microsoft.com/office/drawing/2014/main" val="308615362"/>
                    </a:ext>
                  </a:extLst>
                </a:gridCol>
              </a:tblGrid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4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650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83097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609262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345701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067270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Õ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42692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441918"/>
                  </a:ext>
                </a:extLst>
              </a:tr>
            </a:tbl>
          </a:graphicData>
        </a:graphic>
      </p:graphicFrame>
      <p:sp>
        <p:nvSpPr>
          <p:cNvPr id="100" name="Rectangle 99">
            <a:extLst>
              <a:ext uri="{FF2B5EF4-FFF2-40B4-BE49-F238E27FC236}">
                <a16:creationId xmlns:a16="http://schemas.microsoft.com/office/drawing/2014/main" id="{486631D0-9D0F-498D-A414-D93448DB18A8}"/>
              </a:ext>
            </a:extLst>
          </p:cNvPr>
          <p:cNvSpPr/>
          <p:nvPr/>
        </p:nvSpPr>
        <p:spPr>
          <a:xfrm>
            <a:off x="2343121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E2474-60F2-4268-AF1C-C87E0890EBF3}"/>
              </a:ext>
            </a:extLst>
          </p:cNvPr>
          <p:cNvSpPr/>
          <p:nvPr/>
        </p:nvSpPr>
        <p:spPr>
          <a:xfrm>
            <a:off x="3180081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33128F-A6DA-4A11-ACF4-9EDBA5DF6237}"/>
              </a:ext>
            </a:extLst>
          </p:cNvPr>
          <p:cNvSpPr/>
          <p:nvPr/>
        </p:nvSpPr>
        <p:spPr>
          <a:xfrm>
            <a:off x="4006881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4F571E-A276-4BE4-9B53-18B1D6E1A147}"/>
              </a:ext>
            </a:extLst>
          </p:cNvPr>
          <p:cNvSpPr/>
          <p:nvPr/>
        </p:nvSpPr>
        <p:spPr>
          <a:xfrm>
            <a:off x="4843841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3A1F9C-3DE6-4AF9-835A-A015C8ABDDCD}"/>
              </a:ext>
            </a:extLst>
          </p:cNvPr>
          <p:cNvSpPr/>
          <p:nvPr/>
        </p:nvSpPr>
        <p:spPr>
          <a:xfrm>
            <a:off x="5686897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1924100-1930-437A-A96B-AB78F2442423}"/>
              </a:ext>
            </a:extLst>
          </p:cNvPr>
          <p:cNvSpPr/>
          <p:nvPr/>
        </p:nvSpPr>
        <p:spPr>
          <a:xfrm>
            <a:off x="6523857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B31F12-C19A-42BE-ADB8-5383959DD830}"/>
              </a:ext>
            </a:extLst>
          </p:cNvPr>
          <p:cNvSpPr/>
          <p:nvPr/>
        </p:nvSpPr>
        <p:spPr>
          <a:xfrm>
            <a:off x="7356753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01442C4-1858-4BD6-8DD5-FE33A14DC588}"/>
              </a:ext>
            </a:extLst>
          </p:cNvPr>
          <p:cNvSpPr/>
          <p:nvPr/>
        </p:nvSpPr>
        <p:spPr>
          <a:xfrm>
            <a:off x="8193713" y="7031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784A9E4-B77E-4C72-8427-DF41D740A4E7}"/>
              </a:ext>
            </a:extLst>
          </p:cNvPr>
          <p:cNvSpPr/>
          <p:nvPr/>
        </p:nvSpPr>
        <p:spPr>
          <a:xfrm>
            <a:off x="1510747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1F7C37-3C96-4570-A3A0-22D9BDD18BE5}"/>
              </a:ext>
            </a:extLst>
          </p:cNvPr>
          <p:cNvSpPr/>
          <p:nvPr/>
        </p:nvSpPr>
        <p:spPr>
          <a:xfrm>
            <a:off x="2347707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8086E1B-E04D-4618-8A83-93FD8F6A6113}"/>
              </a:ext>
            </a:extLst>
          </p:cNvPr>
          <p:cNvSpPr/>
          <p:nvPr/>
        </p:nvSpPr>
        <p:spPr>
          <a:xfrm>
            <a:off x="3174507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BD66C7-A58D-4759-AD1D-468311353D11}"/>
              </a:ext>
            </a:extLst>
          </p:cNvPr>
          <p:cNvSpPr/>
          <p:nvPr/>
        </p:nvSpPr>
        <p:spPr>
          <a:xfrm>
            <a:off x="4011467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85F931F-0734-4992-A669-B2DCA4AF287B}"/>
              </a:ext>
            </a:extLst>
          </p:cNvPr>
          <p:cNvSpPr/>
          <p:nvPr/>
        </p:nvSpPr>
        <p:spPr>
          <a:xfrm>
            <a:off x="4854523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BCE6FA-A1E5-4DF8-8017-0804B9A3C6F7}"/>
              </a:ext>
            </a:extLst>
          </p:cNvPr>
          <p:cNvSpPr/>
          <p:nvPr/>
        </p:nvSpPr>
        <p:spPr>
          <a:xfrm>
            <a:off x="5691483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5A67914-662A-4DF1-8114-82EF51878EEE}"/>
              </a:ext>
            </a:extLst>
          </p:cNvPr>
          <p:cNvSpPr/>
          <p:nvPr/>
        </p:nvSpPr>
        <p:spPr>
          <a:xfrm>
            <a:off x="6524379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60386DA-EA06-4F37-80EE-8B9924BD94C1}"/>
              </a:ext>
            </a:extLst>
          </p:cNvPr>
          <p:cNvSpPr/>
          <p:nvPr/>
        </p:nvSpPr>
        <p:spPr>
          <a:xfrm>
            <a:off x="7361339" y="76024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8AFD05E-C5DD-4DBE-88EE-3BC4F620FED5}"/>
              </a:ext>
            </a:extLst>
          </p:cNvPr>
          <p:cNvSpPr/>
          <p:nvPr/>
        </p:nvSpPr>
        <p:spPr>
          <a:xfrm>
            <a:off x="8194132" y="7604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859DF62-BA24-4F2A-BB5A-049EEDB109D5}"/>
              </a:ext>
            </a:extLst>
          </p:cNvPr>
          <p:cNvSpPr/>
          <p:nvPr/>
        </p:nvSpPr>
        <p:spPr>
          <a:xfrm>
            <a:off x="9031092" y="7604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44420E9-59C6-4BF2-9674-337AD2FDCC9E}"/>
              </a:ext>
            </a:extLst>
          </p:cNvPr>
          <p:cNvSpPr/>
          <p:nvPr/>
        </p:nvSpPr>
        <p:spPr>
          <a:xfrm>
            <a:off x="1510747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23E632F-DF78-4305-BD4F-066317CED9DA}"/>
              </a:ext>
            </a:extLst>
          </p:cNvPr>
          <p:cNvSpPr/>
          <p:nvPr/>
        </p:nvSpPr>
        <p:spPr>
          <a:xfrm>
            <a:off x="2347707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D4D84B-E013-432C-BF68-6AC840C4138B}"/>
              </a:ext>
            </a:extLst>
          </p:cNvPr>
          <p:cNvSpPr/>
          <p:nvPr/>
        </p:nvSpPr>
        <p:spPr>
          <a:xfrm>
            <a:off x="3174507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2A2D09D-34AF-495C-9E6E-5B5191E46EF9}"/>
              </a:ext>
            </a:extLst>
          </p:cNvPr>
          <p:cNvSpPr/>
          <p:nvPr/>
        </p:nvSpPr>
        <p:spPr>
          <a:xfrm>
            <a:off x="4011467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431C694-2146-4665-9FDA-9D9BFA8DE798}"/>
              </a:ext>
            </a:extLst>
          </p:cNvPr>
          <p:cNvSpPr/>
          <p:nvPr/>
        </p:nvSpPr>
        <p:spPr>
          <a:xfrm>
            <a:off x="4854523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FD56F19-EDFF-4C9B-A106-97E88C66D3B7}"/>
              </a:ext>
            </a:extLst>
          </p:cNvPr>
          <p:cNvSpPr/>
          <p:nvPr/>
        </p:nvSpPr>
        <p:spPr>
          <a:xfrm>
            <a:off x="5691483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7DC351-363E-48DB-A2CC-31EFA877392F}"/>
              </a:ext>
            </a:extLst>
          </p:cNvPr>
          <p:cNvSpPr/>
          <p:nvPr/>
        </p:nvSpPr>
        <p:spPr>
          <a:xfrm>
            <a:off x="6524379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B732742-E1DF-454D-83C7-10BF9DC2B016}"/>
              </a:ext>
            </a:extLst>
          </p:cNvPr>
          <p:cNvSpPr/>
          <p:nvPr/>
        </p:nvSpPr>
        <p:spPr>
          <a:xfrm>
            <a:off x="7361339" y="145341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F5767B5-B975-4602-9841-5ED62BD3E80A}"/>
              </a:ext>
            </a:extLst>
          </p:cNvPr>
          <p:cNvSpPr/>
          <p:nvPr/>
        </p:nvSpPr>
        <p:spPr>
          <a:xfrm>
            <a:off x="8194132" y="145363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AB4DC80-8652-4E50-A747-5EAEBF8544CE}"/>
              </a:ext>
            </a:extLst>
          </p:cNvPr>
          <p:cNvSpPr/>
          <p:nvPr/>
        </p:nvSpPr>
        <p:spPr>
          <a:xfrm>
            <a:off x="9031092" y="145363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032810E-4269-4BD3-9EC5-F0EC319D8541}"/>
              </a:ext>
            </a:extLst>
          </p:cNvPr>
          <p:cNvSpPr/>
          <p:nvPr/>
        </p:nvSpPr>
        <p:spPr>
          <a:xfrm>
            <a:off x="9866236" y="1447707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1699950-61A4-4838-90FA-F60024174AAE}"/>
              </a:ext>
            </a:extLst>
          </p:cNvPr>
          <p:cNvSpPr/>
          <p:nvPr/>
        </p:nvSpPr>
        <p:spPr>
          <a:xfrm>
            <a:off x="1513117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22C0E7B-C42C-458A-81D9-1D8A66EC3D17}"/>
              </a:ext>
            </a:extLst>
          </p:cNvPr>
          <p:cNvSpPr/>
          <p:nvPr/>
        </p:nvSpPr>
        <p:spPr>
          <a:xfrm>
            <a:off x="2350077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A998D92-1C37-4296-96E7-7F9C96D13EAE}"/>
              </a:ext>
            </a:extLst>
          </p:cNvPr>
          <p:cNvSpPr/>
          <p:nvPr/>
        </p:nvSpPr>
        <p:spPr>
          <a:xfrm>
            <a:off x="3176877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439D0FB-23AD-424A-9014-3B57250B6975}"/>
              </a:ext>
            </a:extLst>
          </p:cNvPr>
          <p:cNvSpPr/>
          <p:nvPr/>
        </p:nvSpPr>
        <p:spPr>
          <a:xfrm>
            <a:off x="4013837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1F1D386-D8E3-4A0C-9C79-C5691F72FF57}"/>
              </a:ext>
            </a:extLst>
          </p:cNvPr>
          <p:cNvSpPr/>
          <p:nvPr/>
        </p:nvSpPr>
        <p:spPr>
          <a:xfrm>
            <a:off x="4856893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E79329-D658-4A02-8C52-86DAE301A60E}"/>
              </a:ext>
            </a:extLst>
          </p:cNvPr>
          <p:cNvSpPr/>
          <p:nvPr/>
        </p:nvSpPr>
        <p:spPr>
          <a:xfrm>
            <a:off x="5693853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7E5BF3C-AE34-4E23-B5AE-E129E45574EC}"/>
              </a:ext>
            </a:extLst>
          </p:cNvPr>
          <p:cNvSpPr/>
          <p:nvPr/>
        </p:nvSpPr>
        <p:spPr>
          <a:xfrm>
            <a:off x="6526749" y="2137153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EA82369-62D2-49E4-922B-9A3F438DBEEF}"/>
              </a:ext>
            </a:extLst>
          </p:cNvPr>
          <p:cNvSpPr/>
          <p:nvPr/>
        </p:nvSpPr>
        <p:spPr>
          <a:xfrm>
            <a:off x="1510747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E1DAA04-B9CF-4F46-BD59-6A6AEFA8C036}"/>
              </a:ext>
            </a:extLst>
          </p:cNvPr>
          <p:cNvSpPr/>
          <p:nvPr/>
        </p:nvSpPr>
        <p:spPr>
          <a:xfrm>
            <a:off x="2347707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73437D6-DF43-43DA-AA23-14C7D143B567}"/>
              </a:ext>
            </a:extLst>
          </p:cNvPr>
          <p:cNvSpPr/>
          <p:nvPr/>
        </p:nvSpPr>
        <p:spPr>
          <a:xfrm>
            <a:off x="3174507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C86C704-F9F4-42D8-904A-43995AEA9ADF}"/>
              </a:ext>
            </a:extLst>
          </p:cNvPr>
          <p:cNvSpPr/>
          <p:nvPr/>
        </p:nvSpPr>
        <p:spPr>
          <a:xfrm>
            <a:off x="4011467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5308F5D-5747-4C28-8A12-0E23B0C627D3}"/>
              </a:ext>
            </a:extLst>
          </p:cNvPr>
          <p:cNvSpPr/>
          <p:nvPr/>
        </p:nvSpPr>
        <p:spPr>
          <a:xfrm>
            <a:off x="4854523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2011FC-D640-4B65-A729-E35963800912}"/>
              </a:ext>
            </a:extLst>
          </p:cNvPr>
          <p:cNvSpPr/>
          <p:nvPr/>
        </p:nvSpPr>
        <p:spPr>
          <a:xfrm>
            <a:off x="5691483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BD8D66-596E-476C-85EC-87C68ECC9296}"/>
              </a:ext>
            </a:extLst>
          </p:cNvPr>
          <p:cNvSpPr/>
          <p:nvPr/>
        </p:nvSpPr>
        <p:spPr>
          <a:xfrm>
            <a:off x="6524379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15C34C6-821D-4BB1-A288-EDC789144C65}"/>
              </a:ext>
            </a:extLst>
          </p:cNvPr>
          <p:cNvSpPr/>
          <p:nvPr/>
        </p:nvSpPr>
        <p:spPr>
          <a:xfrm>
            <a:off x="7361339" y="2822721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7BDEC6E-F453-4763-AD85-7A3CE1713CBF}"/>
              </a:ext>
            </a:extLst>
          </p:cNvPr>
          <p:cNvSpPr/>
          <p:nvPr/>
        </p:nvSpPr>
        <p:spPr>
          <a:xfrm>
            <a:off x="8194132" y="282293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F553714-EA1C-4035-8B4B-CED48F979615}"/>
              </a:ext>
            </a:extLst>
          </p:cNvPr>
          <p:cNvSpPr/>
          <p:nvPr/>
        </p:nvSpPr>
        <p:spPr>
          <a:xfrm>
            <a:off x="3180081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CF28858-44CD-4C47-9588-5514416556E3}"/>
              </a:ext>
            </a:extLst>
          </p:cNvPr>
          <p:cNvSpPr/>
          <p:nvPr/>
        </p:nvSpPr>
        <p:spPr>
          <a:xfrm>
            <a:off x="4006881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3EBE961-1EB5-4D8F-B978-4E72136BB0CE}"/>
              </a:ext>
            </a:extLst>
          </p:cNvPr>
          <p:cNvSpPr/>
          <p:nvPr/>
        </p:nvSpPr>
        <p:spPr>
          <a:xfrm>
            <a:off x="4843841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34CD2D9-388B-4203-A073-39560BA56B01}"/>
              </a:ext>
            </a:extLst>
          </p:cNvPr>
          <p:cNvSpPr/>
          <p:nvPr/>
        </p:nvSpPr>
        <p:spPr>
          <a:xfrm>
            <a:off x="5686897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99809D6-B5FD-4C32-95B6-A437CC728D1E}"/>
              </a:ext>
            </a:extLst>
          </p:cNvPr>
          <p:cNvSpPr/>
          <p:nvPr/>
        </p:nvSpPr>
        <p:spPr>
          <a:xfrm>
            <a:off x="6523857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FEEEC10-B531-437C-BF99-D451CA7FED68}"/>
              </a:ext>
            </a:extLst>
          </p:cNvPr>
          <p:cNvSpPr/>
          <p:nvPr/>
        </p:nvSpPr>
        <p:spPr>
          <a:xfrm>
            <a:off x="7356753" y="351455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A0E6862-34BB-4B67-9072-CEAF3D9C6B3D}"/>
              </a:ext>
            </a:extLst>
          </p:cNvPr>
          <p:cNvSpPr/>
          <p:nvPr/>
        </p:nvSpPr>
        <p:spPr>
          <a:xfrm>
            <a:off x="2349501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BB7CB50-5DA9-4D2F-B54A-60AC3D4DD94B}"/>
              </a:ext>
            </a:extLst>
          </p:cNvPr>
          <p:cNvSpPr/>
          <p:nvPr/>
        </p:nvSpPr>
        <p:spPr>
          <a:xfrm>
            <a:off x="3176301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DE8E6BC-1890-4134-BD0C-FF3BE0B0DB82}"/>
              </a:ext>
            </a:extLst>
          </p:cNvPr>
          <p:cNvSpPr/>
          <p:nvPr/>
        </p:nvSpPr>
        <p:spPr>
          <a:xfrm>
            <a:off x="4013261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ED9796A-458B-4382-B964-EB7AB473F156}"/>
              </a:ext>
            </a:extLst>
          </p:cNvPr>
          <p:cNvSpPr/>
          <p:nvPr/>
        </p:nvSpPr>
        <p:spPr>
          <a:xfrm>
            <a:off x="4856317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366B6D2-4A76-4AA2-B124-1CB8F74EAEF1}"/>
              </a:ext>
            </a:extLst>
          </p:cNvPr>
          <p:cNvSpPr/>
          <p:nvPr/>
        </p:nvSpPr>
        <p:spPr>
          <a:xfrm>
            <a:off x="5693277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9214DFE-9C61-459C-A172-8553965C62F1}"/>
              </a:ext>
            </a:extLst>
          </p:cNvPr>
          <p:cNvSpPr/>
          <p:nvPr/>
        </p:nvSpPr>
        <p:spPr>
          <a:xfrm>
            <a:off x="6526173" y="4207975"/>
            <a:ext cx="83696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C39A7CD-72B5-4A30-8C65-B64C4B1A3366}"/>
              </a:ext>
            </a:extLst>
          </p:cNvPr>
          <p:cNvSpPr/>
          <p:nvPr/>
        </p:nvSpPr>
        <p:spPr>
          <a:xfrm>
            <a:off x="0" y="500754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SAU KHI LÀM PHÉP LẠ,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CẤM DÂN CHÚNG LÀM GÌ ?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4D7106F-AFC1-4C89-B274-6D1A181F9882}"/>
              </a:ext>
            </a:extLst>
          </p:cNvPr>
          <p:cNvSpPr/>
          <p:nvPr/>
        </p:nvSpPr>
        <p:spPr>
          <a:xfrm>
            <a:off x="0" y="499230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THÁI ĐỘ CỦA NGƯỜI DÂN SAU KHI CHỨNG KIẾN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PHÉP LẠ CỦA CHÚA GIÊ-SU?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794F029-DCC7-41C8-B390-4A2391AAED7E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CHÚA GIÊ-SU CHỮA LÀNH CHO NGƯỜI BỊ LÀM SAO ?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36B289D-2671-4E9E-BC10-55F17B3ECD2B}"/>
              </a:ext>
            </a:extLst>
          </p:cNvPr>
          <p:cNvSpPr/>
          <p:nvPr/>
        </p:nvSpPr>
        <p:spPr>
          <a:xfrm>
            <a:off x="0" y="500754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CHÚA GIÊ-SU ĐÃ BÔI GÌ VÀO LƯỠI ANH CÂM ĐIẾC ?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577B77F-E45D-46FB-8DB7-C920DE37707B}"/>
              </a:ext>
            </a:extLst>
          </p:cNvPr>
          <p:cNvSpPr/>
          <p:nvPr/>
        </p:nvSpPr>
        <p:spPr>
          <a:xfrm>
            <a:off x="0" y="500754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SAU KHI CHÚA GIÊ-SU BÔI NƯỚC MIẾNG VÀO LƯỠI</a:t>
            </a:r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CÂM ĐIẾC, THÌ LƯỠI ANH TA ĐƯỢC THÁO GỠ,</a:t>
            </a:r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ANH NÓI ĐƯỢC THẾ NÀO?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A61074D-280F-4031-AE80-14F6D4968E25}"/>
              </a:ext>
            </a:extLst>
          </p:cNvPr>
          <p:cNvSpPr/>
          <p:nvPr/>
        </p:nvSpPr>
        <p:spPr>
          <a:xfrm>
            <a:off x="0" y="499738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CHÚA GIÊ-SU CHỮA LÀNH CHO ANH CÂM ĐIẾC</a:t>
            </a:r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Ở GẦN BIỂN HỒ GÌ ?</a:t>
            </a:r>
          </a:p>
        </p:txBody>
      </p:sp>
    </p:spTree>
    <p:extLst>
      <p:ext uri="{BB962C8B-B14F-4D97-AF65-F5344CB8AC3E}">
        <p14:creationId xmlns:p14="http://schemas.microsoft.com/office/powerpoint/2010/main" val="345640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00" grpId="0" animBg="1"/>
      <p:bldP spid="100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747</Words>
  <Application>Microsoft Office PowerPoint</Application>
  <PresentationFormat>Widescreen</PresentationFormat>
  <Paragraphs>218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Người ta đem một người vừa điếc vừa ngọng đến với Đức Giê-su, và xin Người đặt tay trên anh.</vt:lpstr>
      <vt:lpstr>Người kéo riêng anh ta ra khỏi đám đông, đặt ngón tay vào lỗ tai anh, và nhổ nước miếng mà bôi vào lưỡi anh.</vt:lpstr>
      <vt:lpstr>Rồi Người ngước mắt lên trời, thở dài và nói : Ép-pha-tha, nghĩa là : hãy mở ra! Lập tức tai anh ta mở ra, lưỡi như hết bị buộc lại.</vt:lpstr>
      <vt:lpstr>Anh ta nói được rõ ràng. Đức Giê-su cấm họ không được kể chuyện đó với ai cả. Nhưng Người càng cấm, họ càng đồn ra.</vt:lpstr>
      <vt:lpstr>Họ hết sức kinh ngạc, và nói: “Ông ấy làm việc gì cũng tốt đẹp cả: ông làm cho kẻ điếc nghe được, và kẻ câm nói được.”Đó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45</cp:revision>
  <dcterms:created xsi:type="dcterms:W3CDTF">2020-05-22T13:54:49Z</dcterms:created>
  <dcterms:modified xsi:type="dcterms:W3CDTF">2024-09-05T16:04:13Z</dcterms:modified>
</cp:coreProperties>
</file>