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87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288" r:id="rId13"/>
    <p:sldId id="293" r:id="rId14"/>
    <p:sldId id="294" r:id="rId15"/>
    <p:sldId id="301" r:id="rId16"/>
    <p:sldId id="260" r:id="rId17"/>
    <p:sldId id="261" r:id="rId18"/>
    <p:sldId id="299" r:id="rId19"/>
    <p:sldId id="297" r:id="rId20"/>
    <p:sldId id="298" r:id="rId21"/>
    <p:sldId id="302" r:id="rId22"/>
    <p:sldId id="29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8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823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4244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1547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7388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8886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23/08/2024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72443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23/08/2024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69667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23/08/2024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3763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23/08/2024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610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23/08/2024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84166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F6F5F-504B-4E25-BC0D-3512FB791460}" type="datetimeFigureOut">
              <a:rPr lang="vi-VN" smtClean="0"/>
              <a:t>23/08/2024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4673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F6F5F-504B-4E25-BC0D-3512FB791460}" type="datetimeFigureOut">
              <a:rPr lang="vi-VN" smtClean="0"/>
              <a:t>23/08/2024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1BE03F-87A6-484C-92DC-656CDCAFC68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5549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-1" y="5761305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NHẬT XXI THƯỜNG</a:t>
            </a:r>
            <a:r>
              <a:rPr kumimoji="0" lang="en-US" sz="4400" b="1" i="0" u="none" strike="noStrike" kern="10" cap="none" spc="0" normalizeH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NIÊN </a:t>
            </a:r>
            <a:r>
              <a:rPr kumimoji="0" lang="en-US" sz="4400" b="1" i="0" u="none" strike="noStrike" kern="10" cap="none" spc="0" normalizeH="0" baseline="0" noProof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- NĂM </a:t>
            </a:r>
            <a:r>
              <a:rPr lang="en-US" sz="4400" b="1" kern="1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latin typeface="Times New Roman" panose="02020603050405020304" pitchFamily="18" charset="0"/>
              </a:rPr>
              <a:t>B</a:t>
            </a:r>
            <a:endParaRPr kumimoji="0" lang="en-US" sz="4400" b="1" i="0" u="none" strike="noStrike" kern="10" cap="none" spc="0" normalizeH="0" baseline="0" noProof="0">
              <a:ln w="9525">
                <a:noFill/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rgbClr val="5B9BD5">
                    <a:lumMod val="60000"/>
                    <a:lumOff val="4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193984" y="4089441"/>
            <a:ext cx="3809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SẼ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GIỮ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33959" y="4089441"/>
            <a:ext cx="4031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</a:t>
            </a: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YÊU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MẾN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THẦY</a:t>
            </a: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Vậy Đức Giê-su hỏi Nhóm Mười Hai: “Cả anh em nữa, anh em cũng muốn bỏ đi hay sao ?”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592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Ông Si-môn Phê-rô liền đáp: “Thưa Thầy, bỏ Thầy thì chúng con biết đến với ai? Thầy mới có những lời đem lại sự sống đời đời.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1363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Phần chúng con, chúng con đã tin và nhận biết rằng chính Thầy là Đấng Thánh của Thiên Chúa.”</a:t>
            </a:r>
            <a:r>
              <a:rPr lang="en-US" sz="6000" b="1">
                <a:solidFill>
                  <a:srgbClr val="FF0000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</a:t>
            </a:r>
            <a:r>
              <a:rPr lang="en-US" sz="60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ời Chúa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5206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58521" y="74391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8521" y="677730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1" y="1281751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8521" y="1879742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58521" y="2477733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58521" y="3075724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7A1FBFD6-3BA0-4CD9-9C85-496259AA56E6}"/>
              </a:ext>
            </a:extLst>
          </p:cNvPr>
          <p:cNvSpPr/>
          <p:nvPr/>
        </p:nvSpPr>
        <p:spPr>
          <a:xfrm>
            <a:off x="358521" y="3673715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</a:t>
            </a:r>
          </a:p>
        </p:txBody>
      </p:sp>
      <p:sp>
        <p:nvSpPr>
          <p:cNvPr id="2" name="Star: 10 Points 1">
            <a:extLst>
              <a:ext uri="{FF2B5EF4-FFF2-40B4-BE49-F238E27FC236}">
                <a16:creationId xmlns:a16="http://schemas.microsoft.com/office/drawing/2014/main" id="{D4CE04EF-555B-4247-B766-0C9FAB634862}"/>
              </a:ext>
            </a:extLst>
          </p:cNvPr>
          <p:cNvSpPr/>
          <p:nvPr/>
        </p:nvSpPr>
        <p:spPr>
          <a:xfrm>
            <a:off x="358521" y="4271706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FA938BE-A865-452B-A81A-AC6DD1FAE13B}"/>
              </a:ext>
            </a:extLst>
          </p:cNvPr>
          <p:cNvSpPr/>
          <p:nvPr/>
        </p:nvSpPr>
        <p:spPr>
          <a:xfrm>
            <a:off x="0" y="5573009"/>
            <a:ext cx="12192000" cy="1284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vi-VN" sz="2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1.	</a:t>
            </a:r>
            <a:r>
              <a:rPr lang="vi-VN" sz="2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SAU KHI CHÚA GIÊ-SU NÓI “KHÔNG AI ĐẾN VỚI THẦY</a:t>
            </a:r>
            <a:r>
              <a:rPr lang="en-US" sz="2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ĐƯỢC NẾU CHÚA CHA KHÔNG BAN ƠN ẤY CHO”,THÌ NHIỀU MÔN ĐỆ ĐÃ LÀM GÌ ?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0C6D24E-4899-43E4-897B-C3D8C09132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627369"/>
              </p:ext>
            </p:extLst>
          </p:nvPr>
        </p:nvGraphicFramePr>
        <p:xfrm>
          <a:off x="1500809" y="70948"/>
          <a:ext cx="9217989" cy="5484690"/>
        </p:xfrm>
        <a:graphic>
          <a:graphicData uri="http://schemas.openxmlformats.org/drawingml/2006/table">
            <a:tbl>
              <a:tblPr firstRow="1" firstCol="1" bandRow="1"/>
              <a:tblGrid>
                <a:gridCol w="837999">
                  <a:extLst>
                    <a:ext uri="{9D8B030D-6E8A-4147-A177-3AD203B41FA5}">
                      <a16:colId xmlns:a16="http://schemas.microsoft.com/office/drawing/2014/main" val="495832258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4282520122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1576227864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3974417362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3130681968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2513435168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3082418187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2677873600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1718043741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3279034815"/>
                    </a:ext>
                  </a:extLst>
                </a:gridCol>
                <a:gridCol w="837999">
                  <a:extLst>
                    <a:ext uri="{9D8B030D-6E8A-4147-A177-3AD203B41FA5}">
                      <a16:colId xmlns:a16="http://schemas.microsoft.com/office/drawing/2014/main" val="116590341"/>
                    </a:ext>
                  </a:extLst>
                </a:gridCol>
              </a:tblGrid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Ú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7093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Ư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Ớ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3293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Đ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Ứ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Ê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111651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À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Ự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Ố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967574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Ộ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Đ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Ư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Ờ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053005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Ẻ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À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Ẽ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Ộ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310785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Ố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210024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Ầ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Í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059887"/>
                  </a:ext>
                </a:extLst>
              </a:tr>
              <a:tr h="5923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Ô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1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1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688085"/>
                  </a:ext>
                </a:extLst>
              </a:tr>
            </a:tbl>
          </a:graphicData>
        </a:graphic>
      </p:graphicFrame>
      <p:sp>
        <p:nvSpPr>
          <p:cNvPr id="86" name="Rectangle 85">
            <a:extLst>
              <a:ext uri="{FF2B5EF4-FFF2-40B4-BE49-F238E27FC236}">
                <a16:creationId xmlns:a16="http://schemas.microsoft.com/office/drawing/2014/main" id="{DA8F5172-528E-49F2-8733-DDF2D8027E2E}"/>
              </a:ext>
            </a:extLst>
          </p:cNvPr>
          <p:cNvSpPr/>
          <p:nvPr/>
        </p:nvSpPr>
        <p:spPr>
          <a:xfrm>
            <a:off x="2343084" y="49532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56F418C-5091-4F73-80C5-FC367A7A34C4}"/>
              </a:ext>
            </a:extLst>
          </p:cNvPr>
          <p:cNvSpPr/>
          <p:nvPr/>
        </p:nvSpPr>
        <p:spPr>
          <a:xfrm>
            <a:off x="3181184" y="49527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C434253E-2E48-473B-8F90-31C59B7FE3CB}"/>
              </a:ext>
            </a:extLst>
          </p:cNvPr>
          <p:cNvSpPr/>
          <p:nvPr/>
        </p:nvSpPr>
        <p:spPr>
          <a:xfrm>
            <a:off x="4019284" y="49527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2AA4DE3F-668E-4EF4-BCF3-02945D77DE54}"/>
              </a:ext>
            </a:extLst>
          </p:cNvPr>
          <p:cNvSpPr/>
          <p:nvPr/>
        </p:nvSpPr>
        <p:spPr>
          <a:xfrm>
            <a:off x="4857384" y="495228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566D68AE-DB69-4914-88CB-C048FEEE09E2}"/>
              </a:ext>
            </a:extLst>
          </p:cNvPr>
          <p:cNvSpPr/>
          <p:nvPr/>
        </p:nvSpPr>
        <p:spPr>
          <a:xfrm>
            <a:off x="5692205" y="49532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FFFF2EBF-0597-47B4-BDC5-ED309A37820D}"/>
              </a:ext>
            </a:extLst>
          </p:cNvPr>
          <p:cNvSpPr/>
          <p:nvPr/>
        </p:nvSpPr>
        <p:spPr>
          <a:xfrm>
            <a:off x="6530305" y="49527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E93DBF1E-F630-42AF-A638-F842916B7F67}"/>
              </a:ext>
            </a:extLst>
          </p:cNvPr>
          <p:cNvSpPr/>
          <p:nvPr/>
        </p:nvSpPr>
        <p:spPr>
          <a:xfrm>
            <a:off x="7368405" y="49527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774C6724-320E-4C97-A20B-C1628FA73E53}"/>
              </a:ext>
            </a:extLst>
          </p:cNvPr>
          <p:cNvSpPr/>
          <p:nvPr/>
        </p:nvSpPr>
        <p:spPr>
          <a:xfrm>
            <a:off x="8206505" y="495228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4208F7FF-5E4D-42C4-AE6E-90C159A0E5E4}"/>
              </a:ext>
            </a:extLst>
          </p:cNvPr>
          <p:cNvSpPr/>
          <p:nvPr/>
        </p:nvSpPr>
        <p:spPr>
          <a:xfrm>
            <a:off x="3181797" y="80976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F8D762DF-6954-4633-A71E-58362D2718CB}"/>
              </a:ext>
            </a:extLst>
          </p:cNvPr>
          <p:cNvSpPr/>
          <p:nvPr/>
        </p:nvSpPr>
        <p:spPr>
          <a:xfrm>
            <a:off x="4019897" y="8048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CD719322-6C87-469B-8164-5AFF333364BB}"/>
              </a:ext>
            </a:extLst>
          </p:cNvPr>
          <p:cNvSpPr/>
          <p:nvPr/>
        </p:nvSpPr>
        <p:spPr>
          <a:xfrm>
            <a:off x="4857997" y="8048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915828EF-5434-40FC-9580-80FAFD3DDC9A}"/>
              </a:ext>
            </a:extLst>
          </p:cNvPr>
          <p:cNvSpPr/>
          <p:nvPr/>
        </p:nvSpPr>
        <p:spPr>
          <a:xfrm>
            <a:off x="5696097" y="79984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B0A80668-56D9-4A42-AE80-1B0EDDB43ACC}"/>
              </a:ext>
            </a:extLst>
          </p:cNvPr>
          <p:cNvSpPr/>
          <p:nvPr/>
        </p:nvSpPr>
        <p:spPr>
          <a:xfrm>
            <a:off x="6530918" y="80976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6D03DAB5-CC20-429E-BD8C-4345C31502C4}"/>
              </a:ext>
            </a:extLst>
          </p:cNvPr>
          <p:cNvSpPr/>
          <p:nvPr/>
        </p:nvSpPr>
        <p:spPr>
          <a:xfrm>
            <a:off x="7369018" y="80480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6E488563-F731-4A4B-BAA8-A4FD05470A91}"/>
              </a:ext>
            </a:extLst>
          </p:cNvPr>
          <p:cNvSpPr/>
          <p:nvPr/>
        </p:nvSpPr>
        <p:spPr>
          <a:xfrm>
            <a:off x="3176204" y="6860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98C757B7-6917-4329-83D0-345708E5C6DF}"/>
              </a:ext>
            </a:extLst>
          </p:cNvPr>
          <p:cNvSpPr/>
          <p:nvPr/>
        </p:nvSpPr>
        <p:spPr>
          <a:xfrm>
            <a:off x="4014304" y="6855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11C68D32-1563-4D04-A3B3-D5EEFBB2C3E1}"/>
              </a:ext>
            </a:extLst>
          </p:cNvPr>
          <p:cNvSpPr/>
          <p:nvPr/>
        </p:nvSpPr>
        <p:spPr>
          <a:xfrm>
            <a:off x="4852404" y="6855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C0B0B245-1866-4D4B-877E-539FB7F437C1}"/>
              </a:ext>
            </a:extLst>
          </p:cNvPr>
          <p:cNvSpPr/>
          <p:nvPr/>
        </p:nvSpPr>
        <p:spPr>
          <a:xfrm>
            <a:off x="5690504" y="68508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1454B163-5341-49A1-BB2B-EF8A9D6BBAE5}"/>
              </a:ext>
            </a:extLst>
          </p:cNvPr>
          <p:cNvSpPr/>
          <p:nvPr/>
        </p:nvSpPr>
        <p:spPr>
          <a:xfrm>
            <a:off x="6525325" y="6860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BA01836D-1A86-4EED-806C-D2E891659C9B}"/>
              </a:ext>
            </a:extLst>
          </p:cNvPr>
          <p:cNvSpPr/>
          <p:nvPr/>
        </p:nvSpPr>
        <p:spPr>
          <a:xfrm>
            <a:off x="7363425" y="6855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7DC8594E-0216-4D00-9324-17F06102BDAB}"/>
              </a:ext>
            </a:extLst>
          </p:cNvPr>
          <p:cNvSpPr/>
          <p:nvPr/>
        </p:nvSpPr>
        <p:spPr>
          <a:xfrm>
            <a:off x="8201525" y="6855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645CD645-D5B2-4BBE-8A26-1E8B0C8977C2}"/>
              </a:ext>
            </a:extLst>
          </p:cNvPr>
          <p:cNvSpPr/>
          <p:nvPr/>
        </p:nvSpPr>
        <p:spPr>
          <a:xfrm>
            <a:off x="9039625" y="68508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150CF96A-1962-41D2-B52B-D81DCB5191BC}"/>
              </a:ext>
            </a:extLst>
          </p:cNvPr>
          <p:cNvSpPr/>
          <p:nvPr/>
        </p:nvSpPr>
        <p:spPr>
          <a:xfrm>
            <a:off x="9879230" y="68508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7292E8E8-F6EE-44D6-8F6E-7FCA2178752E}"/>
              </a:ext>
            </a:extLst>
          </p:cNvPr>
          <p:cNvSpPr/>
          <p:nvPr/>
        </p:nvSpPr>
        <p:spPr>
          <a:xfrm>
            <a:off x="2353244" y="130583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712DBF33-15B9-498B-BDD1-D3EC2DD980AE}"/>
              </a:ext>
            </a:extLst>
          </p:cNvPr>
          <p:cNvSpPr/>
          <p:nvPr/>
        </p:nvSpPr>
        <p:spPr>
          <a:xfrm>
            <a:off x="3191344" y="130534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4DDDE74F-87DF-409E-A291-AA3766BAAA1C}"/>
              </a:ext>
            </a:extLst>
          </p:cNvPr>
          <p:cNvSpPr/>
          <p:nvPr/>
        </p:nvSpPr>
        <p:spPr>
          <a:xfrm>
            <a:off x="4029444" y="130534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EFD79B7C-A398-4BA8-9BC5-56DDF1910236}"/>
              </a:ext>
            </a:extLst>
          </p:cNvPr>
          <p:cNvSpPr/>
          <p:nvPr/>
        </p:nvSpPr>
        <p:spPr>
          <a:xfrm>
            <a:off x="4867544" y="130484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1495473F-4B8F-4765-9AE4-9C53117F2D52}"/>
              </a:ext>
            </a:extLst>
          </p:cNvPr>
          <p:cNvSpPr/>
          <p:nvPr/>
        </p:nvSpPr>
        <p:spPr>
          <a:xfrm>
            <a:off x="5702365" y="130583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FB6056DA-A7EA-4F8F-BBD4-5CE5BDAE0222}"/>
              </a:ext>
            </a:extLst>
          </p:cNvPr>
          <p:cNvSpPr/>
          <p:nvPr/>
        </p:nvSpPr>
        <p:spPr>
          <a:xfrm>
            <a:off x="6540465" y="130534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AF0BE209-1B1F-4A93-86BD-B8C82DC7C28E}"/>
              </a:ext>
            </a:extLst>
          </p:cNvPr>
          <p:cNvSpPr/>
          <p:nvPr/>
        </p:nvSpPr>
        <p:spPr>
          <a:xfrm>
            <a:off x="7378565" y="130534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FEDD978-6912-4505-948C-7ADFA74232C9}"/>
              </a:ext>
            </a:extLst>
          </p:cNvPr>
          <p:cNvSpPr/>
          <p:nvPr/>
        </p:nvSpPr>
        <p:spPr>
          <a:xfrm>
            <a:off x="8216665" y="130484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33C5B83F-CAA6-477E-9F95-92A8445274BD}"/>
              </a:ext>
            </a:extLst>
          </p:cNvPr>
          <p:cNvSpPr/>
          <p:nvPr/>
        </p:nvSpPr>
        <p:spPr>
          <a:xfrm>
            <a:off x="2353244" y="19052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1" name="Rectangle 170">
            <a:extLst>
              <a:ext uri="{FF2B5EF4-FFF2-40B4-BE49-F238E27FC236}">
                <a16:creationId xmlns:a16="http://schemas.microsoft.com/office/drawing/2014/main" id="{DB623720-0ABC-4960-A1F1-63651755BDD3}"/>
              </a:ext>
            </a:extLst>
          </p:cNvPr>
          <p:cNvSpPr/>
          <p:nvPr/>
        </p:nvSpPr>
        <p:spPr>
          <a:xfrm>
            <a:off x="3191344" y="19047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61ED115D-F343-4846-8ED2-B1248C0C1D41}"/>
              </a:ext>
            </a:extLst>
          </p:cNvPr>
          <p:cNvSpPr/>
          <p:nvPr/>
        </p:nvSpPr>
        <p:spPr>
          <a:xfrm>
            <a:off x="4029444" y="19047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250D0666-F597-4AA5-BC3E-935F6AE0C829}"/>
              </a:ext>
            </a:extLst>
          </p:cNvPr>
          <p:cNvSpPr/>
          <p:nvPr/>
        </p:nvSpPr>
        <p:spPr>
          <a:xfrm>
            <a:off x="4867544" y="190428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7" name="Rectangle 176">
            <a:extLst>
              <a:ext uri="{FF2B5EF4-FFF2-40B4-BE49-F238E27FC236}">
                <a16:creationId xmlns:a16="http://schemas.microsoft.com/office/drawing/2014/main" id="{17A61F08-221D-4781-9837-EB49613939D8}"/>
              </a:ext>
            </a:extLst>
          </p:cNvPr>
          <p:cNvSpPr/>
          <p:nvPr/>
        </p:nvSpPr>
        <p:spPr>
          <a:xfrm>
            <a:off x="5702365" y="19052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8" name="Rectangle 177">
            <a:extLst>
              <a:ext uri="{FF2B5EF4-FFF2-40B4-BE49-F238E27FC236}">
                <a16:creationId xmlns:a16="http://schemas.microsoft.com/office/drawing/2014/main" id="{D18C77A0-C9A6-418A-903C-EEE8F6265802}"/>
              </a:ext>
            </a:extLst>
          </p:cNvPr>
          <p:cNvSpPr/>
          <p:nvPr/>
        </p:nvSpPr>
        <p:spPr>
          <a:xfrm>
            <a:off x="6540465" y="19047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79" name="Rectangle 178">
            <a:extLst>
              <a:ext uri="{FF2B5EF4-FFF2-40B4-BE49-F238E27FC236}">
                <a16:creationId xmlns:a16="http://schemas.microsoft.com/office/drawing/2014/main" id="{040AEC3D-C55E-4E58-B055-85CF66172595}"/>
              </a:ext>
            </a:extLst>
          </p:cNvPr>
          <p:cNvSpPr/>
          <p:nvPr/>
        </p:nvSpPr>
        <p:spPr>
          <a:xfrm>
            <a:off x="7378565" y="19047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0" name="Rectangle 179">
            <a:extLst>
              <a:ext uri="{FF2B5EF4-FFF2-40B4-BE49-F238E27FC236}">
                <a16:creationId xmlns:a16="http://schemas.microsoft.com/office/drawing/2014/main" id="{90C7927A-B476-419C-A54D-A099FB479373}"/>
              </a:ext>
            </a:extLst>
          </p:cNvPr>
          <p:cNvSpPr/>
          <p:nvPr/>
        </p:nvSpPr>
        <p:spPr>
          <a:xfrm>
            <a:off x="8216665" y="190428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E6EE9E36-EBFB-424F-B603-2DBE0FB00C28}"/>
              </a:ext>
            </a:extLst>
          </p:cNvPr>
          <p:cNvSpPr/>
          <p:nvPr/>
        </p:nvSpPr>
        <p:spPr>
          <a:xfrm>
            <a:off x="2343084" y="252503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0A4480B0-A5D2-4097-AFD6-256050E82F8B}"/>
              </a:ext>
            </a:extLst>
          </p:cNvPr>
          <p:cNvSpPr/>
          <p:nvPr/>
        </p:nvSpPr>
        <p:spPr>
          <a:xfrm>
            <a:off x="3181184" y="252454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B361E983-B0BB-47FC-970E-BD2976E6A40B}"/>
              </a:ext>
            </a:extLst>
          </p:cNvPr>
          <p:cNvSpPr/>
          <p:nvPr/>
        </p:nvSpPr>
        <p:spPr>
          <a:xfrm>
            <a:off x="4019284" y="252454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F979E602-1235-4535-9D80-2FDC93A4D26B}"/>
              </a:ext>
            </a:extLst>
          </p:cNvPr>
          <p:cNvSpPr/>
          <p:nvPr/>
        </p:nvSpPr>
        <p:spPr>
          <a:xfrm>
            <a:off x="4857384" y="252404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5" name="Rectangle 184">
            <a:extLst>
              <a:ext uri="{FF2B5EF4-FFF2-40B4-BE49-F238E27FC236}">
                <a16:creationId xmlns:a16="http://schemas.microsoft.com/office/drawing/2014/main" id="{C8209426-DFA0-46D5-9EF8-A2E74A7145C2}"/>
              </a:ext>
            </a:extLst>
          </p:cNvPr>
          <p:cNvSpPr/>
          <p:nvPr/>
        </p:nvSpPr>
        <p:spPr>
          <a:xfrm>
            <a:off x="5692205" y="252503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6" name="Rectangle 185">
            <a:extLst>
              <a:ext uri="{FF2B5EF4-FFF2-40B4-BE49-F238E27FC236}">
                <a16:creationId xmlns:a16="http://schemas.microsoft.com/office/drawing/2014/main" id="{FA0E5004-C3AD-4610-8D71-869C4A5F504A}"/>
              </a:ext>
            </a:extLst>
          </p:cNvPr>
          <p:cNvSpPr/>
          <p:nvPr/>
        </p:nvSpPr>
        <p:spPr>
          <a:xfrm>
            <a:off x="6530305" y="252454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7" name="Rectangle 186">
            <a:extLst>
              <a:ext uri="{FF2B5EF4-FFF2-40B4-BE49-F238E27FC236}">
                <a16:creationId xmlns:a16="http://schemas.microsoft.com/office/drawing/2014/main" id="{CFE53995-28D8-446D-9CC5-6AB5F622215D}"/>
              </a:ext>
            </a:extLst>
          </p:cNvPr>
          <p:cNvSpPr/>
          <p:nvPr/>
        </p:nvSpPr>
        <p:spPr>
          <a:xfrm>
            <a:off x="7368405" y="252454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8" name="Rectangle 187">
            <a:extLst>
              <a:ext uri="{FF2B5EF4-FFF2-40B4-BE49-F238E27FC236}">
                <a16:creationId xmlns:a16="http://schemas.microsoft.com/office/drawing/2014/main" id="{5D2FDD73-52BB-445C-BECB-BFBE352AB884}"/>
              </a:ext>
            </a:extLst>
          </p:cNvPr>
          <p:cNvSpPr/>
          <p:nvPr/>
        </p:nvSpPr>
        <p:spPr>
          <a:xfrm>
            <a:off x="8206505" y="252404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89" name="Rectangle 188">
            <a:extLst>
              <a:ext uri="{FF2B5EF4-FFF2-40B4-BE49-F238E27FC236}">
                <a16:creationId xmlns:a16="http://schemas.microsoft.com/office/drawing/2014/main" id="{6AA19A51-B37E-4F14-BC82-FBCC9DD6E848}"/>
              </a:ext>
            </a:extLst>
          </p:cNvPr>
          <p:cNvSpPr/>
          <p:nvPr/>
        </p:nvSpPr>
        <p:spPr>
          <a:xfrm>
            <a:off x="1499804" y="313463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0" name="Rectangle 189">
            <a:extLst>
              <a:ext uri="{FF2B5EF4-FFF2-40B4-BE49-F238E27FC236}">
                <a16:creationId xmlns:a16="http://schemas.microsoft.com/office/drawing/2014/main" id="{678FFFFC-61A2-4ABF-8C53-5DCE32FBDBD7}"/>
              </a:ext>
            </a:extLst>
          </p:cNvPr>
          <p:cNvSpPr/>
          <p:nvPr/>
        </p:nvSpPr>
        <p:spPr>
          <a:xfrm>
            <a:off x="2337904" y="313414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1" name="Rectangle 190">
            <a:extLst>
              <a:ext uri="{FF2B5EF4-FFF2-40B4-BE49-F238E27FC236}">
                <a16:creationId xmlns:a16="http://schemas.microsoft.com/office/drawing/2014/main" id="{4999B0A4-3AA4-419A-BD89-C1C2F2B9B951}"/>
              </a:ext>
            </a:extLst>
          </p:cNvPr>
          <p:cNvSpPr/>
          <p:nvPr/>
        </p:nvSpPr>
        <p:spPr>
          <a:xfrm>
            <a:off x="3176004" y="313414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1C49978D-60D8-491E-9B03-85FE305A795F}"/>
              </a:ext>
            </a:extLst>
          </p:cNvPr>
          <p:cNvSpPr/>
          <p:nvPr/>
        </p:nvSpPr>
        <p:spPr>
          <a:xfrm>
            <a:off x="4014104" y="313364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A80CC2BC-20EC-4EA0-B055-59B3A9599CFD}"/>
              </a:ext>
            </a:extLst>
          </p:cNvPr>
          <p:cNvSpPr/>
          <p:nvPr/>
        </p:nvSpPr>
        <p:spPr>
          <a:xfrm>
            <a:off x="4848925" y="313463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CECBBC41-A79E-4D59-A64F-074A85A52748}"/>
              </a:ext>
            </a:extLst>
          </p:cNvPr>
          <p:cNvSpPr/>
          <p:nvPr/>
        </p:nvSpPr>
        <p:spPr>
          <a:xfrm>
            <a:off x="5687025" y="313414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5" name="Rectangle 194">
            <a:extLst>
              <a:ext uri="{FF2B5EF4-FFF2-40B4-BE49-F238E27FC236}">
                <a16:creationId xmlns:a16="http://schemas.microsoft.com/office/drawing/2014/main" id="{81CFB05C-2296-418A-8C0C-36506C3F604F}"/>
              </a:ext>
            </a:extLst>
          </p:cNvPr>
          <p:cNvSpPr/>
          <p:nvPr/>
        </p:nvSpPr>
        <p:spPr>
          <a:xfrm>
            <a:off x="6525125" y="313414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6" name="Rectangle 195">
            <a:extLst>
              <a:ext uri="{FF2B5EF4-FFF2-40B4-BE49-F238E27FC236}">
                <a16:creationId xmlns:a16="http://schemas.microsoft.com/office/drawing/2014/main" id="{D961035A-369E-415D-9E6B-D3F5CA4C62D1}"/>
              </a:ext>
            </a:extLst>
          </p:cNvPr>
          <p:cNvSpPr/>
          <p:nvPr/>
        </p:nvSpPr>
        <p:spPr>
          <a:xfrm>
            <a:off x="7363225" y="313364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7" name="Rectangle 196">
            <a:extLst>
              <a:ext uri="{FF2B5EF4-FFF2-40B4-BE49-F238E27FC236}">
                <a16:creationId xmlns:a16="http://schemas.microsoft.com/office/drawing/2014/main" id="{EC4D2E5F-A9BA-4C65-B472-8E765BCEE475}"/>
              </a:ext>
            </a:extLst>
          </p:cNvPr>
          <p:cNvSpPr/>
          <p:nvPr/>
        </p:nvSpPr>
        <p:spPr>
          <a:xfrm>
            <a:off x="8202830" y="313364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8" name="Rectangle 197">
            <a:extLst>
              <a:ext uri="{FF2B5EF4-FFF2-40B4-BE49-F238E27FC236}">
                <a16:creationId xmlns:a16="http://schemas.microsoft.com/office/drawing/2014/main" id="{DB717B9B-10C1-4745-908D-4CDE20557449}"/>
              </a:ext>
            </a:extLst>
          </p:cNvPr>
          <p:cNvSpPr/>
          <p:nvPr/>
        </p:nvSpPr>
        <p:spPr>
          <a:xfrm>
            <a:off x="9046110" y="313364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9" name="Rectangle 198">
            <a:extLst>
              <a:ext uri="{FF2B5EF4-FFF2-40B4-BE49-F238E27FC236}">
                <a16:creationId xmlns:a16="http://schemas.microsoft.com/office/drawing/2014/main" id="{24A1E38F-9809-4669-AF89-9A90C1181749}"/>
              </a:ext>
            </a:extLst>
          </p:cNvPr>
          <p:cNvSpPr/>
          <p:nvPr/>
        </p:nvSpPr>
        <p:spPr>
          <a:xfrm>
            <a:off x="2343084" y="37340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0" name="Rectangle 199">
            <a:extLst>
              <a:ext uri="{FF2B5EF4-FFF2-40B4-BE49-F238E27FC236}">
                <a16:creationId xmlns:a16="http://schemas.microsoft.com/office/drawing/2014/main" id="{F0DDE352-2DC4-4B0B-A260-6E68545BD352}"/>
              </a:ext>
            </a:extLst>
          </p:cNvPr>
          <p:cNvSpPr/>
          <p:nvPr/>
        </p:nvSpPr>
        <p:spPr>
          <a:xfrm>
            <a:off x="3181184" y="37335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E18448A4-286A-48D3-9861-0B904DC82C35}"/>
              </a:ext>
            </a:extLst>
          </p:cNvPr>
          <p:cNvSpPr/>
          <p:nvPr/>
        </p:nvSpPr>
        <p:spPr>
          <a:xfrm>
            <a:off x="4019284" y="37335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476EBEB8-B5B6-4E24-9361-7BC44EBF733A}"/>
              </a:ext>
            </a:extLst>
          </p:cNvPr>
          <p:cNvSpPr/>
          <p:nvPr/>
        </p:nvSpPr>
        <p:spPr>
          <a:xfrm>
            <a:off x="4857384" y="373308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9BB30274-0675-4E0E-864A-6A5EDE3D8EA6}"/>
              </a:ext>
            </a:extLst>
          </p:cNvPr>
          <p:cNvSpPr/>
          <p:nvPr/>
        </p:nvSpPr>
        <p:spPr>
          <a:xfrm>
            <a:off x="5692205" y="37340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6BDD963B-ED15-499A-BE5B-6B2FE1794243}"/>
              </a:ext>
            </a:extLst>
          </p:cNvPr>
          <p:cNvSpPr/>
          <p:nvPr/>
        </p:nvSpPr>
        <p:spPr>
          <a:xfrm>
            <a:off x="6530305" y="37335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5" name="Rectangle 204">
            <a:extLst>
              <a:ext uri="{FF2B5EF4-FFF2-40B4-BE49-F238E27FC236}">
                <a16:creationId xmlns:a16="http://schemas.microsoft.com/office/drawing/2014/main" id="{68973313-E3C5-48EE-AE8E-9A1408B6064B}"/>
              </a:ext>
            </a:extLst>
          </p:cNvPr>
          <p:cNvSpPr/>
          <p:nvPr/>
        </p:nvSpPr>
        <p:spPr>
          <a:xfrm>
            <a:off x="7368405" y="37335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6" name="Rectangle 205">
            <a:extLst>
              <a:ext uri="{FF2B5EF4-FFF2-40B4-BE49-F238E27FC236}">
                <a16:creationId xmlns:a16="http://schemas.microsoft.com/office/drawing/2014/main" id="{AD89C013-E7AE-4DD0-B5C0-9584B0D3C0BE}"/>
              </a:ext>
            </a:extLst>
          </p:cNvPr>
          <p:cNvSpPr/>
          <p:nvPr/>
        </p:nvSpPr>
        <p:spPr>
          <a:xfrm>
            <a:off x="3186364" y="43436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7" name="Rectangle 206">
            <a:extLst>
              <a:ext uri="{FF2B5EF4-FFF2-40B4-BE49-F238E27FC236}">
                <a16:creationId xmlns:a16="http://schemas.microsoft.com/office/drawing/2014/main" id="{0F76B7FE-D644-4036-A2C0-6B0617FA72DF}"/>
              </a:ext>
            </a:extLst>
          </p:cNvPr>
          <p:cNvSpPr/>
          <p:nvPr/>
        </p:nvSpPr>
        <p:spPr>
          <a:xfrm>
            <a:off x="4024464" y="43431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8" name="Rectangle 207">
            <a:extLst>
              <a:ext uri="{FF2B5EF4-FFF2-40B4-BE49-F238E27FC236}">
                <a16:creationId xmlns:a16="http://schemas.microsoft.com/office/drawing/2014/main" id="{CD64C40B-8E99-419C-B23C-3B067D1B9217}"/>
              </a:ext>
            </a:extLst>
          </p:cNvPr>
          <p:cNvSpPr/>
          <p:nvPr/>
        </p:nvSpPr>
        <p:spPr>
          <a:xfrm>
            <a:off x="4862564" y="43431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09" name="Rectangle 208">
            <a:extLst>
              <a:ext uri="{FF2B5EF4-FFF2-40B4-BE49-F238E27FC236}">
                <a16:creationId xmlns:a16="http://schemas.microsoft.com/office/drawing/2014/main" id="{53899AE5-9244-4EF7-97A0-D706A5C3640B}"/>
              </a:ext>
            </a:extLst>
          </p:cNvPr>
          <p:cNvSpPr/>
          <p:nvPr/>
        </p:nvSpPr>
        <p:spPr>
          <a:xfrm>
            <a:off x="5700664" y="4342685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0" name="Rectangle 209">
            <a:extLst>
              <a:ext uri="{FF2B5EF4-FFF2-40B4-BE49-F238E27FC236}">
                <a16:creationId xmlns:a16="http://schemas.microsoft.com/office/drawing/2014/main" id="{B2181D0E-2D0F-4FE5-811E-5339ADFFBCA1}"/>
              </a:ext>
            </a:extLst>
          </p:cNvPr>
          <p:cNvSpPr/>
          <p:nvPr/>
        </p:nvSpPr>
        <p:spPr>
          <a:xfrm>
            <a:off x="6535485" y="4343677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91602216-1A64-42D8-9106-78D1AB6B5AEB}"/>
              </a:ext>
            </a:extLst>
          </p:cNvPr>
          <p:cNvSpPr/>
          <p:nvPr/>
        </p:nvSpPr>
        <p:spPr>
          <a:xfrm>
            <a:off x="7373585" y="43431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0B146A2F-CF38-43BF-BD9C-DFE01DAC954B}"/>
              </a:ext>
            </a:extLst>
          </p:cNvPr>
          <p:cNvSpPr/>
          <p:nvPr/>
        </p:nvSpPr>
        <p:spPr>
          <a:xfrm>
            <a:off x="8211685" y="4343181"/>
            <a:ext cx="834821" cy="594000"/>
          </a:xfrm>
          <a:prstGeom prst="rect">
            <a:avLst/>
          </a:prstGeom>
          <a:solidFill>
            <a:srgbClr val="92D050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3" name="Star: 10 Points 212">
            <a:extLst>
              <a:ext uri="{FF2B5EF4-FFF2-40B4-BE49-F238E27FC236}">
                <a16:creationId xmlns:a16="http://schemas.microsoft.com/office/drawing/2014/main" id="{0DAF5317-388D-46F2-B094-8E79EE723270}"/>
              </a:ext>
            </a:extLst>
          </p:cNvPr>
          <p:cNvSpPr/>
          <p:nvPr/>
        </p:nvSpPr>
        <p:spPr>
          <a:xfrm>
            <a:off x="348361" y="4932106"/>
            <a:ext cx="565404" cy="537924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972FC2DA-902E-4D31-B396-3A7063EDFB5F}"/>
              </a:ext>
            </a:extLst>
          </p:cNvPr>
          <p:cNvSpPr/>
          <p:nvPr/>
        </p:nvSpPr>
        <p:spPr>
          <a:xfrm>
            <a:off x="0" y="5573009"/>
            <a:ext cx="12192000" cy="1284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2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vi-VN" sz="28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2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NGHE NHỮNG LỜI ĐỨC GIÊ-SU GIẢNG DẠY TRONG</a:t>
            </a:r>
            <a:r>
              <a:rPr lang="en-US" sz="2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HỘI ĐƯỜNG Ở CAPHACNAUM, NHIỀU MÔN ĐỆ</a:t>
            </a:r>
            <a:r>
              <a:rPr lang="en-US" sz="2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28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CẢM THẤY THẾ NÀO?</a:t>
            </a: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DDFF98F2-DFB5-4B4C-AC72-32CC136986E3}"/>
              </a:ext>
            </a:extLst>
          </p:cNvPr>
          <p:cNvSpPr/>
          <p:nvPr/>
        </p:nvSpPr>
        <p:spPr>
          <a:xfrm>
            <a:off x="0" y="5583169"/>
            <a:ext cx="12192000" cy="1284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vi-VN" sz="3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KHI NÓI “CON NGƯỜI LÊN NƠI ĐÃ Ở TRƯỚC KIA”</a:t>
            </a:r>
            <a:r>
              <a:rPr lang="en-US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LÀ ÁM CHỈ ĐẾN AI ?</a:t>
            </a:r>
          </a:p>
        </p:txBody>
      </p:sp>
      <p:sp>
        <p:nvSpPr>
          <p:cNvPr id="216" name="Rectangle 215">
            <a:extLst>
              <a:ext uri="{FF2B5EF4-FFF2-40B4-BE49-F238E27FC236}">
                <a16:creationId xmlns:a16="http://schemas.microsoft.com/office/drawing/2014/main" id="{162E4688-068A-44F0-AFF7-7F324B7DA656}"/>
              </a:ext>
            </a:extLst>
          </p:cNvPr>
          <p:cNvSpPr/>
          <p:nvPr/>
        </p:nvSpPr>
        <p:spPr>
          <a:xfrm>
            <a:off x="0" y="5583169"/>
            <a:ext cx="12192000" cy="1284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vi-VN" sz="3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“LỜI THẦY NÓI VỚI ANH EM LÀ THẦN KHÍ</a:t>
            </a:r>
            <a:r>
              <a:rPr lang="en-US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 … … … ”</a:t>
            </a: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D8BD3F6A-D539-4379-84F7-C562DB863DA6}"/>
              </a:ext>
            </a:extLst>
          </p:cNvPr>
          <p:cNvSpPr/>
          <p:nvPr/>
        </p:nvSpPr>
        <p:spPr>
          <a:xfrm>
            <a:off x="0" y="5573009"/>
            <a:ext cx="12192000" cy="1284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vi-VN" sz="3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NƠI ĐỨC GIÊ-SU ĐÃ GIẢNG DẠY VỀ NGÀI LÀ</a:t>
            </a:r>
            <a:r>
              <a:rPr lang="en-US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BÁNH HẰNG SỐNG ?</a:t>
            </a:r>
          </a:p>
        </p:txBody>
      </p:sp>
      <p:sp>
        <p:nvSpPr>
          <p:cNvPr id="218" name="Rectangle 217">
            <a:extLst>
              <a:ext uri="{FF2B5EF4-FFF2-40B4-BE49-F238E27FC236}">
                <a16:creationId xmlns:a16="http://schemas.microsoft.com/office/drawing/2014/main" id="{11FA6F3C-B161-4ACD-9B2B-4287C9E31EE4}"/>
              </a:ext>
            </a:extLst>
          </p:cNvPr>
          <p:cNvSpPr/>
          <p:nvPr/>
        </p:nvSpPr>
        <p:spPr>
          <a:xfrm>
            <a:off x="0" y="5573009"/>
            <a:ext cx="12192000" cy="1284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vi-VN" sz="3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“NGAY TỪ ĐẦU, ĐỨC GIÊ-SU ĐÃ BIẾT</a:t>
            </a:r>
            <a:r>
              <a:rPr lang="en-US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 KẺ NÀO KHÔNG TIN, VÀ … … … … NGƯỜI”</a:t>
            </a:r>
          </a:p>
        </p:txBody>
      </p:sp>
      <p:sp>
        <p:nvSpPr>
          <p:cNvPr id="219" name="Rectangle 218">
            <a:extLst>
              <a:ext uri="{FF2B5EF4-FFF2-40B4-BE49-F238E27FC236}">
                <a16:creationId xmlns:a16="http://schemas.microsoft.com/office/drawing/2014/main" id="{5D807DAF-6FB9-414F-94D8-9D8388ACB828}"/>
              </a:ext>
            </a:extLst>
          </p:cNvPr>
          <p:cNvSpPr/>
          <p:nvPr/>
        </p:nvSpPr>
        <p:spPr>
          <a:xfrm>
            <a:off x="0" y="5593329"/>
            <a:ext cx="12192000" cy="1284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vi-VN" sz="3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“THẦN KHÍ MỚI LÀM … …, CHỨ XÁC THỊT</a:t>
            </a:r>
            <a:r>
              <a:rPr lang="en-US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CHẲNG CÓ ÍCH GÌ”</a:t>
            </a: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FA6021E9-51EC-42C3-8F92-61A770AA952E}"/>
              </a:ext>
            </a:extLst>
          </p:cNvPr>
          <p:cNvSpPr/>
          <p:nvPr/>
        </p:nvSpPr>
        <p:spPr>
          <a:xfrm>
            <a:off x="0" y="5583169"/>
            <a:ext cx="12192000" cy="1284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vi-VN" sz="3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LỜI THẦY NÓI VỚI ANH EM LÀ GÌ VÀ LÀ SỰ SỐNG ?</a:t>
            </a:r>
          </a:p>
        </p:txBody>
      </p:sp>
      <p:sp>
        <p:nvSpPr>
          <p:cNvPr id="221" name="Rectangle 220">
            <a:extLst>
              <a:ext uri="{FF2B5EF4-FFF2-40B4-BE49-F238E27FC236}">
                <a16:creationId xmlns:a16="http://schemas.microsoft.com/office/drawing/2014/main" id="{C6779197-D325-4223-8C7F-06C741125B29}"/>
              </a:ext>
            </a:extLst>
          </p:cNvPr>
          <p:cNvSpPr/>
          <p:nvPr/>
        </p:nvSpPr>
        <p:spPr>
          <a:xfrm>
            <a:off x="0" y="5593329"/>
            <a:ext cx="12192000" cy="12849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3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vi-VN" sz="32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	</a:t>
            </a:r>
            <a:r>
              <a:rPr lang="vi-VN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ĐỨC GIÊ-SU BIẾT TRONG CÁC MÔN ĐỆ</a:t>
            </a:r>
            <a:r>
              <a:rPr lang="en-US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vi-VN" sz="3200" b="1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CÓ NHỮNG KẺ LÀM SAO ?</a:t>
            </a:r>
          </a:p>
        </p:txBody>
      </p:sp>
    </p:spTree>
    <p:extLst>
      <p:ext uri="{BB962C8B-B14F-4D97-AF65-F5344CB8AC3E}">
        <p14:creationId xmlns:p14="http://schemas.microsoft.com/office/powerpoint/2010/main" val="95856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3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5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8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1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4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7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0" dur="2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3" dur="2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6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9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2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9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9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1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2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7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8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9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1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2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3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4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7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3" dur="20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6" dur="2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9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2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5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8" dur="2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1" dur="2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4" dur="20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7" dur="2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4" dur="2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6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9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3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6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9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1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6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7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8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3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4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6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8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9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2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3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8" dur="2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1" dur="2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4" dur="2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7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0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3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6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9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92" dur="2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9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1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2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4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6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7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9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1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2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4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6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1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3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4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6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2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8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9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1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2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3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4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6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37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9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3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6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49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2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5" dur="2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58" dur="2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1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4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7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4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6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7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8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9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1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4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6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8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1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2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3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6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7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8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9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1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2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3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4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6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08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9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1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2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3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4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6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7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19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1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2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3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4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8" dur="2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1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4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37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0" dur="2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3" dur="2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6" dur="2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49" dur="2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2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5" dur="2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8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6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1" fill="hold">
                      <p:stCondLst>
                        <p:cond delay="0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5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7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8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9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0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2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3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4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5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7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8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9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0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2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3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5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8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89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0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3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4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95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7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8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9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0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>
                      <p:stCondLst>
                        <p:cond delay="indefinite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4" dur="2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7" dur="2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0" dur="2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3" dur="2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6" dur="2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9" dur="2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2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25" dur="20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2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8" fill="hold">
                      <p:stCondLst>
                        <p:cond delay="0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2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4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5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6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9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0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1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4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5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6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7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9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0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1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2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4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55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6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5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0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1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2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5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66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7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8" fill="hold">
                      <p:stCondLst>
                        <p:cond delay="indefinite"/>
                      </p:stCondLst>
                      <p:childTnLst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1" dur="20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4" dur="20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7" dur="2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0" dur="2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3" dur="20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6" dur="2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89" dur="2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92" dur="2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94" restart="whenNotActive" fill="hold" evtFilter="cancelBubble" nodeType="interactiveSeq">
                <p:stCondLst>
                  <p:cond evt="onClick" delay="0">
                    <p:tgtEl>
                      <p:spTgt spid="2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5" fill="hold">
                      <p:stCondLst>
                        <p:cond delay="0"/>
                      </p:stCondLst>
                      <p:childTnLst>
                        <p:par>
                          <p:cTn id="596" fill="hold">
                            <p:stCondLst>
                              <p:cond delay="0"/>
                            </p:stCondLst>
                            <p:childTnLst>
                              <p:par>
                                <p:cTn id="59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9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2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2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0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1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3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0" fill="hold">
                      <p:stCondLst>
                        <p:cond delay="indefinite"/>
                      </p:stCondLst>
                      <p:childTnLst>
                        <p:par>
                          <p:cTn id="641" fill="hold">
                            <p:stCondLst>
                              <p:cond delay="0"/>
                            </p:stCondLst>
                            <p:childTnLst>
                              <p:par>
                                <p:cTn id="64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3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6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9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5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8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1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4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7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3"/>
                  </p:tgtEl>
                </p:cond>
              </p:nextCondLst>
            </p:seq>
          </p:childTnLst>
        </p:cTn>
      </p:par>
    </p:tnLst>
    <p:bldLst>
      <p:bldP spid="77" grpId="0" animBg="1"/>
      <p:bldP spid="77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  <p:bldP spid="112" grpId="0" animBg="1"/>
      <p:bldP spid="112" grpId="1" animBg="1"/>
      <p:bldP spid="113" grpId="0" animBg="1"/>
      <p:bldP spid="113" grpId="1" animBg="1"/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46" grpId="0" animBg="1"/>
      <p:bldP spid="146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62" grpId="0" animBg="1"/>
      <p:bldP spid="162" grpId="1" animBg="1"/>
      <p:bldP spid="163" grpId="0" animBg="1"/>
      <p:bldP spid="163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7" grpId="1" animBg="1"/>
      <p:bldP spid="188" grpId="0" animBg="1"/>
      <p:bldP spid="188" grpId="1" animBg="1"/>
      <p:bldP spid="189" grpId="0" animBg="1"/>
      <p:bldP spid="189" grpId="1" animBg="1"/>
      <p:bldP spid="190" grpId="0" animBg="1"/>
      <p:bldP spid="190" grpId="1" animBg="1"/>
      <p:bldP spid="191" grpId="0" animBg="1"/>
      <p:bldP spid="191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195" grpId="0" animBg="1"/>
      <p:bldP spid="195" grpId="1" animBg="1"/>
      <p:bldP spid="196" grpId="0" animBg="1"/>
      <p:bldP spid="196" grpId="1" animBg="1"/>
      <p:bldP spid="197" grpId="0" animBg="1"/>
      <p:bldP spid="197" grpId="1" animBg="1"/>
      <p:bldP spid="198" grpId="0" animBg="1"/>
      <p:bldP spid="198" grpId="1" animBg="1"/>
      <p:bldP spid="199" grpId="0" animBg="1"/>
      <p:bldP spid="199" grpId="1" animBg="1"/>
      <p:bldP spid="200" grpId="0" animBg="1"/>
      <p:bldP spid="200" grpId="1" animBg="1"/>
      <p:bldP spid="201" grpId="0" animBg="1"/>
      <p:bldP spid="201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05" grpId="0" animBg="1"/>
      <p:bldP spid="205" grpId="1" animBg="1"/>
      <p:bldP spid="206" grpId="0" animBg="1"/>
      <p:bldP spid="206" grpId="1" animBg="1"/>
      <p:bldP spid="207" grpId="0" animBg="1"/>
      <p:bldP spid="207" grpId="1" animBg="1"/>
      <p:bldP spid="208" grpId="0" animBg="1"/>
      <p:bldP spid="208" grpId="1" animBg="1"/>
      <p:bldP spid="209" grpId="0" animBg="1"/>
      <p:bldP spid="209" grpId="1" animBg="1"/>
      <p:bldP spid="210" grpId="0" animBg="1"/>
      <p:bldP spid="210" grpId="1" animBg="1"/>
      <p:bldP spid="211" grpId="0" animBg="1"/>
      <p:bldP spid="211" grpId="1" animBg="1"/>
      <p:bldP spid="212" grpId="0" animBg="1"/>
      <p:bldP spid="212" grpId="1" animBg="1"/>
      <p:bldP spid="214" grpId="0" animBg="1"/>
      <p:bldP spid="214" grpId="1" animBg="1"/>
      <p:bldP spid="215" grpId="0" animBg="1"/>
      <p:bldP spid="215" grpId="1" animBg="1"/>
      <p:bldP spid="216" grpId="0" animBg="1"/>
      <p:bldP spid="216" grpId="1" animBg="1"/>
      <p:bldP spid="217" grpId="0" animBg="1"/>
      <p:bldP spid="217" grpId="1" animBg="1"/>
      <p:bldP spid="218" grpId="0" animBg="1"/>
      <p:bldP spid="218" grpId="1" animBg="1"/>
      <p:bldP spid="219" grpId="0" animBg="1"/>
      <p:bldP spid="219" grpId="1" animBg="1"/>
      <p:bldP spid="220" grpId="0" animBg="1"/>
      <p:bldP spid="220" grpId="1" animBg="1"/>
      <p:bldP spid="221" grpId="0" animBg="1"/>
      <p:bldP spid="22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6EB0A2F-4986-410A-BD60-11CD5E4CB8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602080"/>
              </p:ext>
            </p:extLst>
          </p:nvPr>
        </p:nvGraphicFramePr>
        <p:xfrm>
          <a:off x="142240" y="70948"/>
          <a:ext cx="12049752" cy="6675291"/>
        </p:xfrm>
        <a:graphic>
          <a:graphicData uri="http://schemas.openxmlformats.org/drawingml/2006/table">
            <a:tbl>
              <a:tblPr firstRow="1" firstCol="1" bandRow="1"/>
              <a:tblGrid>
                <a:gridCol w="1095432">
                  <a:extLst>
                    <a:ext uri="{9D8B030D-6E8A-4147-A177-3AD203B41FA5}">
                      <a16:colId xmlns:a16="http://schemas.microsoft.com/office/drawing/2014/main" val="495832258"/>
                    </a:ext>
                  </a:extLst>
                </a:gridCol>
                <a:gridCol w="1095432">
                  <a:extLst>
                    <a:ext uri="{9D8B030D-6E8A-4147-A177-3AD203B41FA5}">
                      <a16:colId xmlns:a16="http://schemas.microsoft.com/office/drawing/2014/main" val="4282520122"/>
                    </a:ext>
                  </a:extLst>
                </a:gridCol>
                <a:gridCol w="1095432">
                  <a:extLst>
                    <a:ext uri="{9D8B030D-6E8A-4147-A177-3AD203B41FA5}">
                      <a16:colId xmlns:a16="http://schemas.microsoft.com/office/drawing/2014/main" val="1576227864"/>
                    </a:ext>
                  </a:extLst>
                </a:gridCol>
                <a:gridCol w="1095432">
                  <a:extLst>
                    <a:ext uri="{9D8B030D-6E8A-4147-A177-3AD203B41FA5}">
                      <a16:colId xmlns:a16="http://schemas.microsoft.com/office/drawing/2014/main" val="3974417362"/>
                    </a:ext>
                  </a:extLst>
                </a:gridCol>
                <a:gridCol w="1095432">
                  <a:extLst>
                    <a:ext uri="{9D8B030D-6E8A-4147-A177-3AD203B41FA5}">
                      <a16:colId xmlns:a16="http://schemas.microsoft.com/office/drawing/2014/main" val="3130681968"/>
                    </a:ext>
                  </a:extLst>
                </a:gridCol>
                <a:gridCol w="1095432">
                  <a:extLst>
                    <a:ext uri="{9D8B030D-6E8A-4147-A177-3AD203B41FA5}">
                      <a16:colId xmlns:a16="http://schemas.microsoft.com/office/drawing/2014/main" val="2513435168"/>
                    </a:ext>
                  </a:extLst>
                </a:gridCol>
                <a:gridCol w="1095432">
                  <a:extLst>
                    <a:ext uri="{9D8B030D-6E8A-4147-A177-3AD203B41FA5}">
                      <a16:colId xmlns:a16="http://schemas.microsoft.com/office/drawing/2014/main" val="3082418187"/>
                    </a:ext>
                  </a:extLst>
                </a:gridCol>
                <a:gridCol w="1095432">
                  <a:extLst>
                    <a:ext uri="{9D8B030D-6E8A-4147-A177-3AD203B41FA5}">
                      <a16:colId xmlns:a16="http://schemas.microsoft.com/office/drawing/2014/main" val="2677873600"/>
                    </a:ext>
                  </a:extLst>
                </a:gridCol>
                <a:gridCol w="1095432">
                  <a:extLst>
                    <a:ext uri="{9D8B030D-6E8A-4147-A177-3AD203B41FA5}">
                      <a16:colId xmlns:a16="http://schemas.microsoft.com/office/drawing/2014/main" val="1718043741"/>
                    </a:ext>
                  </a:extLst>
                </a:gridCol>
                <a:gridCol w="1095432">
                  <a:extLst>
                    <a:ext uri="{9D8B030D-6E8A-4147-A177-3AD203B41FA5}">
                      <a16:colId xmlns:a16="http://schemas.microsoft.com/office/drawing/2014/main" val="3279034815"/>
                    </a:ext>
                  </a:extLst>
                </a:gridCol>
                <a:gridCol w="1095432">
                  <a:extLst>
                    <a:ext uri="{9D8B030D-6E8A-4147-A177-3AD203B41FA5}">
                      <a16:colId xmlns:a16="http://schemas.microsoft.com/office/drawing/2014/main" val="116590341"/>
                    </a:ext>
                  </a:extLst>
                </a:gridCol>
              </a:tblGrid>
              <a:tr h="741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Ú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</a:t>
                      </a:r>
                      <a:endParaRPr lang="vi-VN" sz="48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47093"/>
                  </a:ext>
                </a:extLst>
              </a:tr>
              <a:tr h="741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Ư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Ờ</a:t>
                      </a:r>
                      <a:endParaRPr lang="vi-VN" sz="48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A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353293"/>
                  </a:ext>
                </a:extLst>
              </a:tr>
              <a:tr h="741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Ứ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8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Ê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U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111651"/>
                  </a:ext>
                </a:extLst>
              </a:tr>
              <a:tr h="741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L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Ự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endParaRPr lang="vi-VN" sz="48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Ố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967574"/>
                  </a:ext>
                </a:extLst>
              </a:tr>
              <a:tr h="741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Ộ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Đ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Ự</a:t>
                      </a:r>
                      <a:endParaRPr lang="vi-VN" sz="48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Ờ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5053005"/>
                  </a:ext>
                </a:extLst>
              </a:tr>
              <a:tr h="741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Ẻ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À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endParaRPr lang="vi-VN" sz="48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Ẽ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Ộ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P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2310785"/>
                  </a:ext>
                </a:extLst>
              </a:tr>
              <a:tr h="741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O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S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Ố</a:t>
                      </a:r>
                      <a:endParaRPr lang="vi-VN" sz="48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3210024"/>
                  </a:ext>
                </a:extLst>
              </a:tr>
              <a:tr h="741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Ầ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8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Í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5059887"/>
                  </a:ext>
                </a:extLst>
              </a:tr>
              <a:tr h="74169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K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H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Ô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800" b="1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</a:t>
                      </a:r>
                      <a:endParaRPr lang="vi-VN" sz="4800" b="1">
                        <a:solidFill>
                          <a:srgbClr val="FF0000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I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4400" b="1">
                          <a:solidFill>
                            <a:srgbClr val="333333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</a:t>
                      </a: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vi-VN" sz="4400" b="1">
                        <a:solidFill>
                          <a:srgbClr val="333333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66880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9941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58105" y="1591056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Hạnh phúc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Sống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r-FR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Vinh hiển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Chết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3640559"/>
            <a:ext cx="12240986" cy="805816"/>
            <a:chOff x="-1896924" y="5473692"/>
            <a:chExt cx="10567018" cy="690690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5473692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5478582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Sống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1</a:t>
            </a:r>
            <a:r>
              <a:rPr lang="en-US" sz="5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5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THẦN KHÍ MỚI LÀM CHO THẾ NÀO ?</a:t>
            </a:r>
          </a:p>
        </p:txBody>
      </p:sp>
    </p:spTree>
    <p:extLst>
      <p:ext uri="{BB962C8B-B14F-4D97-AF65-F5344CB8AC3E}">
        <p14:creationId xmlns:p14="http://schemas.microsoft.com/office/powerpoint/2010/main" val="2754005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sống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thật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Lời Thiên Chúa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Chân lý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2741399"/>
            <a:ext cx="12240988" cy="811689"/>
            <a:chOff x="-1896924" y="3982366"/>
            <a:chExt cx="10567017" cy="695723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82366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6" y="3992289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sống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ĐỨC GIÊ-SU NÓI: “LỜI THẦY NÓI VỚI ANH EM</a:t>
            </a:r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 THẦN KHÍ VÀ LÀ … …” ?</a:t>
            </a:r>
          </a:p>
        </p:txBody>
      </p:sp>
    </p:spTree>
    <p:extLst>
      <p:ext uri="{BB962C8B-B14F-4D97-AF65-F5344CB8AC3E}">
        <p14:creationId xmlns:p14="http://schemas.microsoft.com/office/powerpoint/2010/main" val="2156945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An bình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Hạnh phúc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sống đời đời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Yêu thương mọi người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36604" y="4507974"/>
            <a:ext cx="12240986" cy="821003"/>
            <a:chOff x="-1896924" y="3960590"/>
            <a:chExt cx="10567018" cy="703704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960590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978494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Sự sống đời đời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8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3.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 SI-MON PHÊ-RÔ TUYÊN XƯNG ĐỨC GIÊ-SU</a:t>
            </a:r>
            <a:r>
              <a:rPr lang="en-US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8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MỚI CÓ NHỮNG LỜI ĐEM LẠI ĐIỀU GÌ ?</a:t>
            </a:r>
          </a:p>
        </p:txBody>
      </p:sp>
    </p:spTree>
    <p:extLst>
      <p:ext uri="{BB962C8B-B14F-4D97-AF65-F5344CB8AC3E}">
        <p14:creationId xmlns:p14="http://schemas.microsoft.com/office/powerpoint/2010/main" val="117846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922578"/>
            <a:ext cx="12192000" cy="5903892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>
                <a:effectLst/>
                <a:latin typeface="Verdana" panose="020B0604030504040204" pitchFamily="34" charset="0"/>
                <a:ea typeface="Times New Roman" panose="02020603050405020304" pitchFamily="18" charset="0"/>
              </a:rPr>
              <a:t>Tại hội đường Ca-phác-na-um, Đức Giê-su đã tuyên bố: “Ai ăn thịt và uống máu tôi, thì được sống muôn đời.”</a:t>
            </a:r>
            <a:endParaRPr lang="en-US" sz="7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192359"/>
            <a:ext cx="12192000" cy="56938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100" b="1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TIN MỪNG CHÚA GIÊ-SU KI-TÔ THEO THÁNH GIO-AN</a:t>
            </a:r>
            <a:endParaRPr kumimoji="0" lang="en-US" sz="3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Tô-ma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Gio-an</a:t>
              </a:r>
              <a:endPara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Gia-cô-bê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Si-mon Phê-rô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56924" y="5358873"/>
            <a:ext cx="12258546" cy="814298"/>
            <a:chOff x="-1896924" y="4711698"/>
            <a:chExt cx="10582177" cy="697959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8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53816" y="4723857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5400" b="1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Ông Si-mon Phê-rô</a:t>
              </a:r>
              <a:endParaRPr kumimoji="0" lang="vi-VN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AI ĐÃ THAY MẶT NHÓM MƯỜI HAI ĐÁP: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“THƯA THẦY, BỎ THẦY THÌ CHÚNG CON BIẾT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ĐẾN VỚI AI” ?</a:t>
            </a:r>
          </a:p>
        </p:txBody>
      </p:sp>
    </p:spTree>
    <p:extLst>
      <p:ext uri="{BB962C8B-B14F-4D97-AF65-F5344CB8AC3E}">
        <p14:creationId xmlns:p14="http://schemas.microsoft.com/office/powerpoint/2010/main" val="2791047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Đấng Thánh của Thiên Chúa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Sứ giả của Thiên Chúa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Người giải phóng dân tộc Ít-ra-en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vi-VN" sz="48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Vua Ít-ra-en</a:t>
              </a:r>
              <a:endParaRPr kumimoji="0" lang="vi-VN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6764" y="2732522"/>
            <a:ext cx="12240986" cy="818478"/>
            <a:chOff x="-1896924" y="3209495"/>
            <a:chExt cx="10567018" cy="701539"/>
          </a:xfrm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3209495"/>
              <a:ext cx="835154" cy="685800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A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3225234"/>
              <a:ext cx="9639069" cy="685800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457200" marR="0" lvl="1" indent="-257175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vi-VN" sz="4800" b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Đấng Thánh của Thiên Chúa</a:t>
              </a:r>
              <a:endParaRPr kumimoji="0" 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61368" y="-63442"/>
            <a:ext cx="12240986" cy="267873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4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5</a:t>
            </a:r>
            <a:r>
              <a:rPr lang="en-US" sz="4400" b="1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CÁC MÔN ĐỆ TIN VÀ NHẬN BIẾT RẰNG</a:t>
            </a:r>
            <a:r>
              <a:rPr lang="en-US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vi-VN" sz="44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CHÍNH ĐỨC GIÊ-SU LÀ AI ?</a:t>
            </a:r>
          </a:p>
        </p:txBody>
      </p:sp>
    </p:spTree>
    <p:extLst>
      <p:ext uri="{BB962C8B-B14F-4D97-AF65-F5344CB8AC3E}">
        <p14:creationId xmlns:p14="http://schemas.microsoft.com/office/powerpoint/2010/main" val="3080598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761571" y="278296"/>
            <a:ext cx="7430429" cy="5425274"/>
          </a:xfrm>
          <a:prstGeom prst="cloudCallout">
            <a:avLst>
              <a:gd name="adj1" fmla="val -49404"/>
              <a:gd name="adj2" fmla="val 53096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336771" y="1258062"/>
            <a:ext cx="6083719" cy="3441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Thiếu </a:t>
            </a:r>
            <a:r>
              <a:rPr lang="en-US" sz="5200" b="1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nhi</a:t>
            </a:r>
            <a:r>
              <a:rPr lang="en-US" sz="5200" b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lắng nghe và sống Lời Chúa với thái độ nào?</a:t>
            </a:r>
            <a:endParaRPr kumimoji="0" lang="en-US" sz="5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Nghe vậy, nhiều môn đệ của Người liền nói: “Lời này chướng tai quá! Ai mà nghe nổi?”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0237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0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Nhưng Đức Giê-su tự mình biết được là các môn đệ đang xầm xì về vấn đề ấy, Người bảo các ông:</a:t>
            </a:r>
            <a:endParaRPr lang="en-US" sz="8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50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“Điều đó, anh em lấy làm chướng, không chấp nhận được ư? Vậy nếu anh em thấy Con Người lên nơi đã ở trước kia thì sao?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598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Thần khí mới làm cho sống, chứ xác thịt chẳng có ích gì. Lời Thầy nói với anh em là thần khí và là sự sống.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9207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66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“Nhưng trong anh em có những kẻ không tin.” Quả thật, ngay từ đầu, Đức Giê-su đã biết những kẻ nào không tin, và kẻ nào sẽ nộp Người.</a:t>
            </a:r>
            <a:endParaRPr lang="en-US" sz="66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0776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nói tiếp: “Vì thế, Thầy đã bảo anh em: không ai đến với Thầy được, nếu Chúa Cha không ban ơn ấy cho.”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351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8800" b="1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Từ lúc đó, nhiều môn đệ rút lui, không còn đi theo Người nữa.</a:t>
            </a:r>
            <a:endParaRPr lang="en-US" sz="88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37013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5125</TotalTime>
  <Words>905</Words>
  <Application>Microsoft Office PowerPoint</Application>
  <PresentationFormat>Widescreen</PresentationFormat>
  <Paragraphs>255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Algerian</vt:lpstr>
      <vt:lpstr>Arial</vt:lpstr>
      <vt:lpstr>Calibri</vt:lpstr>
      <vt:lpstr>Calibri Light</vt:lpstr>
      <vt:lpstr>Tahoma</vt:lpstr>
      <vt:lpstr>Times New Roman</vt:lpstr>
      <vt:lpstr>Verdana</vt:lpstr>
      <vt:lpstr>1_Office Theme</vt:lpstr>
      <vt:lpstr>PowerPoint Presentation</vt:lpstr>
      <vt:lpstr>PowerPoint Presentation</vt:lpstr>
      <vt:lpstr>Nghe vậy, nhiều môn đệ của Người liền nói: “Lời này chướng tai quá! Ai mà nghe nổi?”</vt:lpstr>
      <vt:lpstr>Nhưng Đức Giê-su tự mình biết được là các môn đệ đang xầm xì về vấn đề ấy, Người bảo các ông:</vt:lpstr>
      <vt:lpstr>“Điều đó, anh em lấy làm chướng, không chấp nhận được ư? Vậy nếu anh em thấy Con Người lên nơi đã ở trước kia thì sao?</vt:lpstr>
      <vt:lpstr>Thần khí mới làm cho sống, chứ xác thịt chẳng có ích gì. Lời Thầy nói với anh em là thần khí và là sự sống.</vt:lpstr>
      <vt:lpstr>“Nhưng trong anh em có những kẻ không tin.” Quả thật, ngay từ đầu, Đức Giê-su đã biết những kẻ nào không tin, và kẻ nào sẽ nộp Người.</vt:lpstr>
      <vt:lpstr>Người nói tiếp: “Vì thế, Thầy đã bảo anh em: không ai đến với Thầy được, nếu Chúa Cha không ban ơn ấy cho.”</vt:lpstr>
      <vt:lpstr>Từ lúc đó, nhiều môn đệ rút lui, không còn đi theo Người nữa.</vt:lpstr>
      <vt:lpstr>Vậy Đức Giê-su hỏi Nhóm Mười Hai: “Cả anh em nữa, anh em cũng muốn bỏ đi hay sao ?”</vt:lpstr>
      <vt:lpstr>Ông Si-môn Phê-rô liền đáp: “Thưa Thầy, bỏ Thầy thì chúng con biết đến với ai? Thầy mới có những lời đem lại sự sống đời đời.</vt:lpstr>
      <vt:lpstr>Phần chúng con, chúng con đã tin và nhận biết rằng chính Thầy là Đấng Thánh của Thiên Chúa.”Đó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75</cp:revision>
  <dcterms:created xsi:type="dcterms:W3CDTF">2020-05-22T13:54:49Z</dcterms:created>
  <dcterms:modified xsi:type="dcterms:W3CDTF">2024-08-23T02:04:26Z</dcterms:modified>
</cp:coreProperties>
</file>