
<file path=[Content_Types].xml><?xml version="1.0" encoding="utf-8"?>
<Types xmlns="http://schemas.openxmlformats.org/package/2006/content-types">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87" r:id="rId4"/>
    <p:sldId id="304" r:id="rId5"/>
    <p:sldId id="305" r:id="rId6"/>
    <p:sldId id="306" r:id="rId7"/>
    <p:sldId id="307" r:id="rId8"/>
    <p:sldId id="308" r:id="rId9"/>
    <p:sldId id="288" r:id="rId10"/>
    <p:sldId id="293" r:id="rId11"/>
    <p:sldId id="295" r:id="rId12"/>
    <p:sldId id="301" r:id="rId13"/>
    <p:sldId id="260" r:id="rId14"/>
    <p:sldId id="261" r:id="rId15"/>
    <p:sldId id="299" r:id="rId16"/>
    <p:sldId id="297" r:id="rId17"/>
    <p:sldId id="298" r:id="rId18"/>
    <p:sldId id="302" r:id="rId19"/>
    <p:sldId id="29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5" d="100"/>
          <a:sy n="125" d="100"/>
        </p:scale>
        <p:origin x="298"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FF6F5F-504B-4E25-BC0D-3512FB791460}" type="datetimeFigureOut">
              <a:rPr lang="vi-VN" smtClean="0"/>
              <a:t>16/08/2024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277282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FF6F5F-504B-4E25-BC0D-3512FB791460}" type="datetimeFigureOut">
              <a:rPr lang="vi-VN" smtClean="0"/>
              <a:t>16/08/2024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954244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FF6F5F-504B-4E25-BC0D-3512FB791460}" type="datetimeFigureOut">
              <a:rPr lang="vi-VN" smtClean="0"/>
              <a:t>16/08/2024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3491547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FF6F5F-504B-4E25-BC0D-3512FB791460}" type="datetimeFigureOut">
              <a:rPr lang="vi-VN" smtClean="0"/>
              <a:t>16/08/2024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227388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FF6F5F-504B-4E25-BC0D-3512FB791460}" type="datetimeFigureOut">
              <a:rPr lang="vi-VN" smtClean="0"/>
              <a:t>16/08/2024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4188862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FF6F5F-504B-4E25-BC0D-3512FB791460}" type="datetimeFigureOut">
              <a:rPr lang="vi-VN" smtClean="0"/>
              <a:t>16/08/2024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3372443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FF6F5F-504B-4E25-BC0D-3512FB791460}" type="datetimeFigureOut">
              <a:rPr lang="vi-VN" smtClean="0"/>
              <a:t>16/08/2024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106966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FF6F5F-504B-4E25-BC0D-3512FB791460}" type="datetimeFigureOut">
              <a:rPr lang="vi-VN" smtClean="0"/>
              <a:t>16/08/2024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83763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F6F5F-504B-4E25-BC0D-3512FB791460}" type="datetimeFigureOut">
              <a:rPr lang="vi-VN" smtClean="0"/>
              <a:t>16/08/2024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326101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FF6F5F-504B-4E25-BC0D-3512FB791460}" type="datetimeFigureOut">
              <a:rPr lang="vi-VN" smtClean="0"/>
              <a:t>16/08/2024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2284166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FF6F5F-504B-4E25-BC0D-3512FB791460}" type="datetimeFigureOut">
              <a:rPr lang="vi-VN" smtClean="0"/>
              <a:t>16/08/2024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D1BE03F-87A6-484C-92DC-656CDCAFC68D}" type="slidenum">
              <a:rPr lang="vi-VN" smtClean="0"/>
              <a:t>‹#›</a:t>
            </a:fld>
            <a:endParaRPr lang="vi-VN"/>
          </a:p>
        </p:txBody>
      </p:sp>
    </p:spTree>
    <p:extLst>
      <p:ext uri="{BB962C8B-B14F-4D97-AF65-F5344CB8AC3E}">
        <p14:creationId xmlns:p14="http://schemas.microsoft.com/office/powerpoint/2010/main" val="3446739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F6F5F-504B-4E25-BC0D-3512FB791460}" type="datetimeFigureOut">
              <a:rPr lang="vi-VN" smtClean="0"/>
              <a:t>16/08/2024</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BE03F-87A6-484C-92DC-656CDCAFC68D}" type="slidenum">
              <a:rPr lang="vi-VN" smtClean="0"/>
              <a:t>‹#›</a:t>
            </a:fld>
            <a:endParaRPr lang="vi-VN"/>
          </a:p>
        </p:txBody>
      </p:sp>
    </p:spTree>
    <p:extLst>
      <p:ext uri="{BB962C8B-B14F-4D97-AF65-F5344CB8AC3E}">
        <p14:creationId xmlns:p14="http://schemas.microsoft.com/office/powerpoint/2010/main" val="345549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VUI HỌC KINH THÁNH</a:t>
            </a: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1" y="5761305"/>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CHÚA </a:t>
            </a: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NHẬT XX THƯỜNG</a:t>
            </a:r>
            <a:r>
              <a:rPr kumimoji="0" lang="en-US" sz="4400" b="1" i="0" u="none" strike="noStrike" kern="10" cap="none" spc="0" normalizeH="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 NIÊN</a:t>
            </a: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 NĂM </a:t>
            </a:r>
            <a:r>
              <a:rPr lang="en-US" sz="4400" b="1" kern="10">
                <a:ln w="9525">
                  <a:noFill/>
                  <a:prstDash val="solid"/>
                </a:ln>
                <a:solidFill>
                  <a:srgbClr val="00B050"/>
                </a:solidFill>
                <a:effectLst>
                  <a:outerShdw blurRad="12700" dist="38100" dir="2700000" algn="tl" rotWithShape="0">
                    <a:srgbClr val="5B9BD5">
                      <a:lumMod val="60000"/>
                      <a:lumOff val="40000"/>
                    </a:srgbClr>
                  </a:outerShdw>
                </a:effectLst>
                <a:latin typeface="Times New Roman" panose="02020603050405020304" pitchFamily="18" charset="0"/>
              </a:rPr>
              <a:t>B</a:t>
            </a:r>
            <a:endPar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93984" y="4089441"/>
            <a:ext cx="380917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SẼ </a:t>
            </a:r>
            <a:r>
              <a:rPr kumimoji="0" lang="en-US" sz="36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GIỮ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LỜI </a:t>
            </a:r>
            <a:r>
              <a:rPr kumimoji="0" lang="en-US" sz="36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THẦY</a:t>
            </a:r>
          </a:p>
        </p:txBody>
      </p:sp>
      <p:sp>
        <p:nvSpPr>
          <p:cNvPr id="10" name="TextBox 9">
            <a:extLst>
              <a:ext uri="{FF2B5EF4-FFF2-40B4-BE49-F238E27FC236}">
                <a16:creationId xmlns:a16="http://schemas.microsoft.com/office/drawing/2014/main" id="{D3D3FAF6-AAC4-4566-AC54-18ECD0D69DEE}"/>
              </a:ext>
            </a:extLst>
          </p:cNvPr>
          <p:cNvSpPr txBox="1"/>
          <p:nvPr/>
        </p:nvSpPr>
        <p:spPr>
          <a:xfrm>
            <a:off x="-33959" y="4089441"/>
            <a:ext cx="4031974"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AI </a:t>
            </a:r>
            <a:r>
              <a:rPr kumimoji="0" lang="en-US" sz="36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YÊU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MẾN </a:t>
            </a:r>
            <a:r>
              <a:rPr kumimoji="0" lang="en-US" sz="36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THẦY</a:t>
            </a: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329946" y="108274"/>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29946" y="825070"/>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29946" y="1502251"/>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29946" y="2195899"/>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29946" y="2935847"/>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29946" y="3664218"/>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graphicFrame>
        <p:nvGraphicFramePr>
          <p:cNvPr id="3" name="Table 2">
            <a:extLst>
              <a:ext uri="{FF2B5EF4-FFF2-40B4-BE49-F238E27FC236}">
                <a16:creationId xmlns:a16="http://schemas.microsoft.com/office/drawing/2014/main" id="{DA792BC3-EC94-4C1A-A159-188838F969C3}"/>
              </a:ext>
            </a:extLst>
          </p:cNvPr>
          <p:cNvGraphicFramePr>
            <a:graphicFrameLocks noGrp="1"/>
          </p:cNvGraphicFramePr>
          <p:nvPr>
            <p:extLst>
              <p:ext uri="{D42A27DB-BD31-4B8C-83A1-F6EECF244321}">
                <p14:modId xmlns:p14="http://schemas.microsoft.com/office/powerpoint/2010/main" val="4289365517"/>
              </p:ext>
            </p:extLst>
          </p:nvPr>
        </p:nvGraphicFramePr>
        <p:xfrm>
          <a:off x="1679710" y="108273"/>
          <a:ext cx="9131045" cy="4926711"/>
        </p:xfrm>
        <a:graphic>
          <a:graphicData uri="http://schemas.openxmlformats.org/drawingml/2006/table">
            <a:tbl>
              <a:tblPr firstRow="1" firstCol="1" bandRow="1"/>
              <a:tblGrid>
                <a:gridCol w="830095">
                  <a:extLst>
                    <a:ext uri="{9D8B030D-6E8A-4147-A177-3AD203B41FA5}">
                      <a16:colId xmlns:a16="http://schemas.microsoft.com/office/drawing/2014/main" val="1485493282"/>
                    </a:ext>
                  </a:extLst>
                </a:gridCol>
                <a:gridCol w="830095">
                  <a:extLst>
                    <a:ext uri="{9D8B030D-6E8A-4147-A177-3AD203B41FA5}">
                      <a16:colId xmlns:a16="http://schemas.microsoft.com/office/drawing/2014/main" val="3094921567"/>
                    </a:ext>
                  </a:extLst>
                </a:gridCol>
                <a:gridCol w="830095">
                  <a:extLst>
                    <a:ext uri="{9D8B030D-6E8A-4147-A177-3AD203B41FA5}">
                      <a16:colId xmlns:a16="http://schemas.microsoft.com/office/drawing/2014/main" val="2980679625"/>
                    </a:ext>
                  </a:extLst>
                </a:gridCol>
                <a:gridCol w="830095">
                  <a:extLst>
                    <a:ext uri="{9D8B030D-6E8A-4147-A177-3AD203B41FA5}">
                      <a16:colId xmlns:a16="http://schemas.microsoft.com/office/drawing/2014/main" val="291249253"/>
                    </a:ext>
                  </a:extLst>
                </a:gridCol>
                <a:gridCol w="830095">
                  <a:extLst>
                    <a:ext uri="{9D8B030D-6E8A-4147-A177-3AD203B41FA5}">
                      <a16:colId xmlns:a16="http://schemas.microsoft.com/office/drawing/2014/main" val="1285370181"/>
                    </a:ext>
                  </a:extLst>
                </a:gridCol>
                <a:gridCol w="830095">
                  <a:extLst>
                    <a:ext uri="{9D8B030D-6E8A-4147-A177-3AD203B41FA5}">
                      <a16:colId xmlns:a16="http://schemas.microsoft.com/office/drawing/2014/main" val="1469623819"/>
                    </a:ext>
                  </a:extLst>
                </a:gridCol>
                <a:gridCol w="830095">
                  <a:extLst>
                    <a:ext uri="{9D8B030D-6E8A-4147-A177-3AD203B41FA5}">
                      <a16:colId xmlns:a16="http://schemas.microsoft.com/office/drawing/2014/main" val="993069551"/>
                    </a:ext>
                  </a:extLst>
                </a:gridCol>
                <a:gridCol w="830095">
                  <a:extLst>
                    <a:ext uri="{9D8B030D-6E8A-4147-A177-3AD203B41FA5}">
                      <a16:colId xmlns:a16="http://schemas.microsoft.com/office/drawing/2014/main" val="3945918538"/>
                    </a:ext>
                  </a:extLst>
                </a:gridCol>
                <a:gridCol w="830095">
                  <a:extLst>
                    <a:ext uri="{9D8B030D-6E8A-4147-A177-3AD203B41FA5}">
                      <a16:colId xmlns:a16="http://schemas.microsoft.com/office/drawing/2014/main" val="1090116068"/>
                    </a:ext>
                  </a:extLst>
                </a:gridCol>
                <a:gridCol w="830095">
                  <a:extLst>
                    <a:ext uri="{9D8B030D-6E8A-4147-A177-3AD203B41FA5}">
                      <a16:colId xmlns:a16="http://schemas.microsoft.com/office/drawing/2014/main" val="3874048424"/>
                    </a:ext>
                  </a:extLst>
                </a:gridCol>
                <a:gridCol w="830095">
                  <a:extLst>
                    <a:ext uri="{9D8B030D-6E8A-4147-A177-3AD203B41FA5}">
                      <a16:colId xmlns:a16="http://schemas.microsoft.com/office/drawing/2014/main" val="2867814151"/>
                    </a:ext>
                  </a:extLst>
                </a:gridCol>
              </a:tblGrid>
              <a:tr h="704148">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Ị</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81741026"/>
                  </a:ext>
                </a:extLst>
              </a:tr>
              <a:tr h="704148">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404073"/>
                  </a:ext>
                </a:extLst>
              </a:tr>
              <a:tr h="704148">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Ờ</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X</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8068602"/>
                  </a:ext>
                </a:extLst>
              </a:tr>
              <a:tr h="704148">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44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Ặ</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353048"/>
                  </a:ext>
                </a:extLst>
              </a:tr>
              <a:tr h="70337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970985255"/>
                  </a:ext>
                </a:extLst>
              </a:tr>
              <a:tr h="703373">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7606980"/>
                  </a:ext>
                </a:extLst>
              </a:tr>
              <a:tr h="703373">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Ủ</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6120915"/>
                  </a:ext>
                </a:extLst>
              </a:tr>
            </a:tbl>
          </a:graphicData>
        </a:graphic>
      </p:graphicFrame>
      <p:sp>
        <p:nvSpPr>
          <p:cNvPr id="146" name="Rectangle 145">
            <a:extLst>
              <a:ext uri="{FF2B5EF4-FFF2-40B4-BE49-F238E27FC236}">
                <a16:creationId xmlns:a16="http://schemas.microsoft.com/office/drawing/2014/main" id="{5B2A8CA9-E415-40F8-8ED8-2CE91F1C15DC}"/>
              </a:ext>
            </a:extLst>
          </p:cNvPr>
          <p:cNvSpPr/>
          <p:nvPr/>
        </p:nvSpPr>
        <p:spPr>
          <a:xfrm>
            <a:off x="0" y="5081962"/>
            <a:ext cx="12192000" cy="1776037"/>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1</a:t>
            </a:r>
            <a:r>
              <a:rPr lang="vi-VN" sz="4400" b="1">
                <a:solidFill>
                  <a:srgbClr val="FF0000"/>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CHÚA GIÊ-SU NÓI:</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BÁNH TÔI SẼ BAN TẶNG CHÍNH LÀ GÌ ?</a:t>
            </a:r>
          </a:p>
        </p:txBody>
      </p:sp>
      <p:sp>
        <p:nvSpPr>
          <p:cNvPr id="151" name="Star: 10 Points 150">
            <a:extLst>
              <a:ext uri="{FF2B5EF4-FFF2-40B4-BE49-F238E27FC236}">
                <a16:creationId xmlns:a16="http://schemas.microsoft.com/office/drawing/2014/main" id="{CD29341E-14F6-4634-8932-5E17CCFE3C4A}"/>
              </a:ext>
            </a:extLst>
          </p:cNvPr>
          <p:cNvSpPr/>
          <p:nvPr/>
        </p:nvSpPr>
        <p:spPr>
          <a:xfrm>
            <a:off x="329946" y="4383774"/>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75" name="Rectangle 174">
            <a:extLst>
              <a:ext uri="{FF2B5EF4-FFF2-40B4-BE49-F238E27FC236}">
                <a16:creationId xmlns:a16="http://schemas.microsoft.com/office/drawing/2014/main" id="{30D63F59-BF5C-4553-9425-25E8A4315E28}"/>
              </a:ext>
            </a:extLst>
          </p:cNvPr>
          <p:cNvSpPr/>
          <p:nvPr/>
        </p:nvSpPr>
        <p:spPr>
          <a:xfrm>
            <a:off x="1678295" y="150818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7" name="Rectangle 66">
            <a:extLst>
              <a:ext uri="{FF2B5EF4-FFF2-40B4-BE49-F238E27FC236}">
                <a16:creationId xmlns:a16="http://schemas.microsoft.com/office/drawing/2014/main" id="{0F051484-3FEA-42BD-8CA9-66981101AF03}"/>
              </a:ext>
            </a:extLst>
          </p:cNvPr>
          <p:cNvSpPr/>
          <p:nvPr/>
        </p:nvSpPr>
        <p:spPr>
          <a:xfrm>
            <a:off x="2511415" y="150818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8" name="Rectangle 67">
            <a:extLst>
              <a:ext uri="{FF2B5EF4-FFF2-40B4-BE49-F238E27FC236}">
                <a16:creationId xmlns:a16="http://schemas.microsoft.com/office/drawing/2014/main" id="{D00CFBFB-7FF0-47E7-BDE3-15CCA80ABECF}"/>
              </a:ext>
            </a:extLst>
          </p:cNvPr>
          <p:cNvSpPr/>
          <p:nvPr/>
        </p:nvSpPr>
        <p:spPr>
          <a:xfrm>
            <a:off x="3334375" y="150818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9" name="Rectangle 68">
            <a:extLst>
              <a:ext uri="{FF2B5EF4-FFF2-40B4-BE49-F238E27FC236}">
                <a16:creationId xmlns:a16="http://schemas.microsoft.com/office/drawing/2014/main" id="{3522833D-1A7E-456C-9DAE-FE7F699E3862}"/>
              </a:ext>
            </a:extLst>
          </p:cNvPr>
          <p:cNvSpPr/>
          <p:nvPr/>
        </p:nvSpPr>
        <p:spPr>
          <a:xfrm>
            <a:off x="4167495" y="150818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0" name="Rectangle 69">
            <a:extLst>
              <a:ext uri="{FF2B5EF4-FFF2-40B4-BE49-F238E27FC236}">
                <a16:creationId xmlns:a16="http://schemas.microsoft.com/office/drawing/2014/main" id="{15B942D5-5520-4900-8773-86B5C9841A89}"/>
              </a:ext>
            </a:extLst>
          </p:cNvPr>
          <p:cNvSpPr/>
          <p:nvPr/>
        </p:nvSpPr>
        <p:spPr>
          <a:xfrm>
            <a:off x="4998675" y="151151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1" name="Rectangle 70">
            <a:extLst>
              <a:ext uri="{FF2B5EF4-FFF2-40B4-BE49-F238E27FC236}">
                <a16:creationId xmlns:a16="http://schemas.microsoft.com/office/drawing/2014/main" id="{547FAB5A-0CFD-4E58-81A7-A538630E6B5D}"/>
              </a:ext>
            </a:extLst>
          </p:cNvPr>
          <p:cNvSpPr/>
          <p:nvPr/>
        </p:nvSpPr>
        <p:spPr>
          <a:xfrm>
            <a:off x="5831795" y="151151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2" name="Rectangle 71">
            <a:extLst>
              <a:ext uri="{FF2B5EF4-FFF2-40B4-BE49-F238E27FC236}">
                <a16:creationId xmlns:a16="http://schemas.microsoft.com/office/drawing/2014/main" id="{44508333-AC4D-4576-B08E-ACE47F82D3D1}"/>
              </a:ext>
            </a:extLst>
          </p:cNvPr>
          <p:cNvSpPr/>
          <p:nvPr/>
        </p:nvSpPr>
        <p:spPr>
          <a:xfrm>
            <a:off x="6654755" y="151151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3" name="Rectangle 72">
            <a:extLst>
              <a:ext uri="{FF2B5EF4-FFF2-40B4-BE49-F238E27FC236}">
                <a16:creationId xmlns:a16="http://schemas.microsoft.com/office/drawing/2014/main" id="{D16A446A-EC57-45AF-A96C-784C9880B48C}"/>
              </a:ext>
            </a:extLst>
          </p:cNvPr>
          <p:cNvSpPr/>
          <p:nvPr/>
        </p:nvSpPr>
        <p:spPr>
          <a:xfrm>
            <a:off x="7487875" y="151151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4" name="Rectangle 73">
            <a:extLst>
              <a:ext uri="{FF2B5EF4-FFF2-40B4-BE49-F238E27FC236}">
                <a16:creationId xmlns:a16="http://schemas.microsoft.com/office/drawing/2014/main" id="{643F523D-F162-4C03-A051-336640D4C4FA}"/>
              </a:ext>
            </a:extLst>
          </p:cNvPr>
          <p:cNvSpPr/>
          <p:nvPr/>
        </p:nvSpPr>
        <p:spPr>
          <a:xfrm>
            <a:off x="8331155" y="151151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5" name="Rectangle 74">
            <a:extLst>
              <a:ext uri="{FF2B5EF4-FFF2-40B4-BE49-F238E27FC236}">
                <a16:creationId xmlns:a16="http://schemas.microsoft.com/office/drawing/2014/main" id="{38055F13-84F7-4D3D-A887-E35E0E690AEC}"/>
              </a:ext>
            </a:extLst>
          </p:cNvPr>
          <p:cNvSpPr/>
          <p:nvPr/>
        </p:nvSpPr>
        <p:spPr>
          <a:xfrm>
            <a:off x="9164275" y="151151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4" name="Rectangle 113">
            <a:extLst>
              <a:ext uri="{FF2B5EF4-FFF2-40B4-BE49-F238E27FC236}">
                <a16:creationId xmlns:a16="http://schemas.microsoft.com/office/drawing/2014/main" id="{ADE57D88-DB0E-4D31-8702-9F15C9899F2A}"/>
              </a:ext>
            </a:extLst>
          </p:cNvPr>
          <p:cNvSpPr/>
          <p:nvPr/>
        </p:nvSpPr>
        <p:spPr>
          <a:xfrm>
            <a:off x="3324725" y="9582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5" name="Rectangle 114">
            <a:extLst>
              <a:ext uri="{FF2B5EF4-FFF2-40B4-BE49-F238E27FC236}">
                <a16:creationId xmlns:a16="http://schemas.microsoft.com/office/drawing/2014/main" id="{409F96BB-E001-49F2-BB3A-58F3DC38787D}"/>
              </a:ext>
            </a:extLst>
          </p:cNvPr>
          <p:cNvSpPr/>
          <p:nvPr/>
        </p:nvSpPr>
        <p:spPr>
          <a:xfrm>
            <a:off x="4157845" y="9582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6" name="Rectangle 115">
            <a:extLst>
              <a:ext uri="{FF2B5EF4-FFF2-40B4-BE49-F238E27FC236}">
                <a16:creationId xmlns:a16="http://schemas.microsoft.com/office/drawing/2014/main" id="{9A168C92-73D3-4AFD-8BD2-EAC7CC34C4D0}"/>
              </a:ext>
            </a:extLst>
          </p:cNvPr>
          <p:cNvSpPr/>
          <p:nvPr/>
        </p:nvSpPr>
        <p:spPr>
          <a:xfrm>
            <a:off x="4989025" y="9914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7" name="Rectangle 116">
            <a:extLst>
              <a:ext uri="{FF2B5EF4-FFF2-40B4-BE49-F238E27FC236}">
                <a16:creationId xmlns:a16="http://schemas.microsoft.com/office/drawing/2014/main" id="{B179612F-8556-4400-9A57-DDE2DCB94CBA}"/>
              </a:ext>
            </a:extLst>
          </p:cNvPr>
          <p:cNvSpPr/>
          <p:nvPr/>
        </p:nvSpPr>
        <p:spPr>
          <a:xfrm>
            <a:off x="5822145" y="9914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8" name="Rectangle 117">
            <a:extLst>
              <a:ext uri="{FF2B5EF4-FFF2-40B4-BE49-F238E27FC236}">
                <a16:creationId xmlns:a16="http://schemas.microsoft.com/office/drawing/2014/main" id="{F794F7FC-CC60-48E5-8482-0DB8A33E04BE}"/>
              </a:ext>
            </a:extLst>
          </p:cNvPr>
          <p:cNvSpPr/>
          <p:nvPr/>
        </p:nvSpPr>
        <p:spPr>
          <a:xfrm>
            <a:off x="6645105" y="9914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0" name="Rectangle 129">
            <a:extLst>
              <a:ext uri="{FF2B5EF4-FFF2-40B4-BE49-F238E27FC236}">
                <a16:creationId xmlns:a16="http://schemas.microsoft.com/office/drawing/2014/main" id="{78C4F06C-0741-4133-AB23-96C878A50D2E}"/>
              </a:ext>
            </a:extLst>
          </p:cNvPr>
          <p:cNvSpPr/>
          <p:nvPr/>
        </p:nvSpPr>
        <p:spPr>
          <a:xfrm>
            <a:off x="7478225" y="9914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1" name="Rectangle 130">
            <a:extLst>
              <a:ext uri="{FF2B5EF4-FFF2-40B4-BE49-F238E27FC236}">
                <a16:creationId xmlns:a16="http://schemas.microsoft.com/office/drawing/2014/main" id="{3F199723-1E51-4C28-9770-262D6E2D43FB}"/>
              </a:ext>
            </a:extLst>
          </p:cNvPr>
          <p:cNvSpPr/>
          <p:nvPr/>
        </p:nvSpPr>
        <p:spPr>
          <a:xfrm>
            <a:off x="8321505" y="9914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2" name="Rectangle 131">
            <a:extLst>
              <a:ext uri="{FF2B5EF4-FFF2-40B4-BE49-F238E27FC236}">
                <a16:creationId xmlns:a16="http://schemas.microsoft.com/office/drawing/2014/main" id="{7CDF2511-D29B-45B1-86AF-ACB9BB21EF2B}"/>
              </a:ext>
            </a:extLst>
          </p:cNvPr>
          <p:cNvSpPr/>
          <p:nvPr/>
        </p:nvSpPr>
        <p:spPr>
          <a:xfrm>
            <a:off x="2513340" y="801873"/>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3" name="Rectangle 132">
            <a:extLst>
              <a:ext uri="{FF2B5EF4-FFF2-40B4-BE49-F238E27FC236}">
                <a16:creationId xmlns:a16="http://schemas.microsoft.com/office/drawing/2014/main" id="{15327307-A742-46BE-8127-84D7B6B51E14}"/>
              </a:ext>
            </a:extLst>
          </p:cNvPr>
          <p:cNvSpPr/>
          <p:nvPr/>
        </p:nvSpPr>
        <p:spPr>
          <a:xfrm>
            <a:off x="3336300" y="801873"/>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4" name="Rectangle 133">
            <a:extLst>
              <a:ext uri="{FF2B5EF4-FFF2-40B4-BE49-F238E27FC236}">
                <a16:creationId xmlns:a16="http://schemas.microsoft.com/office/drawing/2014/main" id="{163752F8-E997-473D-8A7A-E0DBFA8E004D}"/>
              </a:ext>
            </a:extLst>
          </p:cNvPr>
          <p:cNvSpPr/>
          <p:nvPr/>
        </p:nvSpPr>
        <p:spPr>
          <a:xfrm>
            <a:off x="4169420" y="801873"/>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5" name="Rectangle 134">
            <a:extLst>
              <a:ext uri="{FF2B5EF4-FFF2-40B4-BE49-F238E27FC236}">
                <a16:creationId xmlns:a16="http://schemas.microsoft.com/office/drawing/2014/main" id="{15FA41CD-60FC-48FC-A939-6044C81E8041}"/>
              </a:ext>
            </a:extLst>
          </p:cNvPr>
          <p:cNvSpPr/>
          <p:nvPr/>
        </p:nvSpPr>
        <p:spPr>
          <a:xfrm>
            <a:off x="5000600" y="80520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6" name="Rectangle 135">
            <a:extLst>
              <a:ext uri="{FF2B5EF4-FFF2-40B4-BE49-F238E27FC236}">
                <a16:creationId xmlns:a16="http://schemas.microsoft.com/office/drawing/2014/main" id="{19C0C30F-474C-4ACC-8680-86F47E88E610}"/>
              </a:ext>
            </a:extLst>
          </p:cNvPr>
          <p:cNvSpPr/>
          <p:nvPr/>
        </p:nvSpPr>
        <p:spPr>
          <a:xfrm>
            <a:off x="5833720" y="80520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7" name="Rectangle 136">
            <a:extLst>
              <a:ext uri="{FF2B5EF4-FFF2-40B4-BE49-F238E27FC236}">
                <a16:creationId xmlns:a16="http://schemas.microsoft.com/office/drawing/2014/main" id="{9E36D6B6-018B-41B4-842B-81C21043E5FF}"/>
              </a:ext>
            </a:extLst>
          </p:cNvPr>
          <p:cNvSpPr/>
          <p:nvPr/>
        </p:nvSpPr>
        <p:spPr>
          <a:xfrm>
            <a:off x="6656680" y="80520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8" name="Rectangle 137">
            <a:extLst>
              <a:ext uri="{FF2B5EF4-FFF2-40B4-BE49-F238E27FC236}">
                <a16:creationId xmlns:a16="http://schemas.microsoft.com/office/drawing/2014/main" id="{3BE3FE41-C240-4DD1-89E7-3C835493C4E9}"/>
              </a:ext>
            </a:extLst>
          </p:cNvPr>
          <p:cNvSpPr/>
          <p:nvPr/>
        </p:nvSpPr>
        <p:spPr>
          <a:xfrm>
            <a:off x="7489800" y="80520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9" name="Rectangle 138">
            <a:extLst>
              <a:ext uri="{FF2B5EF4-FFF2-40B4-BE49-F238E27FC236}">
                <a16:creationId xmlns:a16="http://schemas.microsoft.com/office/drawing/2014/main" id="{F11A2394-7FFD-45FE-A253-EC50F8D8F5BC}"/>
              </a:ext>
            </a:extLst>
          </p:cNvPr>
          <p:cNvSpPr/>
          <p:nvPr/>
        </p:nvSpPr>
        <p:spPr>
          <a:xfrm>
            <a:off x="8333080" y="80520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0" name="Rectangle 139">
            <a:extLst>
              <a:ext uri="{FF2B5EF4-FFF2-40B4-BE49-F238E27FC236}">
                <a16:creationId xmlns:a16="http://schemas.microsoft.com/office/drawing/2014/main" id="{F513693D-78FB-4025-8B07-65FB78648489}"/>
              </a:ext>
            </a:extLst>
          </p:cNvPr>
          <p:cNvSpPr/>
          <p:nvPr/>
        </p:nvSpPr>
        <p:spPr>
          <a:xfrm>
            <a:off x="9166200" y="80520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1" name="Rectangle 140">
            <a:extLst>
              <a:ext uri="{FF2B5EF4-FFF2-40B4-BE49-F238E27FC236}">
                <a16:creationId xmlns:a16="http://schemas.microsoft.com/office/drawing/2014/main" id="{AFBBB250-1A43-48B9-9FB4-4DBD3E2DE36F}"/>
              </a:ext>
            </a:extLst>
          </p:cNvPr>
          <p:cNvSpPr/>
          <p:nvPr/>
        </p:nvSpPr>
        <p:spPr>
          <a:xfrm>
            <a:off x="9997395" y="151151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2" name="Rectangle 141">
            <a:extLst>
              <a:ext uri="{FF2B5EF4-FFF2-40B4-BE49-F238E27FC236}">
                <a16:creationId xmlns:a16="http://schemas.microsoft.com/office/drawing/2014/main" id="{DC10578E-C57F-4796-9939-FCE119EDC4A6}"/>
              </a:ext>
            </a:extLst>
          </p:cNvPr>
          <p:cNvSpPr/>
          <p:nvPr/>
        </p:nvSpPr>
        <p:spPr>
          <a:xfrm>
            <a:off x="3334885" y="221926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3" name="Rectangle 142">
            <a:extLst>
              <a:ext uri="{FF2B5EF4-FFF2-40B4-BE49-F238E27FC236}">
                <a16:creationId xmlns:a16="http://schemas.microsoft.com/office/drawing/2014/main" id="{6AB1A3F4-7534-4723-8BFD-38C62CCDBA2E}"/>
              </a:ext>
            </a:extLst>
          </p:cNvPr>
          <p:cNvSpPr/>
          <p:nvPr/>
        </p:nvSpPr>
        <p:spPr>
          <a:xfrm>
            <a:off x="4168005" y="221926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4" name="Rectangle 143">
            <a:extLst>
              <a:ext uri="{FF2B5EF4-FFF2-40B4-BE49-F238E27FC236}">
                <a16:creationId xmlns:a16="http://schemas.microsoft.com/office/drawing/2014/main" id="{B2668844-1559-4058-B954-701757B38E7F}"/>
              </a:ext>
            </a:extLst>
          </p:cNvPr>
          <p:cNvSpPr/>
          <p:nvPr/>
        </p:nvSpPr>
        <p:spPr>
          <a:xfrm>
            <a:off x="4999185" y="222258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5" name="Rectangle 144">
            <a:extLst>
              <a:ext uri="{FF2B5EF4-FFF2-40B4-BE49-F238E27FC236}">
                <a16:creationId xmlns:a16="http://schemas.microsoft.com/office/drawing/2014/main" id="{95A2D3CD-F702-4636-9166-5681C51745CC}"/>
              </a:ext>
            </a:extLst>
          </p:cNvPr>
          <p:cNvSpPr/>
          <p:nvPr/>
        </p:nvSpPr>
        <p:spPr>
          <a:xfrm>
            <a:off x="5832305" y="222258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7" name="Rectangle 146">
            <a:extLst>
              <a:ext uri="{FF2B5EF4-FFF2-40B4-BE49-F238E27FC236}">
                <a16:creationId xmlns:a16="http://schemas.microsoft.com/office/drawing/2014/main" id="{D3B101CA-2864-47E4-9DB0-35958AB2C71F}"/>
              </a:ext>
            </a:extLst>
          </p:cNvPr>
          <p:cNvSpPr/>
          <p:nvPr/>
        </p:nvSpPr>
        <p:spPr>
          <a:xfrm>
            <a:off x="6655265" y="222258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8" name="Rectangle 147">
            <a:extLst>
              <a:ext uri="{FF2B5EF4-FFF2-40B4-BE49-F238E27FC236}">
                <a16:creationId xmlns:a16="http://schemas.microsoft.com/office/drawing/2014/main" id="{FE28554B-0954-48A2-906F-91CE05195667}"/>
              </a:ext>
            </a:extLst>
          </p:cNvPr>
          <p:cNvSpPr/>
          <p:nvPr/>
        </p:nvSpPr>
        <p:spPr>
          <a:xfrm>
            <a:off x="7488385" y="222258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9" name="Rectangle 148">
            <a:extLst>
              <a:ext uri="{FF2B5EF4-FFF2-40B4-BE49-F238E27FC236}">
                <a16:creationId xmlns:a16="http://schemas.microsoft.com/office/drawing/2014/main" id="{01CD76F8-A0BC-4145-B979-A4CA7D190773}"/>
              </a:ext>
            </a:extLst>
          </p:cNvPr>
          <p:cNvSpPr/>
          <p:nvPr/>
        </p:nvSpPr>
        <p:spPr>
          <a:xfrm>
            <a:off x="8331665" y="222258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0" name="Rectangle 149">
            <a:extLst>
              <a:ext uri="{FF2B5EF4-FFF2-40B4-BE49-F238E27FC236}">
                <a16:creationId xmlns:a16="http://schemas.microsoft.com/office/drawing/2014/main" id="{B83CBADF-6BDC-43AC-BDB6-36E62249E91C}"/>
              </a:ext>
            </a:extLst>
          </p:cNvPr>
          <p:cNvSpPr/>
          <p:nvPr/>
        </p:nvSpPr>
        <p:spPr>
          <a:xfrm>
            <a:off x="2501255" y="292042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2" name="Rectangle 151">
            <a:extLst>
              <a:ext uri="{FF2B5EF4-FFF2-40B4-BE49-F238E27FC236}">
                <a16:creationId xmlns:a16="http://schemas.microsoft.com/office/drawing/2014/main" id="{EA7EB0E9-8EDE-432C-BE8D-16E7C7B1E07F}"/>
              </a:ext>
            </a:extLst>
          </p:cNvPr>
          <p:cNvSpPr/>
          <p:nvPr/>
        </p:nvSpPr>
        <p:spPr>
          <a:xfrm>
            <a:off x="3324215" y="292042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3" name="Rectangle 152">
            <a:extLst>
              <a:ext uri="{FF2B5EF4-FFF2-40B4-BE49-F238E27FC236}">
                <a16:creationId xmlns:a16="http://schemas.microsoft.com/office/drawing/2014/main" id="{AD531311-0778-46E4-B31F-5D7326ED9F5A}"/>
              </a:ext>
            </a:extLst>
          </p:cNvPr>
          <p:cNvSpPr/>
          <p:nvPr/>
        </p:nvSpPr>
        <p:spPr>
          <a:xfrm>
            <a:off x="4157335" y="292042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4" name="Rectangle 153">
            <a:extLst>
              <a:ext uri="{FF2B5EF4-FFF2-40B4-BE49-F238E27FC236}">
                <a16:creationId xmlns:a16="http://schemas.microsoft.com/office/drawing/2014/main" id="{3F875051-1E88-4F9D-9E7A-32B108D67FDC}"/>
              </a:ext>
            </a:extLst>
          </p:cNvPr>
          <p:cNvSpPr/>
          <p:nvPr/>
        </p:nvSpPr>
        <p:spPr>
          <a:xfrm>
            <a:off x="4988515" y="292375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5" name="Rectangle 154">
            <a:extLst>
              <a:ext uri="{FF2B5EF4-FFF2-40B4-BE49-F238E27FC236}">
                <a16:creationId xmlns:a16="http://schemas.microsoft.com/office/drawing/2014/main" id="{5039567D-5075-416F-8C01-25FB4046303F}"/>
              </a:ext>
            </a:extLst>
          </p:cNvPr>
          <p:cNvSpPr/>
          <p:nvPr/>
        </p:nvSpPr>
        <p:spPr>
          <a:xfrm>
            <a:off x="5821635" y="292375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6" name="Rectangle 155">
            <a:extLst>
              <a:ext uri="{FF2B5EF4-FFF2-40B4-BE49-F238E27FC236}">
                <a16:creationId xmlns:a16="http://schemas.microsoft.com/office/drawing/2014/main" id="{C8FF5AAD-D041-44DB-A4CD-1DFF67CFDB33}"/>
              </a:ext>
            </a:extLst>
          </p:cNvPr>
          <p:cNvSpPr/>
          <p:nvPr/>
        </p:nvSpPr>
        <p:spPr>
          <a:xfrm>
            <a:off x="6644595" y="292375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7" name="Rectangle 156">
            <a:extLst>
              <a:ext uri="{FF2B5EF4-FFF2-40B4-BE49-F238E27FC236}">
                <a16:creationId xmlns:a16="http://schemas.microsoft.com/office/drawing/2014/main" id="{44DB97E3-2A0B-4A6E-99FE-902EB8BC0626}"/>
              </a:ext>
            </a:extLst>
          </p:cNvPr>
          <p:cNvSpPr/>
          <p:nvPr/>
        </p:nvSpPr>
        <p:spPr>
          <a:xfrm>
            <a:off x="7477715" y="292375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8" name="Rectangle 157">
            <a:extLst>
              <a:ext uri="{FF2B5EF4-FFF2-40B4-BE49-F238E27FC236}">
                <a16:creationId xmlns:a16="http://schemas.microsoft.com/office/drawing/2014/main" id="{1484D591-0231-47DE-A55E-65FD32642FC4}"/>
              </a:ext>
            </a:extLst>
          </p:cNvPr>
          <p:cNvSpPr/>
          <p:nvPr/>
        </p:nvSpPr>
        <p:spPr>
          <a:xfrm>
            <a:off x="8320995" y="292375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9" name="Rectangle 158">
            <a:extLst>
              <a:ext uri="{FF2B5EF4-FFF2-40B4-BE49-F238E27FC236}">
                <a16:creationId xmlns:a16="http://schemas.microsoft.com/office/drawing/2014/main" id="{5C99F412-CE0F-41E5-8DCE-1C67CB6986A4}"/>
              </a:ext>
            </a:extLst>
          </p:cNvPr>
          <p:cNvSpPr/>
          <p:nvPr/>
        </p:nvSpPr>
        <p:spPr>
          <a:xfrm>
            <a:off x="9154115" y="292375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0" name="Rectangle 159">
            <a:extLst>
              <a:ext uri="{FF2B5EF4-FFF2-40B4-BE49-F238E27FC236}">
                <a16:creationId xmlns:a16="http://schemas.microsoft.com/office/drawing/2014/main" id="{38D2F4C6-1133-42F9-820E-A352D36CEB00}"/>
              </a:ext>
            </a:extLst>
          </p:cNvPr>
          <p:cNvSpPr/>
          <p:nvPr/>
        </p:nvSpPr>
        <p:spPr>
          <a:xfrm>
            <a:off x="9987235" y="292375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1" name="Rectangle 160">
            <a:extLst>
              <a:ext uri="{FF2B5EF4-FFF2-40B4-BE49-F238E27FC236}">
                <a16:creationId xmlns:a16="http://schemas.microsoft.com/office/drawing/2014/main" id="{6B6F28A0-424D-4886-8CE5-F57C404B95F7}"/>
              </a:ext>
            </a:extLst>
          </p:cNvPr>
          <p:cNvSpPr/>
          <p:nvPr/>
        </p:nvSpPr>
        <p:spPr>
          <a:xfrm>
            <a:off x="1668135" y="362146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2" name="Rectangle 161">
            <a:extLst>
              <a:ext uri="{FF2B5EF4-FFF2-40B4-BE49-F238E27FC236}">
                <a16:creationId xmlns:a16="http://schemas.microsoft.com/office/drawing/2014/main" id="{1B125770-888E-4F9B-AAA8-6C462B16AA9F}"/>
              </a:ext>
            </a:extLst>
          </p:cNvPr>
          <p:cNvSpPr/>
          <p:nvPr/>
        </p:nvSpPr>
        <p:spPr>
          <a:xfrm>
            <a:off x="2491095" y="362146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3" name="Rectangle 162">
            <a:extLst>
              <a:ext uri="{FF2B5EF4-FFF2-40B4-BE49-F238E27FC236}">
                <a16:creationId xmlns:a16="http://schemas.microsoft.com/office/drawing/2014/main" id="{2C5939DB-8E34-4559-B75E-0AD0271DCEA3}"/>
              </a:ext>
            </a:extLst>
          </p:cNvPr>
          <p:cNvSpPr/>
          <p:nvPr/>
        </p:nvSpPr>
        <p:spPr>
          <a:xfrm>
            <a:off x="3324215" y="3621468"/>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4" name="Rectangle 163">
            <a:extLst>
              <a:ext uri="{FF2B5EF4-FFF2-40B4-BE49-F238E27FC236}">
                <a16:creationId xmlns:a16="http://schemas.microsoft.com/office/drawing/2014/main" id="{B9A7D998-C2D0-46A6-8AEA-064D1A2B621C}"/>
              </a:ext>
            </a:extLst>
          </p:cNvPr>
          <p:cNvSpPr/>
          <p:nvPr/>
        </p:nvSpPr>
        <p:spPr>
          <a:xfrm>
            <a:off x="4155395" y="362479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5" name="Rectangle 164">
            <a:extLst>
              <a:ext uri="{FF2B5EF4-FFF2-40B4-BE49-F238E27FC236}">
                <a16:creationId xmlns:a16="http://schemas.microsoft.com/office/drawing/2014/main" id="{F112DB0B-A026-4605-BB20-9F0FE2AB6953}"/>
              </a:ext>
            </a:extLst>
          </p:cNvPr>
          <p:cNvSpPr/>
          <p:nvPr/>
        </p:nvSpPr>
        <p:spPr>
          <a:xfrm>
            <a:off x="4988515" y="362479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6" name="Rectangle 165">
            <a:extLst>
              <a:ext uri="{FF2B5EF4-FFF2-40B4-BE49-F238E27FC236}">
                <a16:creationId xmlns:a16="http://schemas.microsoft.com/office/drawing/2014/main" id="{136E32C9-03CE-4562-8196-3B8896739D73}"/>
              </a:ext>
            </a:extLst>
          </p:cNvPr>
          <p:cNvSpPr/>
          <p:nvPr/>
        </p:nvSpPr>
        <p:spPr>
          <a:xfrm>
            <a:off x="5811475" y="362479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7" name="Rectangle 166">
            <a:extLst>
              <a:ext uri="{FF2B5EF4-FFF2-40B4-BE49-F238E27FC236}">
                <a16:creationId xmlns:a16="http://schemas.microsoft.com/office/drawing/2014/main" id="{B7767E2D-22A3-41C0-BF11-1286B6C26081}"/>
              </a:ext>
            </a:extLst>
          </p:cNvPr>
          <p:cNvSpPr/>
          <p:nvPr/>
        </p:nvSpPr>
        <p:spPr>
          <a:xfrm>
            <a:off x="6644595" y="362479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8" name="Rectangle 167">
            <a:extLst>
              <a:ext uri="{FF2B5EF4-FFF2-40B4-BE49-F238E27FC236}">
                <a16:creationId xmlns:a16="http://schemas.microsoft.com/office/drawing/2014/main" id="{81EF7DC5-2323-409A-BDDF-2F70A10D516F}"/>
              </a:ext>
            </a:extLst>
          </p:cNvPr>
          <p:cNvSpPr/>
          <p:nvPr/>
        </p:nvSpPr>
        <p:spPr>
          <a:xfrm>
            <a:off x="7487875" y="362479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9" name="Rectangle 168">
            <a:extLst>
              <a:ext uri="{FF2B5EF4-FFF2-40B4-BE49-F238E27FC236}">
                <a16:creationId xmlns:a16="http://schemas.microsoft.com/office/drawing/2014/main" id="{DDB35A7A-6AAC-43D7-9630-279DE7FCF196}"/>
              </a:ext>
            </a:extLst>
          </p:cNvPr>
          <p:cNvSpPr/>
          <p:nvPr/>
        </p:nvSpPr>
        <p:spPr>
          <a:xfrm>
            <a:off x="8320995" y="362479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0" name="Rectangle 169">
            <a:extLst>
              <a:ext uri="{FF2B5EF4-FFF2-40B4-BE49-F238E27FC236}">
                <a16:creationId xmlns:a16="http://schemas.microsoft.com/office/drawing/2014/main" id="{7541E7F1-B88C-4B3B-A6C6-A776B4F6C6BE}"/>
              </a:ext>
            </a:extLst>
          </p:cNvPr>
          <p:cNvSpPr/>
          <p:nvPr/>
        </p:nvSpPr>
        <p:spPr>
          <a:xfrm>
            <a:off x="9154115" y="3624795"/>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1" name="Rectangle 170">
            <a:extLst>
              <a:ext uri="{FF2B5EF4-FFF2-40B4-BE49-F238E27FC236}">
                <a16:creationId xmlns:a16="http://schemas.microsoft.com/office/drawing/2014/main" id="{78D102AE-58A8-4250-9EFB-3F17A9C3A48E}"/>
              </a:ext>
            </a:extLst>
          </p:cNvPr>
          <p:cNvSpPr/>
          <p:nvPr/>
        </p:nvSpPr>
        <p:spPr>
          <a:xfrm>
            <a:off x="3334885" y="432238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2" name="Rectangle 171">
            <a:extLst>
              <a:ext uri="{FF2B5EF4-FFF2-40B4-BE49-F238E27FC236}">
                <a16:creationId xmlns:a16="http://schemas.microsoft.com/office/drawing/2014/main" id="{D5082042-77C0-4AE8-9181-194435B211AA}"/>
              </a:ext>
            </a:extLst>
          </p:cNvPr>
          <p:cNvSpPr/>
          <p:nvPr/>
        </p:nvSpPr>
        <p:spPr>
          <a:xfrm>
            <a:off x="4168005" y="4322380"/>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3" name="Rectangle 172">
            <a:extLst>
              <a:ext uri="{FF2B5EF4-FFF2-40B4-BE49-F238E27FC236}">
                <a16:creationId xmlns:a16="http://schemas.microsoft.com/office/drawing/2014/main" id="{85BC90E6-9B93-4C7B-A43A-02AF41183FB1}"/>
              </a:ext>
            </a:extLst>
          </p:cNvPr>
          <p:cNvSpPr/>
          <p:nvPr/>
        </p:nvSpPr>
        <p:spPr>
          <a:xfrm>
            <a:off x="4999185" y="432570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4" name="Rectangle 173">
            <a:extLst>
              <a:ext uri="{FF2B5EF4-FFF2-40B4-BE49-F238E27FC236}">
                <a16:creationId xmlns:a16="http://schemas.microsoft.com/office/drawing/2014/main" id="{EB69CC14-C4AA-4EDC-B280-31F0CE400C7B}"/>
              </a:ext>
            </a:extLst>
          </p:cNvPr>
          <p:cNvSpPr/>
          <p:nvPr/>
        </p:nvSpPr>
        <p:spPr>
          <a:xfrm>
            <a:off x="5832305" y="432570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6" name="Rectangle 175">
            <a:extLst>
              <a:ext uri="{FF2B5EF4-FFF2-40B4-BE49-F238E27FC236}">
                <a16:creationId xmlns:a16="http://schemas.microsoft.com/office/drawing/2014/main" id="{FB750072-6A23-44BB-AA9A-4D3AABB4D12A}"/>
              </a:ext>
            </a:extLst>
          </p:cNvPr>
          <p:cNvSpPr/>
          <p:nvPr/>
        </p:nvSpPr>
        <p:spPr>
          <a:xfrm>
            <a:off x="6655265" y="432570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7" name="Rectangle 176">
            <a:extLst>
              <a:ext uri="{FF2B5EF4-FFF2-40B4-BE49-F238E27FC236}">
                <a16:creationId xmlns:a16="http://schemas.microsoft.com/office/drawing/2014/main" id="{7CBB8ED5-F45F-4A87-9963-6876E1F1324C}"/>
              </a:ext>
            </a:extLst>
          </p:cNvPr>
          <p:cNvSpPr/>
          <p:nvPr/>
        </p:nvSpPr>
        <p:spPr>
          <a:xfrm>
            <a:off x="7488385" y="432570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8" name="Rectangle 177">
            <a:extLst>
              <a:ext uri="{FF2B5EF4-FFF2-40B4-BE49-F238E27FC236}">
                <a16:creationId xmlns:a16="http://schemas.microsoft.com/office/drawing/2014/main" id="{7AC443C9-FC78-43C8-9ADC-790FFE70FB22}"/>
              </a:ext>
            </a:extLst>
          </p:cNvPr>
          <p:cNvSpPr/>
          <p:nvPr/>
        </p:nvSpPr>
        <p:spPr>
          <a:xfrm>
            <a:off x="8331665" y="4325707"/>
            <a:ext cx="838800" cy="7010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8" name="Rectangle 77">
            <a:extLst>
              <a:ext uri="{FF2B5EF4-FFF2-40B4-BE49-F238E27FC236}">
                <a16:creationId xmlns:a16="http://schemas.microsoft.com/office/drawing/2014/main" id="{D2C7EDD3-69C7-47AB-AB28-9C52FB11175F}"/>
              </a:ext>
            </a:extLst>
          </p:cNvPr>
          <p:cNvSpPr/>
          <p:nvPr/>
        </p:nvSpPr>
        <p:spPr>
          <a:xfrm>
            <a:off x="0" y="5081962"/>
            <a:ext cx="12192000" cy="1776037"/>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2</a:t>
            </a:r>
            <a:r>
              <a:rPr lang="vi-VN" sz="4400" b="1">
                <a:solidFill>
                  <a:srgbClr val="FF0000"/>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NGƯỜI DO THÁI ĐÃ LÀM GÌ SÔI NỔI VỚI NHAU ?</a:t>
            </a:r>
          </a:p>
        </p:txBody>
      </p:sp>
      <p:sp>
        <p:nvSpPr>
          <p:cNvPr id="79" name="Rectangle 78">
            <a:extLst>
              <a:ext uri="{FF2B5EF4-FFF2-40B4-BE49-F238E27FC236}">
                <a16:creationId xmlns:a16="http://schemas.microsoft.com/office/drawing/2014/main" id="{14890176-9423-4D78-A38A-34DD44A178B9}"/>
              </a:ext>
            </a:extLst>
          </p:cNvPr>
          <p:cNvSpPr/>
          <p:nvPr/>
        </p:nvSpPr>
        <p:spPr>
          <a:xfrm>
            <a:off x="0" y="5089582"/>
            <a:ext cx="12192000" cy="1776037"/>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3</a:t>
            </a:r>
            <a:r>
              <a:rPr lang="vi-VN" sz="4400" b="1">
                <a:solidFill>
                  <a:srgbClr val="FF0000"/>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CHÚA GIÊ-SU ĐÃ KHẲNG ĐỊNH:</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TÔI LÀ BÁNH HẰNG SỐNG … … … ?</a:t>
            </a:r>
          </a:p>
        </p:txBody>
      </p:sp>
      <p:sp>
        <p:nvSpPr>
          <p:cNvPr id="80" name="Rectangle 79">
            <a:extLst>
              <a:ext uri="{FF2B5EF4-FFF2-40B4-BE49-F238E27FC236}">
                <a16:creationId xmlns:a16="http://schemas.microsoft.com/office/drawing/2014/main" id="{DBB4C8A7-FC5F-455C-B241-AD4095C2B5FE}"/>
              </a:ext>
            </a:extLst>
          </p:cNvPr>
          <p:cNvSpPr/>
          <p:nvPr/>
        </p:nvSpPr>
        <p:spPr>
          <a:xfrm>
            <a:off x="0" y="5089582"/>
            <a:ext cx="12192000" cy="1776037"/>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4</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“BÁNH TÔI SẼ … …, CHÍNH LÀ THỊT TÔI ĐÂY,</a:t>
            </a:r>
            <a:r>
              <a:rPr lang="en-US" sz="4000" b="1">
                <a:solidFill>
                  <a:schemeClr val="tx1"/>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ĐỂ CHO THẾ GIAN ĐƯỢC SỐNG”</a:t>
            </a:r>
          </a:p>
        </p:txBody>
      </p:sp>
      <p:sp>
        <p:nvSpPr>
          <p:cNvPr id="81" name="Rectangle 80">
            <a:extLst>
              <a:ext uri="{FF2B5EF4-FFF2-40B4-BE49-F238E27FC236}">
                <a16:creationId xmlns:a16="http://schemas.microsoft.com/office/drawing/2014/main" id="{AEB7C963-AD86-42BE-8D2F-D6A3C0AEB8E5}"/>
              </a:ext>
            </a:extLst>
          </p:cNvPr>
          <p:cNvSpPr/>
          <p:nvPr/>
        </p:nvSpPr>
        <p:spPr>
          <a:xfrm>
            <a:off x="0" y="5089582"/>
            <a:ext cx="12192000" cy="1776037"/>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5</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CHÚA GIÊ-SU NÓI: AI ĂN THỊT VÀ LÀM GÌ NỮA,</a:t>
            </a:r>
            <a:r>
              <a:rPr lang="en-US" sz="4000" b="1">
                <a:solidFill>
                  <a:schemeClr val="tx1"/>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THÌ ĐƯỢC SỐNG MUÔN ĐỜI ?</a:t>
            </a:r>
          </a:p>
        </p:txBody>
      </p:sp>
      <p:sp>
        <p:nvSpPr>
          <p:cNvPr id="82" name="Rectangle 81">
            <a:extLst>
              <a:ext uri="{FF2B5EF4-FFF2-40B4-BE49-F238E27FC236}">
                <a16:creationId xmlns:a16="http://schemas.microsoft.com/office/drawing/2014/main" id="{FC96AC95-BD51-403B-924D-CEEF2D0AD2ED}"/>
              </a:ext>
            </a:extLst>
          </p:cNvPr>
          <p:cNvSpPr/>
          <p:nvPr/>
        </p:nvSpPr>
        <p:spPr>
          <a:xfrm>
            <a:off x="0" y="5089582"/>
            <a:ext cx="12192000" cy="1776037"/>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6</a:t>
            </a:r>
            <a:r>
              <a:rPr lang="vi-VN" sz="3600" b="1">
                <a:solidFill>
                  <a:srgbClr val="FF0000"/>
                </a:solidFill>
                <a:latin typeface="Verdana" panose="020B0604030504040204" pitchFamily="34" charset="0"/>
                <a:ea typeface="Verdana" panose="020B0604030504040204" pitchFamily="34" charset="0"/>
              </a:rPr>
              <a:t>.	</a:t>
            </a:r>
            <a:r>
              <a:rPr lang="vi-VN" sz="3600" b="1">
                <a:solidFill>
                  <a:schemeClr val="tx1"/>
                </a:solidFill>
                <a:latin typeface="Verdana" panose="020B0604030504040204" pitchFamily="34" charset="0"/>
                <a:ea typeface="Verdana" panose="020B0604030504040204" pitchFamily="34" charset="0"/>
              </a:rPr>
              <a:t>CHÚA GIÊ-SU NÓI AI ĂN THỊT VÀ UỐNG MÁU NGÀI,</a:t>
            </a:r>
            <a:r>
              <a:rPr lang="en-US" sz="3600" b="1">
                <a:solidFill>
                  <a:schemeClr val="tx1"/>
                </a:solidFill>
                <a:latin typeface="Verdana" panose="020B0604030504040204" pitchFamily="34" charset="0"/>
                <a:ea typeface="Verdana" panose="020B0604030504040204" pitchFamily="34" charset="0"/>
              </a:rPr>
              <a:t> </a:t>
            </a:r>
            <a:r>
              <a:rPr lang="vi-VN" sz="3600" b="1">
                <a:solidFill>
                  <a:schemeClr val="tx1"/>
                </a:solidFill>
                <a:latin typeface="Verdana" panose="020B0604030504040204" pitchFamily="34" charset="0"/>
                <a:ea typeface="Verdana" panose="020B0604030504040204" pitchFamily="34" charset="0"/>
              </a:rPr>
              <a:t>THÌ NGÀI SẼ CHO NGƯỜI ẤY SỐNG LẠI VÀO LÚC NÀO?</a:t>
            </a:r>
          </a:p>
        </p:txBody>
      </p:sp>
      <p:sp>
        <p:nvSpPr>
          <p:cNvPr id="83" name="Rectangle 82">
            <a:extLst>
              <a:ext uri="{FF2B5EF4-FFF2-40B4-BE49-F238E27FC236}">
                <a16:creationId xmlns:a16="http://schemas.microsoft.com/office/drawing/2014/main" id="{911EAD0C-A967-4D9D-9CE1-5D6ED82A3EDC}"/>
              </a:ext>
            </a:extLst>
          </p:cNvPr>
          <p:cNvSpPr/>
          <p:nvPr/>
        </p:nvSpPr>
        <p:spPr>
          <a:xfrm>
            <a:off x="-7620" y="5081962"/>
            <a:ext cx="12192000" cy="1776037"/>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7</a:t>
            </a:r>
            <a:r>
              <a:rPr lang="vi-VN"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CHÚA GIÊ-SU KHẲNG ĐỊNH MÁU NGÀI THẬT LÀ GÌ ?</a:t>
            </a:r>
          </a:p>
        </p:txBody>
      </p:sp>
    </p:spTree>
    <p:extLst>
      <p:ext uri="{BB962C8B-B14F-4D97-AF65-F5344CB8AC3E}">
        <p14:creationId xmlns:p14="http://schemas.microsoft.com/office/powerpoint/2010/main" val="352673055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circle(in)">
                                      <p:cBhvr>
                                        <p:cTn id="7" dur="2000"/>
                                        <p:tgtEl>
                                          <p:spTgt spid="14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14"/>
                                        </p:tgtEl>
                                        <p:attrNameLst>
                                          <p:attrName>style.color</p:attrName>
                                        </p:attrNameLst>
                                      </p:cBhvr>
                                      <p:to>
                                        <a:schemeClr val="accent2"/>
                                      </p:to>
                                    </p:animClr>
                                    <p:animClr clrSpc="rgb" dir="cw">
                                      <p:cBhvr>
                                        <p:cTn id="10" dur="500" fill="hold"/>
                                        <p:tgtEl>
                                          <p:spTgt spid="114"/>
                                        </p:tgtEl>
                                        <p:attrNameLst>
                                          <p:attrName>fillcolor</p:attrName>
                                        </p:attrNameLst>
                                      </p:cBhvr>
                                      <p:to>
                                        <a:schemeClr val="accent2"/>
                                      </p:to>
                                    </p:animClr>
                                    <p:set>
                                      <p:cBhvr>
                                        <p:cTn id="11" dur="500" fill="hold"/>
                                        <p:tgtEl>
                                          <p:spTgt spid="114"/>
                                        </p:tgtEl>
                                        <p:attrNameLst>
                                          <p:attrName>fill.type</p:attrName>
                                        </p:attrNameLst>
                                      </p:cBhvr>
                                      <p:to>
                                        <p:strVal val="solid"/>
                                      </p:to>
                                    </p:set>
                                    <p:set>
                                      <p:cBhvr>
                                        <p:cTn id="12" dur="500" fill="hold"/>
                                        <p:tgtEl>
                                          <p:spTgt spid="114"/>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15"/>
                                        </p:tgtEl>
                                        <p:attrNameLst>
                                          <p:attrName>style.color</p:attrName>
                                        </p:attrNameLst>
                                      </p:cBhvr>
                                      <p:to>
                                        <a:schemeClr val="accent2"/>
                                      </p:to>
                                    </p:animClr>
                                    <p:animClr clrSpc="rgb" dir="cw">
                                      <p:cBhvr>
                                        <p:cTn id="15" dur="500" fill="hold"/>
                                        <p:tgtEl>
                                          <p:spTgt spid="115"/>
                                        </p:tgtEl>
                                        <p:attrNameLst>
                                          <p:attrName>fillcolor</p:attrName>
                                        </p:attrNameLst>
                                      </p:cBhvr>
                                      <p:to>
                                        <a:schemeClr val="accent2"/>
                                      </p:to>
                                    </p:animClr>
                                    <p:set>
                                      <p:cBhvr>
                                        <p:cTn id="16" dur="500" fill="hold"/>
                                        <p:tgtEl>
                                          <p:spTgt spid="115"/>
                                        </p:tgtEl>
                                        <p:attrNameLst>
                                          <p:attrName>fill.type</p:attrName>
                                        </p:attrNameLst>
                                      </p:cBhvr>
                                      <p:to>
                                        <p:strVal val="solid"/>
                                      </p:to>
                                    </p:set>
                                    <p:set>
                                      <p:cBhvr>
                                        <p:cTn id="17" dur="500" fill="hold"/>
                                        <p:tgtEl>
                                          <p:spTgt spid="115"/>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116"/>
                                        </p:tgtEl>
                                        <p:attrNameLst>
                                          <p:attrName>style.color</p:attrName>
                                        </p:attrNameLst>
                                      </p:cBhvr>
                                      <p:to>
                                        <a:schemeClr val="accent2"/>
                                      </p:to>
                                    </p:animClr>
                                    <p:animClr clrSpc="rgb" dir="cw">
                                      <p:cBhvr>
                                        <p:cTn id="20" dur="500" fill="hold"/>
                                        <p:tgtEl>
                                          <p:spTgt spid="116"/>
                                        </p:tgtEl>
                                        <p:attrNameLst>
                                          <p:attrName>fillcolor</p:attrName>
                                        </p:attrNameLst>
                                      </p:cBhvr>
                                      <p:to>
                                        <a:schemeClr val="accent2"/>
                                      </p:to>
                                    </p:animClr>
                                    <p:set>
                                      <p:cBhvr>
                                        <p:cTn id="21" dur="500" fill="hold"/>
                                        <p:tgtEl>
                                          <p:spTgt spid="116"/>
                                        </p:tgtEl>
                                        <p:attrNameLst>
                                          <p:attrName>fill.type</p:attrName>
                                        </p:attrNameLst>
                                      </p:cBhvr>
                                      <p:to>
                                        <p:strVal val="solid"/>
                                      </p:to>
                                    </p:set>
                                    <p:set>
                                      <p:cBhvr>
                                        <p:cTn id="22" dur="500" fill="hold"/>
                                        <p:tgtEl>
                                          <p:spTgt spid="116"/>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17"/>
                                        </p:tgtEl>
                                        <p:attrNameLst>
                                          <p:attrName>style.color</p:attrName>
                                        </p:attrNameLst>
                                      </p:cBhvr>
                                      <p:to>
                                        <a:schemeClr val="accent2"/>
                                      </p:to>
                                    </p:animClr>
                                    <p:animClr clrSpc="rgb" dir="cw">
                                      <p:cBhvr>
                                        <p:cTn id="25" dur="500" fill="hold"/>
                                        <p:tgtEl>
                                          <p:spTgt spid="117"/>
                                        </p:tgtEl>
                                        <p:attrNameLst>
                                          <p:attrName>fillcolor</p:attrName>
                                        </p:attrNameLst>
                                      </p:cBhvr>
                                      <p:to>
                                        <a:schemeClr val="accent2"/>
                                      </p:to>
                                    </p:animClr>
                                    <p:set>
                                      <p:cBhvr>
                                        <p:cTn id="26" dur="500" fill="hold"/>
                                        <p:tgtEl>
                                          <p:spTgt spid="117"/>
                                        </p:tgtEl>
                                        <p:attrNameLst>
                                          <p:attrName>fill.type</p:attrName>
                                        </p:attrNameLst>
                                      </p:cBhvr>
                                      <p:to>
                                        <p:strVal val="solid"/>
                                      </p:to>
                                    </p:set>
                                    <p:set>
                                      <p:cBhvr>
                                        <p:cTn id="27" dur="500" fill="hold"/>
                                        <p:tgtEl>
                                          <p:spTgt spid="117"/>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18"/>
                                        </p:tgtEl>
                                        <p:attrNameLst>
                                          <p:attrName>style.color</p:attrName>
                                        </p:attrNameLst>
                                      </p:cBhvr>
                                      <p:to>
                                        <a:schemeClr val="accent2"/>
                                      </p:to>
                                    </p:animClr>
                                    <p:animClr clrSpc="rgb" dir="cw">
                                      <p:cBhvr>
                                        <p:cTn id="30" dur="500" fill="hold"/>
                                        <p:tgtEl>
                                          <p:spTgt spid="118"/>
                                        </p:tgtEl>
                                        <p:attrNameLst>
                                          <p:attrName>fillcolor</p:attrName>
                                        </p:attrNameLst>
                                      </p:cBhvr>
                                      <p:to>
                                        <a:schemeClr val="accent2"/>
                                      </p:to>
                                    </p:animClr>
                                    <p:set>
                                      <p:cBhvr>
                                        <p:cTn id="31" dur="500" fill="hold"/>
                                        <p:tgtEl>
                                          <p:spTgt spid="118"/>
                                        </p:tgtEl>
                                        <p:attrNameLst>
                                          <p:attrName>fill.type</p:attrName>
                                        </p:attrNameLst>
                                      </p:cBhvr>
                                      <p:to>
                                        <p:strVal val="solid"/>
                                      </p:to>
                                    </p:set>
                                    <p:set>
                                      <p:cBhvr>
                                        <p:cTn id="32" dur="500" fill="hold"/>
                                        <p:tgtEl>
                                          <p:spTgt spid="118"/>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30"/>
                                        </p:tgtEl>
                                        <p:attrNameLst>
                                          <p:attrName>style.color</p:attrName>
                                        </p:attrNameLst>
                                      </p:cBhvr>
                                      <p:to>
                                        <a:schemeClr val="accent2"/>
                                      </p:to>
                                    </p:animClr>
                                    <p:animClr clrSpc="rgb" dir="cw">
                                      <p:cBhvr>
                                        <p:cTn id="35" dur="500" fill="hold"/>
                                        <p:tgtEl>
                                          <p:spTgt spid="130"/>
                                        </p:tgtEl>
                                        <p:attrNameLst>
                                          <p:attrName>fillcolor</p:attrName>
                                        </p:attrNameLst>
                                      </p:cBhvr>
                                      <p:to>
                                        <a:schemeClr val="accent2"/>
                                      </p:to>
                                    </p:animClr>
                                    <p:set>
                                      <p:cBhvr>
                                        <p:cTn id="36" dur="500" fill="hold"/>
                                        <p:tgtEl>
                                          <p:spTgt spid="130"/>
                                        </p:tgtEl>
                                        <p:attrNameLst>
                                          <p:attrName>fill.type</p:attrName>
                                        </p:attrNameLst>
                                      </p:cBhvr>
                                      <p:to>
                                        <p:strVal val="solid"/>
                                      </p:to>
                                    </p:set>
                                    <p:set>
                                      <p:cBhvr>
                                        <p:cTn id="37" dur="500" fill="hold"/>
                                        <p:tgtEl>
                                          <p:spTgt spid="130"/>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131"/>
                                        </p:tgtEl>
                                        <p:attrNameLst>
                                          <p:attrName>style.color</p:attrName>
                                        </p:attrNameLst>
                                      </p:cBhvr>
                                      <p:to>
                                        <a:schemeClr val="accent2"/>
                                      </p:to>
                                    </p:animClr>
                                    <p:animClr clrSpc="rgb" dir="cw">
                                      <p:cBhvr>
                                        <p:cTn id="40" dur="500" fill="hold"/>
                                        <p:tgtEl>
                                          <p:spTgt spid="131"/>
                                        </p:tgtEl>
                                        <p:attrNameLst>
                                          <p:attrName>fillcolor</p:attrName>
                                        </p:attrNameLst>
                                      </p:cBhvr>
                                      <p:to>
                                        <a:schemeClr val="accent2"/>
                                      </p:to>
                                    </p:animClr>
                                    <p:set>
                                      <p:cBhvr>
                                        <p:cTn id="41" dur="500" fill="hold"/>
                                        <p:tgtEl>
                                          <p:spTgt spid="131"/>
                                        </p:tgtEl>
                                        <p:attrNameLst>
                                          <p:attrName>fill.type</p:attrName>
                                        </p:attrNameLst>
                                      </p:cBhvr>
                                      <p:to>
                                        <p:strVal val="solid"/>
                                      </p:to>
                                    </p:set>
                                    <p:set>
                                      <p:cBhvr>
                                        <p:cTn id="42" dur="500" fill="hold"/>
                                        <p:tgtEl>
                                          <p:spTgt spid="131"/>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6" presetClass="exit" presetSubtype="32" fill="hold" grpId="1" nodeType="clickEffect">
                                  <p:stCondLst>
                                    <p:cond delay="0"/>
                                  </p:stCondLst>
                                  <p:childTnLst>
                                    <p:animEffect transition="out" filter="circle(out)">
                                      <p:cBhvr>
                                        <p:cTn id="46" dur="2000"/>
                                        <p:tgtEl>
                                          <p:spTgt spid="114"/>
                                        </p:tgtEl>
                                      </p:cBhvr>
                                    </p:animEffect>
                                    <p:set>
                                      <p:cBhvr>
                                        <p:cTn id="47" dur="1" fill="hold">
                                          <p:stCondLst>
                                            <p:cond delay="1999"/>
                                          </p:stCondLst>
                                        </p:cTn>
                                        <p:tgtEl>
                                          <p:spTgt spid="114"/>
                                        </p:tgtEl>
                                        <p:attrNameLst>
                                          <p:attrName>style.visibility</p:attrName>
                                        </p:attrNameLst>
                                      </p:cBhvr>
                                      <p:to>
                                        <p:strVal val="hidden"/>
                                      </p:to>
                                    </p:set>
                                  </p:childTnLst>
                                </p:cTn>
                              </p:par>
                              <p:par>
                                <p:cTn id="48" presetID="6" presetClass="exit" presetSubtype="32" fill="hold" grpId="1" nodeType="withEffect">
                                  <p:stCondLst>
                                    <p:cond delay="0"/>
                                  </p:stCondLst>
                                  <p:childTnLst>
                                    <p:animEffect transition="out" filter="circle(out)">
                                      <p:cBhvr>
                                        <p:cTn id="49" dur="2000"/>
                                        <p:tgtEl>
                                          <p:spTgt spid="115"/>
                                        </p:tgtEl>
                                      </p:cBhvr>
                                    </p:animEffect>
                                    <p:set>
                                      <p:cBhvr>
                                        <p:cTn id="50" dur="1" fill="hold">
                                          <p:stCondLst>
                                            <p:cond delay="1999"/>
                                          </p:stCondLst>
                                        </p:cTn>
                                        <p:tgtEl>
                                          <p:spTgt spid="115"/>
                                        </p:tgtEl>
                                        <p:attrNameLst>
                                          <p:attrName>style.visibility</p:attrName>
                                        </p:attrNameLst>
                                      </p:cBhvr>
                                      <p:to>
                                        <p:strVal val="hidden"/>
                                      </p:to>
                                    </p:set>
                                  </p:childTnLst>
                                </p:cTn>
                              </p:par>
                              <p:par>
                                <p:cTn id="51" presetID="6" presetClass="exit" presetSubtype="32" fill="hold" grpId="1" nodeType="withEffect">
                                  <p:stCondLst>
                                    <p:cond delay="0"/>
                                  </p:stCondLst>
                                  <p:childTnLst>
                                    <p:animEffect transition="out" filter="circle(out)">
                                      <p:cBhvr>
                                        <p:cTn id="52" dur="2000"/>
                                        <p:tgtEl>
                                          <p:spTgt spid="116"/>
                                        </p:tgtEl>
                                      </p:cBhvr>
                                    </p:animEffect>
                                    <p:set>
                                      <p:cBhvr>
                                        <p:cTn id="53" dur="1" fill="hold">
                                          <p:stCondLst>
                                            <p:cond delay="1999"/>
                                          </p:stCondLst>
                                        </p:cTn>
                                        <p:tgtEl>
                                          <p:spTgt spid="116"/>
                                        </p:tgtEl>
                                        <p:attrNameLst>
                                          <p:attrName>style.visibility</p:attrName>
                                        </p:attrNameLst>
                                      </p:cBhvr>
                                      <p:to>
                                        <p:strVal val="hidden"/>
                                      </p:to>
                                    </p:set>
                                  </p:childTnLst>
                                </p:cTn>
                              </p:par>
                              <p:par>
                                <p:cTn id="54" presetID="6" presetClass="exit" presetSubtype="32" fill="hold" grpId="1" nodeType="withEffect">
                                  <p:stCondLst>
                                    <p:cond delay="0"/>
                                  </p:stCondLst>
                                  <p:childTnLst>
                                    <p:animEffect transition="out" filter="circle(out)">
                                      <p:cBhvr>
                                        <p:cTn id="55" dur="2000"/>
                                        <p:tgtEl>
                                          <p:spTgt spid="117"/>
                                        </p:tgtEl>
                                      </p:cBhvr>
                                    </p:animEffect>
                                    <p:set>
                                      <p:cBhvr>
                                        <p:cTn id="56" dur="1" fill="hold">
                                          <p:stCondLst>
                                            <p:cond delay="1999"/>
                                          </p:stCondLst>
                                        </p:cTn>
                                        <p:tgtEl>
                                          <p:spTgt spid="117"/>
                                        </p:tgtEl>
                                        <p:attrNameLst>
                                          <p:attrName>style.visibility</p:attrName>
                                        </p:attrNameLst>
                                      </p:cBhvr>
                                      <p:to>
                                        <p:strVal val="hidden"/>
                                      </p:to>
                                    </p:set>
                                  </p:childTnLst>
                                </p:cTn>
                              </p:par>
                              <p:par>
                                <p:cTn id="57" presetID="6" presetClass="exit" presetSubtype="32" fill="hold" grpId="1" nodeType="withEffect">
                                  <p:stCondLst>
                                    <p:cond delay="0"/>
                                  </p:stCondLst>
                                  <p:childTnLst>
                                    <p:animEffect transition="out" filter="circle(out)">
                                      <p:cBhvr>
                                        <p:cTn id="58" dur="2000"/>
                                        <p:tgtEl>
                                          <p:spTgt spid="118"/>
                                        </p:tgtEl>
                                      </p:cBhvr>
                                    </p:animEffect>
                                    <p:set>
                                      <p:cBhvr>
                                        <p:cTn id="59" dur="1" fill="hold">
                                          <p:stCondLst>
                                            <p:cond delay="1999"/>
                                          </p:stCondLst>
                                        </p:cTn>
                                        <p:tgtEl>
                                          <p:spTgt spid="118"/>
                                        </p:tgtEl>
                                        <p:attrNameLst>
                                          <p:attrName>style.visibility</p:attrName>
                                        </p:attrNameLst>
                                      </p:cBhvr>
                                      <p:to>
                                        <p:strVal val="hidden"/>
                                      </p:to>
                                    </p:set>
                                  </p:childTnLst>
                                </p:cTn>
                              </p:par>
                              <p:par>
                                <p:cTn id="60" presetID="6" presetClass="exit" presetSubtype="32" fill="hold" grpId="1" nodeType="withEffect">
                                  <p:stCondLst>
                                    <p:cond delay="0"/>
                                  </p:stCondLst>
                                  <p:childTnLst>
                                    <p:animEffect transition="out" filter="circle(out)">
                                      <p:cBhvr>
                                        <p:cTn id="61" dur="2000"/>
                                        <p:tgtEl>
                                          <p:spTgt spid="130"/>
                                        </p:tgtEl>
                                      </p:cBhvr>
                                    </p:animEffect>
                                    <p:set>
                                      <p:cBhvr>
                                        <p:cTn id="62" dur="1" fill="hold">
                                          <p:stCondLst>
                                            <p:cond delay="1999"/>
                                          </p:stCondLst>
                                        </p:cTn>
                                        <p:tgtEl>
                                          <p:spTgt spid="130"/>
                                        </p:tgtEl>
                                        <p:attrNameLst>
                                          <p:attrName>style.visibility</p:attrName>
                                        </p:attrNameLst>
                                      </p:cBhvr>
                                      <p:to>
                                        <p:strVal val="hidden"/>
                                      </p:to>
                                    </p:set>
                                  </p:childTnLst>
                                </p:cTn>
                              </p:par>
                              <p:par>
                                <p:cTn id="63" presetID="6" presetClass="exit" presetSubtype="32" fill="hold" grpId="1" nodeType="withEffect">
                                  <p:stCondLst>
                                    <p:cond delay="0"/>
                                  </p:stCondLst>
                                  <p:childTnLst>
                                    <p:animEffect transition="out" filter="circle(out)">
                                      <p:cBhvr>
                                        <p:cTn id="64" dur="2000"/>
                                        <p:tgtEl>
                                          <p:spTgt spid="131"/>
                                        </p:tgtEl>
                                      </p:cBhvr>
                                    </p:animEffect>
                                    <p:set>
                                      <p:cBhvr>
                                        <p:cTn id="65" dur="1" fill="hold">
                                          <p:stCondLst>
                                            <p:cond delay="1999"/>
                                          </p:stCondLst>
                                        </p:cTn>
                                        <p:tgtEl>
                                          <p:spTgt spid="131"/>
                                        </p:tgtEl>
                                        <p:attrNameLst>
                                          <p:attrName>style.visibility</p:attrName>
                                        </p:attrNameLst>
                                      </p:cBhvr>
                                      <p:to>
                                        <p:strVal val="hidden"/>
                                      </p:to>
                                    </p:set>
                                  </p:childTnLst>
                                </p:cTn>
                              </p:par>
                              <p:par>
                                <p:cTn id="66" presetID="6" presetClass="exit" presetSubtype="32" fill="hold" grpId="1" nodeType="withEffect">
                                  <p:stCondLst>
                                    <p:cond delay="0"/>
                                  </p:stCondLst>
                                  <p:childTnLst>
                                    <p:animEffect transition="out" filter="circle(out)">
                                      <p:cBhvr>
                                        <p:cTn id="67" dur="2000"/>
                                        <p:tgtEl>
                                          <p:spTgt spid="146"/>
                                        </p:tgtEl>
                                      </p:cBhvr>
                                    </p:animEffect>
                                    <p:set>
                                      <p:cBhvr>
                                        <p:cTn id="68" dur="1" fill="hold">
                                          <p:stCondLst>
                                            <p:cond delay="1999"/>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9" restart="whenNotActive" fill="hold" evtFilter="cancelBubble" nodeType="interactiveSeq">
                <p:stCondLst>
                  <p:cond evt="onClick" delay="0">
                    <p:tgtEl>
                      <p:spTgt spid="20"/>
                    </p:tgtEl>
                  </p:cond>
                </p:stCondLst>
                <p:endSync evt="end" delay="0">
                  <p:rtn val="all"/>
                </p:endSync>
                <p:childTnLst>
                  <p:par>
                    <p:cTn id="70" fill="hold">
                      <p:stCondLst>
                        <p:cond delay="0"/>
                      </p:stCondLst>
                      <p:childTnLst>
                        <p:par>
                          <p:cTn id="71" fill="hold">
                            <p:stCondLst>
                              <p:cond delay="0"/>
                            </p:stCondLst>
                            <p:childTnLst>
                              <p:par>
                                <p:cTn id="72" presetID="6" presetClass="entr" presetSubtype="16" fill="hold" grpId="0" nodeType="withEffect">
                                  <p:stCondLst>
                                    <p:cond delay="0"/>
                                  </p:stCondLst>
                                  <p:childTnLst>
                                    <p:set>
                                      <p:cBhvr>
                                        <p:cTn id="73" dur="1" fill="hold">
                                          <p:stCondLst>
                                            <p:cond delay="0"/>
                                          </p:stCondLst>
                                        </p:cTn>
                                        <p:tgtEl>
                                          <p:spTgt spid="78"/>
                                        </p:tgtEl>
                                        <p:attrNameLst>
                                          <p:attrName>style.visibility</p:attrName>
                                        </p:attrNameLst>
                                      </p:cBhvr>
                                      <p:to>
                                        <p:strVal val="visible"/>
                                      </p:to>
                                    </p:set>
                                    <p:animEffect transition="in" filter="circle(in)">
                                      <p:cBhvr>
                                        <p:cTn id="74" dur="2000"/>
                                        <p:tgtEl>
                                          <p:spTgt spid="78"/>
                                        </p:tgtEl>
                                      </p:cBhvr>
                                    </p:animEffect>
                                  </p:childTnLst>
                                </p:cTn>
                              </p:par>
                              <p:par>
                                <p:cTn id="75" presetID="19" presetClass="emph" presetSubtype="0" fill="hold" grpId="0" nodeType="withEffect">
                                  <p:stCondLst>
                                    <p:cond delay="0"/>
                                  </p:stCondLst>
                                  <p:childTnLst>
                                    <p:animClr clrSpc="rgb" dir="cw">
                                      <p:cBhvr override="childStyle">
                                        <p:cTn id="76" dur="500" fill="hold"/>
                                        <p:tgtEl>
                                          <p:spTgt spid="132"/>
                                        </p:tgtEl>
                                        <p:attrNameLst>
                                          <p:attrName>style.color</p:attrName>
                                        </p:attrNameLst>
                                      </p:cBhvr>
                                      <p:to>
                                        <a:schemeClr val="accent2"/>
                                      </p:to>
                                    </p:animClr>
                                    <p:animClr clrSpc="rgb" dir="cw">
                                      <p:cBhvr>
                                        <p:cTn id="77" dur="500" fill="hold"/>
                                        <p:tgtEl>
                                          <p:spTgt spid="132"/>
                                        </p:tgtEl>
                                        <p:attrNameLst>
                                          <p:attrName>fillcolor</p:attrName>
                                        </p:attrNameLst>
                                      </p:cBhvr>
                                      <p:to>
                                        <a:schemeClr val="accent2"/>
                                      </p:to>
                                    </p:animClr>
                                    <p:set>
                                      <p:cBhvr>
                                        <p:cTn id="78" dur="500" fill="hold"/>
                                        <p:tgtEl>
                                          <p:spTgt spid="132"/>
                                        </p:tgtEl>
                                        <p:attrNameLst>
                                          <p:attrName>fill.type</p:attrName>
                                        </p:attrNameLst>
                                      </p:cBhvr>
                                      <p:to>
                                        <p:strVal val="solid"/>
                                      </p:to>
                                    </p:set>
                                    <p:set>
                                      <p:cBhvr>
                                        <p:cTn id="79" dur="500" fill="hold"/>
                                        <p:tgtEl>
                                          <p:spTgt spid="132"/>
                                        </p:tgtEl>
                                        <p:attrNameLst>
                                          <p:attrName>fill.on</p:attrName>
                                        </p:attrNameLst>
                                      </p:cBhvr>
                                      <p:to>
                                        <p:strVal val="true"/>
                                      </p:to>
                                    </p:set>
                                  </p:childTnLst>
                                </p:cTn>
                              </p:par>
                              <p:par>
                                <p:cTn id="80" presetID="19" presetClass="emph" presetSubtype="0" fill="hold" grpId="0" nodeType="withEffect">
                                  <p:stCondLst>
                                    <p:cond delay="0"/>
                                  </p:stCondLst>
                                  <p:childTnLst>
                                    <p:animClr clrSpc="rgb" dir="cw">
                                      <p:cBhvr override="childStyle">
                                        <p:cTn id="81" dur="500" fill="hold"/>
                                        <p:tgtEl>
                                          <p:spTgt spid="133"/>
                                        </p:tgtEl>
                                        <p:attrNameLst>
                                          <p:attrName>style.color</p:attrName>
                                        </p:attrNameLst>
                                      </p:cBhvr>
                                      <p:to>
                                        <a:schemeClr val="accent2"/>
                                      </p:to>
                                    </p:animClr>
                                    <p:animClr clrSpc="rgb" dir="cw">
                                      <p:cBhvr>
                                        <p:cTn id="82" dur="500" fill="hold"/>
                                        <p:tgtEl>
                                          <p:spTgt spid="133"/>
                                        </p:tgtEl>
                                        <p:attrNameLst>
                                          <p:attrName>fillcolor</p:attrName>
                                        </p:attrNameLst>
                                      </p:cBhvr>
                                      <p:to>
                                        <a:schemeClr val="accent2"/>
                                      </p:to>
                                    </p:animClr>
                                    <p:set>
                                      <p:cBhvr>
                                        <p:cTn id="83" dur="500" fill="hold"/>
                                        <p:tgtEl>
                                          <p:spTgt spid="133"/>
                                        </p:tgtEl>
                                        <p:attrNameLst>
                                          <p:attrName>fill.type</p:attrName>
                                        </p:attrNameLst>
                                      </p:cBhvr>
                                      <p:to>
                                        <p:strVal val="solid"/>
                                      </p:to>
                                    </p:set>
                                    <p:set>
                                      <p:cBhvr>
                                        <p:cTn id="84" dur="500" fill="hold"/>
                                        <p:tgtEl>
                                          <p:spTgt spid="133"/>
                                        </p:tgtEl>
                                        <p:attrNameLst>
                                          <p:attrName>fill.on</p:attrName>
                                        </p:attrNameLst>
                                      </p:cBhvr>
                                      <p:to>
                                        <p:strVal val="true"/>
                                      </p:to>
                                    </p:set>
                                  </p:childTnLst>
                                </p:cTn>
                              </p:par>
                              <p:par>
                                <p:cTn id="85" presetID="19" presetClass="emph" presetSubtype="0" fill="hold" grpId="0" nodeType="withEffect">
                                  <p:stCondLst>
                                    <p:cond delay="0"/>
                                  </p:stCondLst>
                                  <p:childTnLst>
                                    <p:animClr clrSpc="rgb" dir="cw">
                                      <p:cBhvr override="childStyle">
                                        <p:cTn id="86" dur="500" fill="hold"/>
                                        <p:tgtEl>
                                          <p:spTgt spid="134"/>
                                        </p:tgtEl>
                                        <p:attrNameLst>
                                          <p:attrName>style.color</p:attrName>
                                        </p:attrNameLst>
                                      </p:cBhvr>
                                      <p:to>
                                        <a:schemeClr val="accent2"/>
                                      </p:to>
                                    </p:animClr>
                                    <p:animClr clrSpc="rgb" dir="cw">
                                      <p:cBhvr>
                                        <p:cTn id="87" dur="500" fill="hold"/>
                                        <p:tgtEl>
                                          <p:spTgt spid="134"/>
                                        </p:tgtEl>
                                        <p:attrNameLst>
                                          <p:attrName>fillcolor</p:attrName>
                                        </p:attrNameLst>
                                      </p:cBhvr>
                                      <p:to>
                                        <a:schemeClr val="accent2"/>
                                      </p:to>
                                    </p:animClr>
                                    <p:set>
                                      <p:cBhvr>
                                        <p:cTn id="88" dur="500" fill="hold"/>
                                        <p:tgtEl>
                                          <p:spTgt spid="134"/>
                                        </p:tgtEl>
                                        <p:attrNameLst>
                                          <p:attrName>fill.type</p:attrName>
                                        </p:attrNameLst>
                                      </p:cBhvr>
                                      <p:to>
                                        <p:strVal val="solid"/>
                                      </p:to>
                                    </p:set>
                                    <p:set>
                                      <p:cBhvr>
                                        <p:cTn id="89" dur="500" fill="hold"/>
                                        <p:tgtEl>
                                          <p:spTgt spid="134"/>
                                        </p:tgtEl>
                                        <p:attrNameLst>
                                          <p:attrName>fill.on</p:attrName>
                                        </p:attrNameLst>
                                      </p:cBhvr>
                                      <p:to>
                                        <p:strVal val="true"/>
                                      </p:to>
                                    </p:set>
                                  </p:childTnLst>
                                </p:cTn>
                              </p:par>
                              <p:par>
                                <p:cTn id="90" presetID="19" presetClass="emph" presetSubtype="0" fill="hold" grpId="0" nodeType="withEffect">
                                  <p:stCondLst>
                                    <p:cond delay="0"/>
                                  </p:stCondLst>
                                  <p:childTnLst>
                                    <p:animClr clrSpc="rgb" dir="cw">
                                      <p:cBhvr override="childStyle">
                                        <p:cTn id="91" dur="500" fill="hold"/>
                                        <p:tgtEl>
                                          <p:spTgt spid="135"/>
                                        </p:tgtEl>
                                        <p:attrNameLst>
                                          <p:attrName>style.color</p:attrName>
                                        </p:attrNameLst>
                                      </p:cBhvr>
                                      <p:to>
                                        <a:schemeClr val="accent2"/>
                                      </p:to>
                                    </p:animClr>
                                    <p:animClr clrSpc="rgb" dir="cw">
                                      <p:cBhvr>
                                        <p:cTn id="92" dur="500" fill="hold"/>
                                        <p:tgtEl>
                                          <p:spTgt spid="135"/>
                                        </p:tgtEl>
                                        <p:attrNameLst>
                                          <p:attrName>fillcolor</p:attrName>
                                        </p:attrNameLst>
                                      </p:cBhvr>
                                      <p:to>
                                        <a:schemeClr val="accent2"/>
                                      </p:to>
                                    </p:animClr>
                                    <p:set>
                                      <p:cBhvr>
                                        <p:cTn id="93" dur="500" fill="hold"/>
                                        <p:tgtEl>
                                          <p:spTgt spid="135"/>
                                        </p:tgtEl>
                                        <p:attrNameLst>
                                          <p:attrName>fill.type</p:attrName>
                                        </p:attrNameLst>
                                      </p:cBhvr>
                                      <p:to>
                                        <p:strVal val="solid"/>
                                      </p:to>
                                    </p:set>
                                    <p:set>
                                      <p:cBhvr>
                                        <p:cTn id="94" dur="500" fill="hold"/>
                                        <p:tgtEl>
                                          <p:spTgt spid="135"/>
                                        </p:tgtEl>
                                        <p:attrNameLst>
                                          <p:attrName>fill.on</p:attrName>
                                        </p:attrNameLst>
                                      </p:cBhvr>
                                      <p:to>
                                        <p:strVal val="true"/>
                                      </p:to>
                                    </p:set>
                                  </p:childTnLst>
                                </p:cTn>
                              </p:par>
                              <p:par>
                                <p:cTn id="95" presetID="19" presetClass="emph" presetSubtype="0" fill="hold" grpId="0" nodeType="withEffect">
                                  <p:stCondLst>
                                    <p:cond delay="0"/>
                                  </p:stCondLst>
                                  <p:childTnLst>
                                    <p:animClr clrSpc="rgb" dir="cw">
                                      <p:cBhvr override="childStyle">
                                        <p:cTn id="96" dur="500" fill="hold"/>
                                        <p:tgtEl>
                                          <p:spTgt spid="136"/>
                                        </p:tgtEl>
                                        <p:attrNameLst>
                                          <p:attrName>style.color</p:attrName>
                                        </p:attrNameLst>
                                      </p:cBhvr>
                                      <p:to>
                                        <a:schemeClr val="accent2"/>
                                      </p:to>
                                    </p:animClr>
                                    <p:animClr clrSpc="rgb" dir="cw">
                                      <p:cBhvr>
                                        <p:cTn id="97" dur="500" fill="hold"/>
                                        <p:tgtEl>
                                          <p:spTgt spid="136"/>
                                        </p:tgtEl>
                                        <p:attrNameLst>
                                          <p:attrName>fillcolor</p:attrName>
                                        </p:attrNameLst>
                                      </p:cBhvr>
                                      <p:to>
                                        <a:schemeClr val="accent2"/>
                                      </p:to>
                                    </p:animClr>
                                    <p:set>
                                      <p:cBhvr>
                                        <p:cTn id="98" dur="500" fill="hold"/>
                                        <p:tgtEl>
                                          <p:spTgt spid="136"/>
                                        </p:tgtEl>
                                        <p:attrNameLst>
                                          <p:attrName>fill.type</p:attrName>
                                        </p:attrNameLst>
                                      </p:cBhvr>
                                      <p:to>
                                        <p:strVal val="solid"/>
                                      </p:to>
                                    </p:set>
                                    <p:set>
                                      <p:cBhvr>
                                        <p:cTn id="99" dur="500" fill="hold"/>
                                        <p:tgtEl>
                                          <p:spTgt spid="136"/>
                                        </p:tgtEl>
                                        <p:attrNameLst>
                                          <p:attrName>fill.on</p:attrName>
                                        </p:attrNameLst>
                                      </p:cBhvr>
                                      <p:to>
                                        <p:strVal val="true"/>
                                      </p:to>
                                    </p:set>
                                  </p:childTnLst>
                                </p:cTn>
                              </p:par>
                              <p:par>
                                <p:cTn id="100" presetID="19" presetClass="emph" presetSubtype="0" fill="hold" grpId="0" nodeType="withEffect">
                                  <p:stCondLst>
                                    <p:cond delay="0"/>
                                  </p:stCondLst>
                                  <p:childTnLst>
                                    <p:animClr clrSpc="rgb" dir="cw">
                                      <p:cBhvr override="childStyle">
                                        <p:cTn id="101" dur="500" fill="hold"/>
                                        <p:tgtEl>
                                          <p:spTgt spid="137"/>
                                        </p:tgtEl>
                                        <p:attrNameLst>
                                          <p:attrName>style.color</p:attrName>
                                        </p:attrNameLst>
                                      </p:cBhvr>
                                      <p:to>
                                        <a:schemeClr val="accent2"/>
                                      </p:to>
                                    </p:animClr>
                                    <p:animClr clrSpc="rgb" dir="cw">
                                      <p:cBhvr>
                                        <p:cTn id="102" dur="500" fill="hold"/>
                                        <p:tgtEl>
                                          <p:spTgt spid="137"/>
                                        </p:tgtEl>
                                        <p:attrNameLst>
                                          <p:attrName>fillcolor</p:attrName>
                                        </p:attrNameLst>
                                      </p:cBhvr>
                                      <p:to>
                                        <a:schemeClr val="accent2"/>
                                      </p:to>
                                    </p:animClr>
                                    <p:set>
                                      <p:cBhvr>
                                        <p:cTn id="103" dur="500" fill="hold"/>
                                        <p:tgtEl>
                                          <p:spTgt spid="137"/>
                                        </p:tgtEl>
                                        <p:attrNameLst>
                                          <p:attrName>fill.type</p:attrName>
                                        </p:attrNameLst>
                                      </p:cBhvr>
                                      <p:to>
                                        <p:strVal val="solid"/>
                                      </p:to>
                                    </p:set>
                                    <p:set>
                                      <p:cBhvr>
                                        <p:cTn id="104" dur="500" fill="hold"/>
                                        <p:tgtEl>
                                          <p:spTgt spid="137"/>
                                        </p:tgtEl>
                                        <p:attrNameLst>
                                          <p:attrName>fill.on</p:attrName>
                                        </p:attrNameLst>
                                      </p:cBhvr>
                                      <p:to>
                                        <p:strVal val="true"/>
                                      </p:to>
                                    </p:set>
                                  </p:childTnLst>
                                </p:cTn>
                              </p:par>
                              <p:par>
                                <p:cTn id="105" presetID="19" presetClass="emph" presetSubtype="0" fill="hold" grpId="0" nodeType="withEffect">
                                  <p:stCondLst>
                                    <p:cond delay="0"/>
                                  </p:stCondLst>
                                  <p:childTnLst>
                                    <p:animClr clrSpc="rgb" dir="cw">
                                      <p:cBhvr override="childStyle">
                                        <p:cTn id="106" dur="500" fill="hold"/>
                                        <p:tgtEl>
                                          <p:spTgt spid="138"/>
                                        </p:tgtEl>
                                        <p:attrNameLst>
                                          <p:attrName>style.color</p:attrName>
                                        </p:attrNameLst>
                                      </p:cBhvr>
                                      <p:to>
                                        <a:schemeClr val="accent2"/>
                                      </p:to>
                                    </p:animClr>
                                    <p:animClr clrSpc="rgb" dir="cw">
                                      <p:cBhvr>
                                        <p:cTn id="107" dur="500" fill="hold"/>
                                        <p:tgtEl>
                                          <p:spTgt spid="138"/>
                                        </p:tgtEl>
                                        <p:attrNameLst>
                                          <p:attrName>fillcolor</p:attrName>
                                        </p:attrNameLst>
                                      </p:cBhvr>
                                      <p:to>
                                        <a:schemeClr val="accent2"/>
                                      </p:to>
                                    </p:animClr>
                                    <p:set>
                                      <p:cBhvr>
                                        <p:cTn id="108" dur="500" fill="hold"/>
                                        <p:tgtEl>
                                          <p:spTgt spid="138"/>
                                        </p:tgtEl>
                                        <p:attrNameLst>
                                          <p:attrName>fill.type</p:attrName>
                                        </p:attrNameLst>
                                      </p:cBhvr>
                                      <p:to>
                                        <p:strVal val="solid"/>
                                      </p:to>
                                    </p:set>
                                    <p:set>
                                      <p:cBhvr>
                                        <p:cTn id="109" dur="500" fill="hold"/>
                                        <p:tgtEl>
                                          <p:spTgt spid="138"/>
                                        </p:tgtEl>
                                        <p:attrNameLst>
                                          <p:attrName>fill.on</p:attrName>
                                        </p:attrNameLst>
                                      </p:cBhvr>
                                      <p:to>
                                        <p:strVal val="true"/>
                                      </p:to>
                                    </p:set>
                                  </p:childTnLst>
                                </p:cTn>
                              </p:par>
                              <p:par>
                                <p:cTn id="110" presetID="19" presetClass="emph" presetSubtype="0" fill="hold" grpId="0" nodeType="withEffect">
                                  <p:stCondLst>
                                    <p:cond delay="0"/>
                                  </p:stCondLst>
                                  <p:childTnLst>
                                    <p:animClr clrSpc="rgb" dir="cw">
                                      <p:cBhvr override="childStyle">
                                        <p:cTn id="111" dur="500" fill="hold"/>
                                        <p:tgtEl>
                                          <p:spTgt spid="139"/>
                                        </p:tgtEl>
                                        <p:attrNameLst>
                                          <p:attrName>style.color</p:attrName>
                                        </p:attrNameLst>
                                      </p:cBhvr>
                                      <p:to>
                                        <a:schemeClr val="accent2"/>
                                      </p:to>
                                    </p:animClr>
                                    <p:animClr clrSpc="rgb" dir="cw">
                                      <p:cBhvr>
                                        <p:cTn id="112" dur="500" fill="hold"/>
                                        <p:tgtEl>
                                          <p:spTgt spid="139"/>
                                        </p:tgtEl>
                                        <p:attrNameLst>
                                          <p:attrName>fillcolor</p:attrName>
                                        </p:attrNameLst>
                                      </p:cBhvr>
                                      <p:to>
                                        <a:schemeClr val="accent2"/>
                                      </p:to>
                                    </p:animClr>
                                    <p:set>
                                      <p:cBhvr>
                                        <p:cTn id="113" dur="500" fill="hold"/>
                                        <p:tgtEl>
                                          <p:spTgt spid="139"/>
                                        </p:tgtEl>
                                        <p:attrNameLst>
                                          <p:attrName>fill.type</p:attrName>
                                        </p:attrNameLst>
                                      </p:cBhvr>
                                      <p:to>
                                        <p:strVal val="solid"/>
                                      </p:to>
                                    </p:set>
                                    <p:set>
                                      <p:cBhvr>
                                        <p:cTn id="114" dur="500" fill="hold"/>
                                        <p:tgtEl>
                                          <p:spTgt spid="139"/>
                                        </p:tgtEl>
                                        <p:attrNameLst>
                                          <p:attrName>fill.on</p:attrName>
                                        </p:attrNameLst>
                                      </p:cBhvr>
                                      <p:to>
                                        <p:strVal val="true"/>
                                      </p:to>
                                    </p:set>
                                  </p:childTnLst>
                                </p:cTn>
                              </p:par>
                              <p:par>
                                <p:cTn id="115" presetID="19" presetClass="emph" presetSubtype="0" fill="hold" grpId="0" nodeType="withEffect">
                                  <p:stCondLst>
                                    <p:cond delay="0"/>
                                  </p:stCondLst>
                                  <p:childTnLst>
                                    <p:animClr clrSpc="rgb" dir="cw">
                                      <p:cBhvr override="childStyle">
                                        <p:cTn id="116" dur="500" fill="hold"/>
                                        <p:tgtEl>
                                          <p:spTgt spid="140"/>
                                        </p:tgtEl>
                                        <p:attrNameLst>
                                          <p:attrName>style.color</p:attrName>
                                        </p:attrNameLst>
                                      </p:cBhvr>
                                      <p:to>
                                        <a:schemeClr val="accent2"/>
                                      </p:to>
                                    </p:animClr>
                                    <p:animClr clrSpc="rgb" dir="cw">
                                      <p:cBhvr>
                                        <p:cTn id="117" dur="500" fill="hold"/>
                                        <p:tgtEl>
                                          <p:spTgt spid="140"/>
                                        </p:tgtEl>
                                        <p:attrNameLst>
                                          <p:attrName>fillcolor</p:attrName>
                                        </p:attrNameLst>
                                      </p:cBhvr>
                                      <p:to>
                                        <a:schemeClr val="accent2"/>
                                      </p:to>
                                    </p:animClr>
                                    <p:set>
                                      <p:cBhvr>
                                        <p:cTn id="118" dur="500" fill="hold"/>
                                        <p:tgtEl>
                                          <p:spTgt spid="140"/>
                                        </p:tgtEl>
                                        <p:attrNameLst>
                                          <p:attrName>fill.type</p:attrName>
                                        </p:attrNameLst>
                                      </p:cBhvr>
                                      <p:to>
                                        <p:strVal val="solid"/>
                                      </p:to>
                                    </p:set>
                                    <p:set>
                                      <p:cBhvr>
                                        <p:cTn id="119" dur="500" fill="hold"/>
                                        <p:tgtEl>
                                          <p:spTgt spid="140"/>
                                        </p:tgtEl>
                                        <p:attrNameLst>
                                          <p:attrName>fill.on</p:attrName>
                                        </p:attrNameLst>
                                      </p:cBhvr>
                                      <p:to>
                                        <p:strVal val="true"/>
                                      </p:to>
                                    </p:set>
                                  </p:childTnLst>
                                </p:cTn>
                              </p:par>
                            </p:childTnLst>
                          </p:cTn>
                        </p:par>
                      </p:childTnLst>
                    </p:cTn>
                  </p:par>
                  <p:par>
                    <p:cTn id="120" fill="hold">
                      <p:stCondLst>
                        <p:cond delay="indefinite"/>
                      </p:stCondLst>
                      <p:childTnLst>
                        <p:par>
                          <p:cTn id="121" fill="hold">
                            <p:stCondLst>
                              <p:cond delay="0"/>
                            </p:stCondLst>
                            <p:childTnLst>
                              <p:par>
                                <p:cTn id="122" presetID="6" presetClass="exit" presetSubtype="32" fill="hold" grpId="1" nodeType="clickEffect">
                                  <p:stCondLst>
                                    <p:cond delay="0"/>
                                  </p:stCondLst>
                                  <p:childTnLst>
                                    <p:animEffect transition="out" filter="circle(out)">
                                      <p:cBhvr>
                                        <p:cTn id="123" dur="2000"/>
                                        <p:tgtEl>
                                          <p:spTgt spid="132"/>
                                        </p:tgtEl>
                                      </p:cBhvr>
                                    </p:animEffect>
                                    <p:set>
                                      <p:cBhvr>
                                        <p:cTn id="124" dur="1" fill="hold">
                                          <p:stCondLst>
                                            <p:cond delay="1999"/>
                                          </p:stCondLst>
                                        </p:cTn>
                                        <p:tgtEl>
                                          <p:spTgt spid="132"/>
                                        </p:tgtEl>
                                        <p:attrNameLst>
                                          <p:attrName>style.visibility</p:attrName>
                                        </p:attrNameLst>
                                      </p:cBhvr>
                                      <p:to>
                                        <p:strVal val="hidden"/>
                                      </p:to>
                                    </p:set>
                                  </p:childTnLst>
                                </p:cTn>
                              </p:par>
                              <p:par>
                                <p:cTn id="125" presetID="6" presetClass="exit" presetSubtype="32" fill="hold" grpId="1" nodeType="withEffect">
                                  <p:stCondLst>
                                    <p:cond delay="0"/>
                                  </p:stCondLst>
                                  <p:childTnLst>
                                    <p:animEffect transition="out" filter="circle(out)">
                                      <p:cBhvr>
                                        <p:cTn id="126" dur="2000"/>
                                        <p:tgtEl>
                                          <p:spTgt spid="133"/>
                                        </p:tgtEl>
                                      </p:cBhvr>
                                    </p:animEffect>
                                    <p:set>
                                      <p:cBhvr>
                                        <p:cTn id="127" dur="1" fill="hold">
                                          <p:stCondLst>
                                            <p:cond delay="1999"/>
                                          </p:stCondLst>
                                        </p:cTn>
                                        <p:tgtEl>
                                          <p:spTgt spid="133"/>
                                        </p:tgtEl>
                                        <p:attrNameLst>
                                          <p:attrName>style.visibility</p:attrName>
                                        </p:attrNameLst>
                                      </p:cBhvr>
                                      <p:to>
                                        <p:strVal val="hidden"/>
                                      </p:to>
                                    </p:set>
                                  </p:childTnLst>
                                </p:cTn>
                              </p:par>
                              <p:par>
                                <p:cTn id="128" presetID="6" presetClass="exit" presetSubtype="32" fill="hold" grpId="1" nodeType="withEffect">
                                  <p:stCondLst>
                                    <p:cond delay="0"/>
                                  </p:stCondLst>
                                  <p:childTnLst>
                                    <p:animEffect transition="out" filter="circle(out)">
                                      <p:cBhvr>
                                        <p:cTn id="129" dur="2000"/>
                                        <p:tgtEl>
                                          <p:spTgt spid="134"/>
                                        </p:tgtEl>
                                      </p:cBhvr>
                                    </p:animEffect>
                                    <p:set>
                                      <p:cBhvr>
                                        <p:cTn id="130" dur="1" fill="hold">
                                          <p:stCondLst>
                                            <p:cond delay="1999"/>
                                          </p:stCondLst>
                                        </p:cTn>
                                        <p:tgtEl>
                                          <p:spTgt spid="134"/>
                                        </p:tgtEl>
                                        <p:attrNameLst>
                                          <p:attrName>style.visibility</p:attrName>
                                        </p:attrNameLst>
                                      </p:cBhvr>
                                      <p:to>
                                        <p:strVal val="hidden"/>
                                      </p:to>
                                    </p:set>
                                  </p:childTnLst>
                                </p:cTn>
                              </p:par>
                              <p:par>
                                <p:cTn id="131" presetID="6" presetClass="exit" presetSubtype="32" fill="hold" grpId="1" nodeType="withEffect">
                                  <p:stCondLst>
                                    <p:cond delay="0"/>
                                  </p:stCondLst>
                                  <p:childTnLst>
                                    <p:animEffect transition="out" filter="circle(out)">
                                      <p:cBhvr>
                                        <p:cTn id="132" dur="2000"/>
                                        <p:tgtEl>
                                          <p:spTgt spid="135"/>
                                        </p:tgtEl>
                                      </p:cBhvr>
                                    </p:animEffect>
                                    <p:set>
                                      <p:cBhvr>
                                        <p:cTn id="133" dur="1" fill="hold">
                                          <p:stCondLst>
                                            <p:cond delay="1999"/>
                                          </p:stCondLst>
                                        </p:cTn>
                                        <p:tgtEl>
                                          <p:spTgt spid="135"/>
                                        </p:tgtEl>
                                        <p:attrNameLst>
                                          <p:attrName>style.visibility</p:attrName>
                                        </p:attrNameLst>
                                      </p:cBhvr>
                                      <p:to>
                                        <p:strVal val="hidden"/>
                                      </p:to>
                                    </p:set>
                                  </p:childTnLst>
                                </p:cTn>
                              </p:par>
                              <p:par>
                                <p:cTn id="134" presetID="6" presetClass="exit" presetSubtype="32" fill="hold" grpId="1" nodeType="withEffect">
                                  <p:stCondLst>
                                    <p:cond delay="0"/>
                                  </p:stCondLst>
                                  <p:childTnLst>
                                    <p:animEffect transition="out" filter="circle(out)">
                                      <p:cBhvr>
                                        <p:cTn id="135" dur="2000"/>
                                        <p:tgtEl>
                                          <p:spTgt spid="136"/>
                                        </p:tgtEl>
                                      </p:cBhvr>
                                    </p:animEffect>
                                    <p:set>
                                      <p:cBhvr>
                                        <p:cTn id="136" dur="1" fill="hold">
                                          <p:stCondLst>
                                            <p:cond delay="1999"/>
                                          </p:stCondLst>
                                        </p:cTn>
                                        <p:tgtEl>
                                          <p:spTgt spid="136"/>
                                        </p:tgtEl>
                                        <p:attrNameLst>
                                          <p:attrName>style.visibility</p:attrName>
                                        </p:attrNameLst>
                                      </p:cBhvr>
                                      <p:to>
                                        <p:strVal val="hidden"/>
                                      </p:to>
                                    </p:set>
                                  </p:childTnLst>
                                </p:cTn>
                              </p:par>
                              <p:par>
                                <p:cTn id="137" presetID="6" presetClass="exit" presetSubtype="32" fill="hold" grpId="1" nodeType="withEffect">
                                  <p:stCondLst>
                                    <p:cond delay="0"/>
                                  </p:stCondLst>
                                  <p:childTnLst>
                                    <p:animEffect transition="out" filter="circle(out)">
                                      <p:cBhvr>
                                        <p:cTn id="138" dur="2000"/>
                                        <p:tgtEl>
                                          <p:spTgt spid="137"/>
                                        </p:tgtEl>
                                      </p:cBhvr>
                                    </p:animEffect>
                                    <p:set>
                                      <p:cBhvr>
                                        <p:cTn id="139" dur="1" fill="hold">
                                          <p:stCondLst>
                                            <p:cond delay="1999"/>
                                          </p:stCondLst>
                                        </p:cTn>
                                        <p:tgtEl>
                                          <p:spTgt spid="137"/>
                                        </p:tgtEl>
                                        <p:attrNameLst>
                                          <p:attrName>style.visibility</p:attrName>
                                        </p:attrNameLst>
                                      </p:cBhvr>
                                      <p:to>
                                        <p:strVal val="hidden"/>
                                      </p:to>
                                    </p:set>
                                  </p:childTnLst>
                                </p:cTn>
                              </p:par>
                              <p:par>
                                <p:cTn id="140" presetID="6" presetClass="exit" presetSubtype="32" fill="hold" grpId="1" nodeType="withEffect">
                                  <p:stCondLst>
                                    <p:cond delay="0"/>
                                  </p:stCondLst>
                                  <p:childTnLst>
                                    <p:animEffect transition="out" filter="circle(out)">
                                      <p:cBhvr>
                                        <p:cTn id="141" dur="2000"/>
                                        <p:tgtEl>
                                          <p:spTgt spid="138"/>
                                        </p:tgtEl>
                                      </p:cBhvr>
                                    </p:animEffect>
                                    <p:set>
                                      <p:cBhvr>
                                        <p:cTn id="142" dur="1" fill="hold">
                                          <p:stCondLst>
                                            <p:cond delay="1999"/>
                                          </p:stCondLst>
                                        </p:cTn>
                                        <p:tgtEl>
                                          <p:spTgt spid="138"/>
                                        </p:tgtEl>
                                        <p:attrNameLst>
                                          <p:attrName>style.visibility</p:attrName>
                                        </p:attrNameLst>
                                      </p:cBhvr>
                                      <p:to>
                                        <p:strVal val="hidden"/>
                                      </p:to>
                                    </p:set>
                                  </p:childTnLst>
                                </p:cTn>
                              </p:par>
                              <p:par>
                                <p:cTn id="143" presetID="6" presetClass="exit" presetSubtype="32" fill="hold" grpId="1" nodeType="withEffect">
                                  <p:stCondLst>
                                    <p:cond delay="0"/>
                                  </p:stCondLst>
                                  <p:childTnLst>
                                    <p:animEffect transition="out" filter="circle(out)">
                                      <p:cBhvr>
                                        <p:cTn id="144" dur="2000"/>
                                        <p:tgtEl>
                                          <p:spTgt spid="139"/>
                                        </p:tgtEl>
                                      </p:cBhvr>
                                    </p:animEffect>
                                    <p:set>
                                      <p:cBhvr>
                                        <p:cTn id="145" dur="1" fill="hold">
                                          <p:stCondLst>
                                            <p:cond delay="1999"/>
                                          </p:stCondLst>
                                        </p:cTn>
                                        <p:tgtEl>
                                          <p:spTgt spid="139"/>
                                        </p:tgtEl>
                                        <p:attrNameLst>
                                          <p:attrName>style.visibility</p:attrName>
                                        </p:attrNameLst>
                                      </p:cBhvr>
                                      <p:to>
                                        <p:strVal val="hidden"/>
                                      </p:to>
                                    </p:set>
                                  </p:childTnLst>
                                </p:cTn>
                              </p:par>
                              <p:par>
                                <p:cTn id="146" presetID="6" presetClass="exit" presetSubtype="32" fill="hold" grpId="1" nodeType="withEffect">
                                  <p:stCondLst>
                                    <p:cond delay="0"/>
                                  </p:stCondLst>
                                  <p:childTnLst>
                                    <p:animEffect transition="out" filter="circle(out)">
                                      <p:cBhvr>
                                        <p:cTn id="147" dur="2000"/>
                                        <p:tgtEl>
                                          <p:spTgt spid="140"/>
                                        </p:tgtEl>
                                      </p:cBhvr>
                                    </p:animEffect>
                                    <p:set>
                                      <p:cBhvr>
                                        <p:cTn id="148" dur="1" fill="hold">
                                          <p:stCondLst>
                                            <p:cond delay="1999"/>
                                          </p:stCondLst>
                                        </p:cTn>
                                        <p:tgtEl>
                                          <p:spTgt spid="140"/>
                                        </p:tgtEl>
                                        <p:attrNameLst>
                                          <p:attrName>style.visibility</p:attrName>
                                        </p:attrNameLst>
                                      </p:cBhvr>
                                      <p:to>
                                        <p:strVal val="hidden"/>
                                      </p:to>
                                    </p:set>
                                  </p:childTnLst>
                                </p:cTn>
                              </p:par>
                              <p:par>
                                <p:cTn id="149" presetID="6" presetClass="exit" presetSubtype="32" fill="hold" grpId="1" nodeType="withEffect">
                                  <p:stCondLst>
                                    <p:cond delay="0"/>
                                  </p:stCondLst>
                                  <p:childTnLst>
                                    <p:animEffect transition="out" filter="circle(out)">
                                      <p:cBhvr>
                                        <p:cTn id="150" dur="2000"/>
                                        <p:tgtEl>
                                          <p:spTgt spid="78"/>
                                        </p:tgtEl>
                                      </p:cBhvr>
                                    </p:animEffect>
                                    <p:set>
                                      <p:cBhvr>
                                        <p:cTn id="151" dur="1" fill="hold">
                                          <p:stCondLst>
                                            <p:cond delay="1999"/>
                                          </p:stCondLst>
                                        </p:cTn>
                                        <p:tgtEl>
                                          <p:spTgt spid="78"/>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52" restart="whenNotActive" fill="hold" evtFilter="cancelBubble" nodeType="interactiveSeq">
                <p:stCondLst>
                  <p:cond evt="onClick" delay="0">
                    <p:tgtEl>
                      <p:spTgt spid="21"/>
                    </p:tgtEl>
                  </p:cond>
                </p:stCondLst>
                <p:endSync evt="end" delay="0">
                  <p:rtn val="all"/>
                </p:endSync>
                <p:childTnLst>
                  <p:par>
                    <p:cTn id="153" fill="hold">
                      <p:stCondLst>
                        <p:cond delay="0"/>
                      </p:stCondLst>
                      <p:childTnLst>
                        <p:par>
                          <p:cTn id="154" fill="hold">
                            <p:stCondLst>
                              <p:cond delay="0"/>
                            </p:stCondLst>
                            <p:childTnLst>
                              <p:par>
                                <p:cTn id="155" presetID="6" presetClass="entr" presetSubtype="16" fill="hold" grpId="0" nodeType="withEffect">
                                  <p:stCondLst>
                                    <p:cond delay="0"/>
                                  </p:stCondLst>
                                  <p:childTnLst>
                                    <p:set>
                                      <p:cBhvr>
                                        <p:cTn id="156" dur="1" fill="hold">
                                          <p:stCondLst>
                                            <p:cond delay="0"/>
                                          </p:stCondLst>
                                        </p:cTn>
                                        <p:tgtEl>
                                          <p:spTgt spid="79"/>
                                        </p:tgtEl>
                                        <p:attrNameLst>
                                          <p:attrName>style.visibility</p:attrName>
                                        </p:attrNameLst>
                                      </p:cBhvr>
                                      <p:to>
                                        <p:strVal val="visible"/>
                                      </p:to>
                                    </p:set>
                                    <p:animEffect transition="in" filter="circle(in)">
                                      <p:cBhvr>
                                        <p:cTn id="157" dur="2000"/>
                                        <p:tgtEl>
                                          <p:spTgt spid="79"/>
                                        </p:tgtEl>
                                      </p:cBhvr>
                                    </p:animEffect>
                                  </p:childTnLst>
                                </p:cTn>
                              </p:par>
                              <p:par>
                                <p:cTn id="158" presetID="19" presetClass="emph" presetSubtype="0" fill="hold" grpId="0" nodeType="withEffect">
                                  <p:stCondLst>
                                    <p:cond delay="0"/>
                                  </p:stCondLst>
                                  <p:childTnLst>
                                    <p:animClr clrSpc="rgb" dir="cw">
                                      <p:cBhvr override="childStyle">
                                        <p:cTn id="159" dur="500" fill="hold"/>
                                        <p:tgtEl>
                                          <p:spTgt spid="175"/>
                                        </p:tgtEl>
                                        <p:attrNameLst>
                                          <p:attrName>style.color</p:attrName>
                                        </p:attrNameLst>
                                      </p:cBhvr>
                                      <p:to>
                                        <a:schemeClr val="accent2"/>
                                      </p:to>
                                    </p:animClr>
                                    <p:animClr clrSpc="rgb" dir="cw">
                                      <p:cBhvr>
                                        <p:cTn id="160" dur="500" fill="hold"/>
                                        <p:tgtEl>
                                          <p:spTgt spid="175"/>
                                        </p:tgtEl>
                                        <p:attrNameLst>
                                          <p:attrName>fillcolor</p:attrName>
                                        </p:attrNameLst>
                                      </p:cBhvr>
                                      <p:to>
                                        <a:schemeClr val="accent2"/>
                                      </p:to>
                                    </p:animClr>
                                    <p:set>
                                      <p:cBhvr>
                                        <p:cTn id="161" dur="500" fill="hold"/>
                                        <p:tgtEl>
                                          <p:spTgt spid="175"/>
                                        </p:tgtEl>
                                        <p:attrNameLst>
                                          <p:attrName>fill.type</p:attrName>
                                        </p:attrNameLst>
                                      </p:cBhvr>
                                      <p:to>
                                        <p:strVal val="solid"/>
                                      </p:to>
                                    </p:set>
                                    <p:set>
                                      <p:cBhvr>
                                        <p:cTn id="162" dur="500" fill="hold"/>
                                        <p:tgtEl>
                                          <p:spTgt spid="175"/>
                                        </p:tgtEl>
                                        <p:attrNameLst>
                                          <p:attrName>fill.on</p:attrName>
                                        </p:attrNameLst>
                                      </p:cBhvr>
                                      <p:to>
                                        <p:strVal val="true"/>
                                      </p:to>
                                    </p:set>
                                  </p:childTnLst>
                                </p:cTn>
                              </p:par>
                              <p:par>
                                <p:cTn id="163" presetID="19" presetClass="emph" presetSubtype="0" fill="hold" grpId="0" nodeType="withEffect">
                                  <p:stCondLst>
                                    <p:cond delay="0"/>
                                  </p:stCondLst>
                                  <p:childTnLst>
                                    <p:animClr clrSpc="rgb" dir="cw">
                                      <p:cBhvr override="childStyle">
                                        <p:cTn id="164" dur="500" fill="hold"/>
                                        <p:tgtEl>
                                          <p:spTgt spid="67"/>
                                        </p:tgtEl>
                                        <p:attrNameLst>
                                          <p:attrName>style.color</p:attrName>
                                        </p:attrNameLst>
                                      </p:cBhvr>
                                      <p:to>
                                        <a:schemeClr val="accent2"/>
                                      </p:to>
                                    </p:animClr>
                                    <p:animClr clrSpc="rgb" dir="cw">
                                      <p:cBhvr>
                                        <p:cTn id="165" dur="500" fill="hold"/>
                                        <p:tgtEl>
                                          <p:spTgt spid="67"/>
                                        </p:tgtEl>
                                        <p:attrNameLst>
                                          <p:attrName>fillcolor</p:attrName>
                                        </p:attrNameLst>
                                      </p:cBhvr>
                                      <p:to>
                                        <a:schemeClr val="accent2"/>
                                      </p:to>
                                    </p:animClr>
                                    <p:set>
                                      <p:cBhvr>
                                        <p:cTn id="166" dur="500" fill="hold"/>
                                        <p:tgtEl>
                                          <p:spTgt spid="67"/>
                                        </p:tgtEl>
                                        <p:attrNameLst>
                                          <p:attrName>fill.type</p:attrName>
                                        </p:attrNameLst>
                                      </p:cBhvr>
                                      <p:to>
                                        <p:strVal val="solid"/>
                                      </p:to>
                                    </p:set>
                                    <p:set>
                                      <p:cBhvr>
                                        <p:cTn id="167" dur="500" fill="hold"/>
                                        <p:tgtEl>
                                          <p:spTgt spid="67"/>
                                        </p:tgtEl>
                                        <p:attrNameLst>
                                          <p:attrName>fill.on</p:attrName>
                                        </p:attrNameLst>
                                      </p:cBhvr>
                                      <p:to>
                                        <p:strVal val="true"/>
                                      </p:to>
                                    </p:set>
                                  </p:childTnLst>
                                </p:cTn>
                              </p:par>
                              <p:par>
                                <p:cTn id="168" presetID="19" presetClass="emph" presetSubtype="0" fill="hold" grpId="0" nodeType="withEffect">
                                  <p:stCondLst>
                                    <p:cond delay="0"/>
                                  </p:stCondLst>
                                  <p:childTnLst>
                                    <p:animClr clrSpc="rgb" dir="cw">
                                      <p:cBhvr override="childStyle">
                                        <p:cTn id="169" dur="500" fill="hold"/>
                                        <p:tgtEl>
                                          <p:spTgt spid="68"/>
                                        </p:tgtEl>
                                        <p:attrNameLst>
                                          <p:attrName>style.color</p:attrName>
                                        </p:attrNameLst>
                                      </p:cBhvr>
                                      <p:to>
                                        <a:schemeClr val="accent2"/>
                                      </p:to>
                                    </p:animClr>
                                    <p:animClr clrSpc="rgb" dir="cw">
                                      <p:cBhvr>
                                        <p:cTn id="170" dur="500" fill="hold"/>
                                        <p:tgtEl>
                                          <p:spTgt spid="68"/>
                                        </p:tgtEl>
                                        <p:attrNameLst>
                                          <p:attrName>fillcolor</p:attrName>
                                        </p:attrNameLst>
                                      </p:cBhvr>
                                      <p:to>
                                        <a:schemeClr val="accent2"/>
                                      </p:to>
                                    </p:animClr>
                                    <p:set>
                                      <p:cBhvr>
                                        <p:cTn id="171" dur="500" fill="hold"/>
                                        <p:tgtEl>
                                          <p:spTgt spid="68"/>
                                        </p:tgtEl>
                                        <p:attrNameLst>
                                          <p:attrName>fill.type</p:attrName>
                                        </p:attrNameLst>
                                      </p:cBhvr>
                                      <p:to>
                                        <p:strVal val="solid"/>
                                      </p:to>
                                    </p:set>
                                    <p:set>
                                      <p:cBhvr>
                                        <p:cTn id="172" dur="500" fill="hold"/>
                                        <p:tgtEl>
                                          <p:spTgt spid="68"/>
                                        </p:tgtEl>
                                        <p:attrNameLst>
                                          <p:attrName>fill.on</p:attrName>
                                        </p:attrNameLst>
                                      </p:cBhvr>
                                      <p:to>
                                        <p:strVal val="true"/>
                                      </p:to>
                                    </p:set>
                                  </p:childTnLst>
                                </p:cTn>
                              </p:par>
                              <p:par>
                                <p:cTn id="173" presetID="19" presetClass="emph" presetSubtype="0" fill="hold" grpId="0" nodeType="withEffect">
                                  <p:stCondLst>
                                    <p:cond delay="0"/>
                                  </p:stCondLst>
                                  <p:childTnLst>
                                    <p:animClr clrSpc="rgb" dir="cw">
                                      <p:cBhvr override="childStyle">
                                        <p:cTn id="174" dur="500" fill="hold"/>
                                        <p:tgtEl>
                                          <p:spTgt spid="69"/>
                                        </p:tgtEl>
                                        <p:attrNameLst>
                                          <p:attrName>style.color</p:attrName>
                                        </p:attrNameLst>
                                      </p:cBhvr>
                                      <p:to>
                                        <a:schemeClr val="accent2"/>
                                      </p:to>
                                    </p:animClr>
                                    <p:animClr clrSpc="rgb" dir="cw">
                                      <p:cBhvr>
                                        <p:cTn id="175" dur="500" fill="hold"/>
                                        <p:tgtEl>
                                          <p:spTgt spid="69"/>
                                        </p:tgtEl>
                                        <p:attrNameLst>
                                          <p:attrName>fillcolor</p:attrName>
                                        </p:attrNameLst>
                                      </p:cBhvr>
                                      <p:to>
                                        <a:schemeClr val="accent2"/>
                                      </p:to>
                                    </p:animClr>
                                    <p:set>
                                      <p:cBhvr>
                                        <p:cTn id="176" dur="500" fill="hold"/>
                                        <p:tgtEl>
                                          <p:spTgt spid="69"/>
                                        </p:tgtEl>
                                        <p:attrNameLst>
                                          <p:attrName>fill.type</p:attrName>
                                        </p:attrNameLst>
                                      </p:cBhvr>
                                      <p:to>
                                        <p:strVal val="solid"/>
                                      </p:to>
                                    </p:set>
                                    <p:set>
                                      <p:cBhvr>
                                        <p:cTn id="177" dur="500" fill="hold"/>
                                        <p:tgtEl>
                                          <p:spTgt spid="69"/>
                                        </p:tgtEl>
                                        <p:attrNameLst>
                                          <p:attrName>fill.on</p:attrName>
                                        </p:attrNameLst>
                                      </p:cBhvr>
                                      <p:to>
                                        <p:strVal val="true"/>
                                      </p:to>
                                    </p:set>
                                  </p:childTnLst>
                                </p:cTn>
                              </p:par>
                              <p:par>
                                <p:cTn id="178" presetID="19" presetClass="emph" presetSubtype="0" fill="hold" grpId="0" nodeType="withEffect">
                                  <p:stCondLst>
                                    <p:cond delay="0"/>
                                  </p:stCondLst>
                                  <p:childTnLst>
                                    <p:animClr clrSpc="rgb" dir="cw">
                                      <p:cBhvr override="childStyle">
                                        <p:cTn id="179" dur="500" fill="hold"/>
                                        <p:tgtEl>
                                          <p:spTgt spid="70"/>
                                        </p:tgtEl>
                                        <p:attrNameLst>
                                          <p:attrName>style.color</p:attrName>
                                        </p:attrNameLst>
                                      </p:cBhvr>
                                      <p:to>
                                        <a:schemeClr val="accent2"/>
                                      </p:to>
                                    </p:animClr>
                                    <p:animClr clrSpc="rgb" dir="cw">
                                      <p:cBhvr>
                                        <p:cTn id="180" dur="500" fill="hold"/>
                                        <p:tgtEl>
                                          <p:spTgt spid="70"/>
                                        </p:tgtEl>
                                        <p:attrNameLst>
                                          <p:attrName>fillcolor</p:attrName>
                                        </p:attrNameLst>
                                      </p:cBhvr>
                                      <p:to>
                                        <a:schemeClr val="accent2"/>
                                      </p:to>
                                    </p:animClr>
                                    <p:set>
                                      <p:cBhvr>
                                        <p:cTn id="181" dur="500" fill="hold"/>
                                        <p:tgtEl>
                                          <p:spTgt spid="70"/>
                                        </p:tgtEl>
                                        <p:attrNameLst>
                                          <p:attrName>fill.type</p:attrName>
                                        </p:attrNameLst>
                                      </p:cBhvr>
                                      <p:to>
                                        <p:strVal val="solid"/>
                                      </p:to>
                                    </p:set>
                                    <p:set>
                                      <p:cBhvr>
                                        <p:cTn id="182" dur="500" fill="hold"/>
                                        <p:tgtEl>
                                          <p:spTgt spid="70"/>
                                        </p:tgtEl>
                                        <p:attrNameLst>
                                          <p:attrName>fill.on</p:attrName>
                                        </p:attrNameLst>
                                      </p:cBhvr>
                                      <p:to>
                                        <p:strVal val="true"/>
                                      </p:to>
                                    </p:set>
                                  </p:childTnLst>
                                </p:cTn>
                              </p:par>
                              <p:par>
                                <p:cTn id="183" presetID="19" presetClass="emph" presetSubtype="0" fill="hold" grpId="0" nodeType="withEffect">
                                  <p:stCondLst>
                                    <p:cond delay="0"/>
                                  </p:stCondLst>
                                  <p:childTnLst>
                                    <p:animClr clrSpc="rgb" dir="cw">
                                      <p:cBhvr override="childStyle">
                                        <p:cTn id="184" dur="500" fill="hold"/>
                                        <p:tgtEl>
                                          <p:spTgt spid="71"/>
                                        </p:tgtEl>
                                        <p:attrNameLst>
                                          <p:attrName>style.color</p:attrName>
                                        </p:attrNameLst>
                                      </p:cBhvr>
                                      <p:to>
                                        <a:schemeClr val="accent2"/>
                                      </p:to>
                                    </p:animClr>
                                    <p:animClr clrSpc="rgb" dir="cw">
                                      <p:cBhvr>
                                        <p:cTn id="185" dur="500" fill="hold"/>
                                        <p:tgtEl>
                                          <p:spTgt spid="71"/>
                                        </p:tgtEl>
                                        <p:attrNameLst>
                                          <p:attrName>fillcolor</p:attrName>
                                        </p:attrNameLst>
                                      </p:cBhvr>
                                      <p:to>
                                        <a:schemeClr val="accent2"/>
                                      </p:to>
                                    </p:animClr>
                                    <p:set>
                                      <p:cBhvr>
                                        <p:cTn id="186" dur="500" fill="hold"/>
                                        <p:tgtEl>
                                          <p:spTgt spid="71"/>
                                        </p:tgtEl>
                                        <p:attrNameLst>
                                          <p:attrName>fill.type</p:attrName>
                                        </p:attrNameLst>
                                      </p:cBhvr>
                                      <p:to>
                                        <p:strVal val="solid"/>
                                      </p:to>
                                    </p:set>
                                    <p:set>
                                      <p:cBhvr>
                                        <p:cTn id="187" dur="500" fill="hold"/>
                                        <p:tgtEl>
                                          <p:spTgt spid="71"/>
                                        </p:tgtEl>
                                        <p:attrNameLst>
                                          <p:attrName>fill.on</p:attrName>
                                        </p:attrNameLst>
                                      </p:cBhvr>
                                      <p:to>
                                        <p:strVal val="true"/>
                                      </p:to>
                                    </p:set>
                                  </p:childTnLst>
                                </p:cTn>
                              </p:par>
                              <p:par>
                                <p:cTn id="188" presetID="19" presetClass="emph" presetSubtype="0" fill="hold" grpId="0" nodeType="withEffect">
                                  <p:stCondLst>
                                    <p:cond delay="0"/>
                                  </p:stCondLst>
                                  <p:childTnLst>
                                    <p:animClr clrSpc="rgb" dir="cw">
                                      <p:cBhvr override="childStyle">
                                        <p:cTn id="189" dur="500" fill="hold"/>
                                        <p:tgtEl>
                                          <p:spTgt spid="72"/>
                                        </p:tgtEl>
                                        <p:attrNameLst>
                                          <p:attrName>style.color</p:attrName>
                                        </p:attrNameLst>
                                      </p:cBhvr>
                                      <p:to>
                                        <a:schemeClr val="accent2"/>
                                      </p:to>
                                    </p:animClr>
                                    <p:animClr clrSpc="rgb" dir="cw">
                                      <p:cBhvr>
                                        <p:cTn id="190" dur="500" fill="hold"/>
                                        <p:tgtEl>
                                          <p:spTgt spid="72"/>
                                        </p:tgtEl>
                                        <p:attrNameLst>
                                          <p:attrName>fillcolor</p:attrName>
                                        </p:attrNameLst>
                                      </p:cBhvr>
                                      <p:to>
                                        <a:schemeClr val="accent2"/>
                                      </p:to>
                                    </p:animClr>
                                    <p:set>
                                      <p:cBhvr>
                                        <p:cTn id="191" dur="500" fill="hold"/>
                                        <p:tgtEl>
                                          <p:spTgt spid="72"/>
                                        </p:tgtEl>
                                        <p:attrNameLst>
                                          <p:attrName>fill.type</p:attrName>
                                        </p:attrNameLst>
                                      </p:cBhvr>
                                      <p:to>
                                        <p:strVal val="solid"/>
                                      </p:to>
                                    </p:set>
                                    <p:set>
                                      <p:cBhvr>
                                        <p:cTn id="192" dur="500" fill="hold"/>
                                        <p:tgtEl>
                                          <p:spTgt spid="72"/>
                                        </p:tgtEl>
                                        <p:attrNameLst>
                                          <p:attrName>fill.on</p:attrName>
                                        </p:attrNameLst>
                                      </p:cBhvr>
                                      <p:to>
                                        <p:strVal val="true"/>
                                      </p:to>
                                    </p:set>
                                  </p:childTnLst>
                                </p:cTn>
                              </p:par>
                              <p:par>
                                <p:cTn id="193" presetID="19" presetClass="emph" presetSubtype="0" fill="hold" grpId="0" nodeType="withEffect">
                                  <p:stCondLst>
                                    <p:cond delay="0"/>
                                  </p:stCondLst>
                                  <p:childTnLst>
                                    <p:animClr clrSpc="rgb" dir="cw">
                                      <p:cBhvr override="childStyle">
                                        <p:cTn id="194" dur="500" fill="hold"/>
                                        <p:tgtEl>
                                          <p:spTgt spid="73"/>
                                        </p:tgtEl>
                                        <p:attrNameLst>
                                          <p:attrName>style.color</p:attrName>
                                        </p:attrNameLst>
                                      </p:cBhvr>
                                      <p:to>
                                        <a:schemeClr val="accent2"/>
                                      </p:to>
                                    </p:animClr>
                                    <p:animClr clrSpc="rgb" dir="cw">
                                      <p:cBhvr>
                                        <p:cTn id="195" dur="500" fill="hold"/>
                                        <p:tgtEl>
                                          <p:spTgt spid="73"/>
                                        </p:tgtEl>
                                        <p:attrNameLst>
                                          <p:attrName>fillcolor</p:attrName>
                                        </p:attrNameLst>
                                      </p:cBhvr>
                                      <p:to>
                                        <a:schemeClr val="accent2"/>
                                      </p:to>
                                    </p:animClr>
                                    <p:set>
                                      <p:cBhvr>
                                        <p:cTn id="196" dur="500" fill="hold"/>
                                        <p:tgtEl>
                                          <p:spTgt spid="73"/>
                                        </p:tgtEl>
                                        <p:attrNameLst>
                                          <p:attrName>fill.type</p:attrName>
                                        </p:attrNameLst>
                                      </p:cBhvr>
                                      <p:to>
                                        <p:strVal val="solid"/>
                                      </p:to>
                                    </p:set>
                                    <p:set>
                                      <p:cBhvr>
                                        <p:cTn id="197" dur="500" fill="hold"/>
                                        <p:tgtEl>
                                          <p:spTgt spid="73"/>
                                        </p:tgtEl>
                                        <p:attrNameLst>
                                          <p:attrName>fill.on</p:attrName>
                                        </p:attrNameLst>
                                      </p:cBhvr>
                                      <p:to>
                                        <p:strVal val="true"/>
                                      </p:to>
                                    </p:set>
                                  </p:childTnLst>
                                </p:cTn>
                              </p:par>
                              <p:par>
                                <p:cTn id="198" presetID="19" presetClass="emph" presetSubtype="0" fill="hold" grpId="0" nodeType="withEffect">
                                  <p:stCondLst>
                                    <p:cond delay="0"/>
                                  </p:stCondLst>
                                  <p:childTnLst>
                                    <p:animClr clrSpc="rgb" dir="cw">
                                      <p:cBhvr override="childStyle">
                                        <p:cTn id="199" dur="500" fill="hold"/>
                                        <p:tgtEl>
                                          <p:spTgt spid="74"/>
                                        </p:tgtEl>
                                        <p:attrNameLst>
                                          <p:attrName>style.color</p:attrName>
                                        </p:attrNameLst>
                                      </p:cBhvr>
                                      <p:to>
                                        <a:schemeClr val="accent2"/>
                                      </p:to>
                                    </p:animClr>
                                    <p:animClr clrSpc="rgb" dir="cw">
                                      <p:cBhvr>
                                        <p:cTn id="200" dur="500" fill="hold"/>
                                        <p:tgtEl>
                                          <p:spTgt spid="74"/>
                                        </p:tgtEl>
                                        <p:attrNameLst>
                                          <p:attrName>fillcolor</p:attrName>
                                        </p:attrNameLst>
                                      </p:cBhvr>
                                      <p:to>
                                        <a:schemeClr val="accent2"/>
                                      </p:to>
                                    </p:animClr>
                                    <p:set>
                                      <p:cBhvr>
                                        <p:cTn id="201" dur="500" fill="hold"/>
                                        <p:tgtEl>
                                          <p:spTgt spid="74"/>
                                        </p:tgtEl>
                                        <p:attrNameLst>
                                          <p:attrName>fill.type</p:attrName>
                                        </p:attrNameLst>
                                      </p:cBhvr>
                                      <p:to>
                                        <p:strVal val="solid"/>
                                      </p:to>
                                    </p:set>
                                    <p:set>
                                      <p:cBhvr>
                                        <p:cTn id="202" dur="500" fill="hold"/>
                                        <p:tgtEl>
                                          <p:spTgt spid="74"/>
                                        </p:tgtEl>
                                        <p:attrNameLst>
                                          <p:attrName>fill.on</p:attrName>
                                        </p:attrNameLst>
                                      </p:cBhvr>
                                      <p:to>
                                        <p:strVal val="true"/>
                                      </p:to>
                                    </p:set>
                                  </p:childTnLst>
                                </p:cTn>
                              </p:par>
                              <p:par>
                                <p:cTn id="203" presetID="19" presetClass="emph" presetSubtype="0" fill="hold" grpId="0" nodeType="withEffect">
                                  <p:stCondLst>
                                    <p:cond delay="0"/>
                                  </p:stCondLst>
                                  <p:childTnLst>
                                    <p:animClr clrSpc="rgb" dir="cw">
                                      <p:cBhvr override="childStyle">
                                        <p:cTn id="204" dur="500" fill="hold"/>
                                        <p:tgtEl>
                                          <p:spTgt spid="75"/>
                                        </p:tgtEl>
                                        <p:attrNameLst>
                                          <p:attrName>style.color</p:attrName>
                                        </p:attrNameLst>
                                      </p:cBhvr>
                                      <p:to>
                                        <a:schemeClr val="accent2"/>
                                      </p:to>
                                    </p:animClr>
                                    <p:animClr clrSpc="rgb" dir="cw">
                                      <p:cBhvr>
                                        <p:cTn id="205" dur="500" fill="hold"/>
                                        <p:tgtEl>
                                          <p:spTgt spid="75"/>
                                        </p:tgtEl>
                                        <p:attrNameLst>
                                          <p:attrName>fillcolor</p:attrName>
                                        </p:attrNameLst>
                                      </p:cBhvr>
                                      <p:to>
                                        <a:schemeClr val="accent2"/>
                                      </p:to>
                                    </p:animClr>
                                    <p:set>
                                      <p:cBhvr>
                                        <p:cTn id="206" dur="500" fill="hold"/>
                                        <p:tgtEl>
                                          <p:spTgt spid="75"/>
                                        </p:tgtEl>
                                        <p:attrNameLst>
                                          <p:attrName>fill.type</p:attrName>
                                        </p:attrNameLst>
                                      </p:cBhvr>
                                      <p:to>
                                        <p:strVal val="solid"/>
                                      </p:to>
                                    </p:set>
                                    <p:set>
                                      <p:cBhvr>
                                        <p:cTn id="207" dur="500" fill="hold"/>
                                        <p:tgtEl>
                                          <p:spTgt spid="75"/>
                                        </p:tgtEl>
                                        <p:attrNameLst>
                                          <p:attrName>fill.on</p:attrName>
                                        </p:attrNameLst>
                                      </p:cBhvr>
                                      <p:to>
                                        <p:strVal val="true"/>
                                      </p:to>
                                    </p:set>
                                  </p:childTnLst>
                                </p:cTn>
                              </p:par>
                              <p:par>
                                <p:cTn id="208" presetID="19" presetClass="emph" presetSubtype="0" fill="hold" grpId="0" nodeType="withEffect">
                                  <p:stCondLst>
                                    <p:cond delay="0"/>
                                  </p:stCondLst>
                                  <p:childTnLst>
                                    <p:animClr clrSpc="rgb" dir="cw">
                                      <p:cBhvr override="childStyle">
                                        <p:cTn id="209" dur="500" fill="hold"/>
                                        <p:tgtEl>
                                          <p:spTgt spid="141"/>
                                        </p:tgtEl>
                                        <p:attrNameLst>
                                          <p:attrName>style.color</p:attrName>
                                        </p:attrNameLst>
                                      </p:cBhvr>
                                      <p:to>
                                        <a:schemeClr val="accent2"/>
                                      </p:to>
                                    </p:animClr>
                                    <p:animClr clrSpc="rgb" dir="cw">
                                      <p:cBhvr>
                                        <p:cTn id="210" dur="500" fill="hold"/>
                                        <p:tgtEl>
                                          <p:spTgt spid="141"/>
                                        </p:tgtEl>
                                        <p:attrNameLst>
                                          <p:attrName>fillcolor</p:attrName>
                                        </p:attrNameLst>
                                      </p:cBhvr>
                                      <p:to>
                                        <a:schemeClr val="accent2"/>
                                      </p:to>
                                    </p:animClr>
                                    <p:set>
                                      <p:cBhvr>
                                        <p:cTn id="211" dur="500" fill="hold"/>
                                        <p:tgtEl>
                                          <p:spTgt spid="141"/>
                                        </p:tgtEl>
                                        <p:attrNameLst>
                                          <p:attrName>fill.type</p:attrName>
                                        </p:attrNameLst>
                                      </p:cBhvr>
                                      <p:to>
                                        <p:strVal val="solid"/>
                                      </p:to>
                                    </p:set>
                                    <p:set>
                                      <p:cBhvr>
                                        <p:cTn id="212" dur="500" fill="hold"/>
                                        <p:tgtEl>
                                          <p:spTgt spid="141"/>
                                        </p:tgtEl>
                                        <p:attrNameLst>
                                          <p:attrName>fill.on</p:attrName>
                                        </p:attrNameLst>
                                      </p:cBhvr>
                                      <p:to>
                                        <p:strVal val="true"/>
                                      </p:to>
                                    </p:set>
                                  </p:childTnLst>
                                </p:cTn>
                              </p:par>
                            </p:childTnLst>
                          </p:cTn>
                        </p:par>
                      </p:childTnLst>
                    </p:cTn>
                  </p:par>
                  <p:par>
                    <p:cTn id="213" fill="hold">
                      <p:stCondLst>
                        <p:cond delay="indefinite"/>
                      </p:stCondLst>
                      <p:childTnLst>
                        <p:par>
                          <p:cTn id="214" fill="hold">
                            <p:stCondLst>
                              <p:cond delay="0"/>
                            </p:stCondLst>
                            <p:childTnLst>
                              <p:par>
                                <p:cTn id="215" presetID="6" presetClass="exit" presetSubtype="32" fill="hold" grpId="1" nodeType="clickEffect">
                                  <p:stCondLst>
                                    <p:cond delay="0"/>
                                  </p:stCondLst>
                                  <p:childTnLst>
                                    <p:animEffect transition="out" filter="circle(out)">
                                      <p:cBhvr>
                                        <p:cTn id="216" dur="2000"/>
                                        <p:tgtEl>
                                          <p:spTgt spid="175"/>
                                        </p:tgtEl>
                                      </p:cBhvr>
                                    </p:animEffect>
                                    <p:set>
                                      <p:cBhvr>
                                        <p:cTn id="217" dur="1" fill="hold">
                                          <p:stCondLst>
                                            <p:cond delay="1999"/>
                                          </p:stCondLst>
                                        </p:cTn>
                                        <p:tgtEl>
                                          <p:spTgt spid="175"/>
                                        </p:tgtEl>
                                        <p:attrNameLst>
                                          <p:attrName>style.visibility</p:attrName>
                                        </p:attrNameLst>
                                      </p:cBhvr>
                                      <p:to>
                                        <p:strVal val="hidden"/>
                                      </p:to>
                                    </p:set>
                                  </p:childTnLst>
                                </p:cTn>
                              </p:par>
                              <p:par>
                                <p:cTn id="218" presetID="6" presetClass="exit" presetSubtype="32" fill="hold" grpId="1" nodeType="withEffect">
                                  <p:stCondLst>
                                    <p:cond delay="0"/>
                                  </p:stCondLst>
                                  <p:childTnLst>
                                    <p:animEffect transition="out" filter="circle(out)">
                                      <p:cBhvr>
                                        <p:cTn id="219" dur="2000"/>
                                        <p:tgtEl>
                                          <p:spTgt spid="67"/>
                                        </p:tgtEl>
                                      </p:cBhvr>
                                    </p:animEffect>
                                    <p:set>
                                      <p:cBhvr>
                                        <p:cTn id="220" dur="1" fill="hold">
                                          <p:stCondLst>
                                            <p:cond delay="1999"/>
                                          </p:stCondLst>
                                        </p:cTn>
                                        <p:tgtEl>
                                          <p:spTgt spid="67"/>
                                        </p:tgtEl>
                                        <p:attrNameLst>
                                          <p:attrName>style.visibility</p:attrName>
                                        </p:attrNameLst>
                                      </p:cBhvr>
                                      <p:to>
                                        <p:strVal val="hidden"/>
                                      </p:to>
                                    </p:set>
                                  </p:childTnLst>
                                </p:cTn>
                              </p:par>
                              <p:par>
                                <p:cTn id="221" presetID="6" presetClass="exit" presetSubtype="32" fill="hold" grpId="1" nodeType="withEffect">
                                  <p:stCondLst>
                                    <p:cond delay="0"/>
                                  </p:stCondLst>
                                  <p:childTnLst>
                                    <p:animEffect transition="out" filter="circle(out)">
                                      <p:cBhvr>
                                        <p:cTn id="222" dur="2000"/>
                                        <p:tgtEl>
                                          <p:spTgt spid="68"/>
                                        </p:tgtEl>
                                      </p:cBhvr>
                                    </p:animEffect>
                                    <p:set>
                                      <p:cBhvr>
                                        <p:cTn id="223" dur="1" fill="hold">
                                          <p:stCondLst>
                                            <p:cond delay="1999"/>
                                          </p:stCondLst>
                                        </p:cTn>
                                        <p:tgtEl>
                                          <p:spTgt spid="68"/>
                                        </p:tgtEl>
                                        <p:attrNameLst>
                                          <p:attrName>style.visibility</p:attrName>
                                        </p:attrNameLst>
                                      </p:cBhvr>
                                      <p:to>
                                        <p:strVal val="hidden"/>
                                      </p:to>
                                    </p:set>
                                  </p:childTnLst>
                                </p:cTn>
                              </p:par>
                              <p:par>
                                <p:cTn id="224" presetID="6" presetClass="exit" presetSubtype="32" fill="hold" grpId="1" nodeType="withEffect">
                                  <p:stCondLst>
                                    <p:cond delay="0"/>
                                  </p:stCondLst>
                                  <p:childTnLst>
                                    <p:animEffect transition="out" filter="circle(out)">
                                      <p:cBhvr>
                                        <p:cTn id="225" dur="2000"/>
                                        <p:tgtEl>
                                          <p:spTgt spid="69"/>
                                        </p:tgtEl>
                                      </p:cBhvr>
                                    </p:animEffect>
                                    <p:set>
                                      <p:cBhvr>
                                        <p:cTn id="226" dur="1" fill="hold">
                                          <p:stCondLst>
                                            <p:cond delay="1999"/>
                                          </p:stCondLst>
                                        </p:cTn>
                                        <p:tgtEl>
                                          <p:spTgt spid="69"/>
                                        </p:tgtEl>
                                        <p:attrNameLst>
                                          <p:attrName>style.visibility</p:attrName>
                                        </p:attrNameLst>
                                      </p:cBhvr>
                                      <p:to>
                                        <p:strVal val="hidden"/>
                                      </p:to>
                                    </p:set>
                                  </p:childTnLst>
                                </p:cTn>
                              </p:par>
                              <p:par>
                                <p:cTn id="227" presetID="6" presetClass="exit" presetSubtype="32" fill="hold" grpId="1" nodeType="withEffect">
                                  <p:stCondLst>
                                    <p:cond delay="0"/>
                                  </p:stCondLst>
                                  <p:childTnLst>
                                    <p:animEffect transition="out" filter="circle(out)">
                                      <p:cBhvr>
                                        <p:cTn id="228" dur="2000"/>
                                        <p:tgtEl>
                                          <p:spTgt spid="70"/>
                                        </p:tgtEl>
                                      </p:cBhvr>
                                    </p:animEffect>
                                    <p:set>
                                      <p:cBhvr>
                                        <p:cTn id="229" dur="1" fill="hold">
                                          <p:stCondLst>
                                            <p:cond delay="1999"/>
                                          </p:stCondLst>
                                        </p:cTn>
                                        <p:tgtEl>
                                          <p:spTgt spid="70"/>
                                        </p:tgtEl>
                                        <p:attrNameLst>
                                          <p:attrName>style.visibility</p:attrName>
                                        </p:attrNameLst>
                                      </p:cBhvr>
                                      <p:to>
                                        <p:strVal val="hidden"/>
                                      </p:to>
                                    </p:set>
                                  </p:childTnLst>
                                </p:cTn>
                              </p:par>
                              <p:par>
                                <p:cTn id="230" presetID="6" presetClass="exit" presetSubtype="32" fill="hold" grpId="1" nodeType="withEffect">
                                  <p:stCondLst>
                                    <p:cond delay="0"/>
                                  </p:stCondLst>
                                  <p:childTnLst>
                                    <p:animEffect transition="out" filter="circle(out)">
                                      <p:cBhvr>
                                        <p:cTn id="231" dur="2000"/>
                                        <p:tgtEl>
                                          <p:spTgt spid="71"/>
                                        </p:tgtEl>
                                      </p:cBhvr>
                                    </p:animEffect>
                                    <p:set>
                                      <p:cBhvr>
                                        <p:cTn id="232" dur="1" fill="hold">
                                          <p:stCondLst>
                                            <p:cond delay="1999"/>
                                          </p:stCondLst>
                                        </p:cTn>
                                        <p:tgtEl>
                                          <p:spTgt spid="71"/>
                                        </p:tgtEl>
                                        <p:attrNameLst>
                                          <p:attrName>style.visibility</p:attrName>
                                        </p:attrNameLst>
                                      </p:cBhvr>
                                      <p:to>
                                        <p:strVal val="hidden"/>
                                      </p:to>
                                    </p:set>
                                  </p:childTnLst>
                                </p:cTn>
                              </p:par>
                              <p:par>
                                <p:cTn id="233" presetID="6" presetClass="exit" presetSubtype="32" fill="hold" grpId="1" nodeType="withEffect">
                                  <p:stCondLst>
                                    <p:cond delay="0"/>
                                  </p:stCondLst>
                                  <p:childTnLst>
                                    <p:animEffect transition="out" filter="circle(out)">
                                      <p:cBhvr>
                                        <p:cTn id="234" dur="2000"/>
                                        <p:tgtEl>
                                          <p:spTgt spid="72"/>
                                        </p:tgtEl>
                                      </p:cBhvr>
                                    </p:animEffect>
                                    <p:set>
                                      <p:cBhvr>
                                        <p:cTn id="235" dur="1" fill="hold">
                                          <p:stCondLst>
                                            <p:cond delay="1999"/>
                                          </p:stCondLst>
                                        </p:cTn>
                                        <p:tgtEl>
                                          <p:spTgt spid="72"/>
                                        </p:tgtEl>
                                        <p:attrNameLst>
                                          <p:attrName>style.visibility</p:attrName>
                                        </p:attrNameLst>
                                      </p:cBhvr>
                                      <p:to>
                                        <p:strVal val="hidden"/>
                                      </p:to>
                                    </p:set>
                                  </p:childTnLst>
                                </p:cTn>
                              </p:par>
                              <p:par>
                                <p:cTn id="236" presetID="6" presetClass="exit" presetSubtype="32" fill="hold" grpId="1" nodeType="withEffect">
                                  <p:stCondLst>
                                    <p:cond delay="0"/>
                                  </p:stCondLst>
                                  <p:childTnLst>
                                    <p:animEffect transition="out" filter="circle(out)">
                                      <p:cBhvr>
                                        <p:cTn id="237" dur="2000"/>
                                        <p:tgtEl>
                                          <p:spTgt spid="73"/>
                                        </p:tgtEl>
                                      </p:cBhvr>
                                    </p:animEffect>
                                    <p:set>
                                      <p:cBhvr>
                                        <p:cTn id="238" dur="1" fill="hold">
                                          <p:stCondLst>
                                            <p:cond delay="1999"/>
                                          </p:stCondLst>
                                        </p:cTn>
                                        <p:tgtEl>
                                          <p:spTgt spid="73"/>
                                        </p:tgtEl>
                                        <p:attrNameLst>
                                          <p:attrName>style.visibility</p:attrName>
                                        </p:attrNameLst>
                                      </p:cBhvr>
                                      <p:to>
                                        <p:strVal val="hidden"/>
                                      </p:to>
                                    </p:set>
                                  </p:childTnLst>
                                </p:cTn>
                              </p:par>
                              <p:par>
                                <p:cTn id="239" presetID="6" presetClass="exit" presetSubtype="32" fill="hold" grpId="1" nodeType="withEffect">
                                  <p:stCondLst>
                                    <p:cond delay="0"/>
                                  </p:stCondLst>
                                  <p:childTnLst>
                                    <p:animEffect transition="out" filter="circle(out)">
                                      <p:cBhvr>
                                        <p:cTn id="240" dur="2000"/>
                                        <p:tgtEl>
                                          <p:spTgt spid="74"/>
                                        </p:tgtEl>
                                      </p:cBhvr>
                                    </p:animEffect>
                                    <p:set>
                                      <p:cBhvr>
                                        <p:cTn id="241" dur="1" fill="hold">
                                          <p:stCondLst>
                                            <p:cond delay="1999"/>
                                          </p:stCondLst>
                                        </p:cTn>
                                        <p:tgtEl>
                                          <p:spTgt spid="74"/>
                                        </p:tgtEl>
                                        <p:attrNameLst>
                                          <p:attrName>style.visibility</p:attrName>
                                        </p:attrNameLst>
                                      </p:cBhvr>
                                      <p:to>
                                        <p:strVal val="hidden"/>
                                      </p:to>
                                    </p:set>
                                  </p:childTnLst>
                                </p:cTn>
                              </p:par>
                              <p:par>
                                <p:cTn id="242" presetID="6" presetClass="exit" presetSubtype="32" fill="hold" grpId="1" nodeType="withEffect">
                                  <p:stCondLst>
                                    <p:cond delay="0"/>
                                  </p:stCondLst>
                                  <p:childTnLst>
                                    <p:animEffect transition="out" filter="circle(out)">
                                      <p:cBhvr>
                                        <p:cTn id="243" dur="2000"/>
                                        <p:tgtEl>
                                          <p:spTgt spid="75"/>
                                        </p:tgtEl>
                                      </p:cBhvr>
                                    </p:animEffect>
                                    <p:set>
                                      <p:cBhvr>
                                        <p:cTn id="244" dur="1" fill="hold">
                                          <p:stCondLst>
                                            <p:cond delay="1999"/>
                                          </p:stCondLst>
                                        </p:cTn>
                                        <p:tgtEl>
                                          <p:spTgt spid="75"/>
                                        </p:tgtEl>
                                        <p:attrNameLst>
                                          <p:attrName>style.visibility</p:attrName>
                                        </p:attrNameLst>
                                      </p:cBhvr>
                                      <p:to>
                                        <p:strVal val="hidden"/>
                                      </p:to>
                                    </p:set>
                                  </p:childTnLst>
                                </p:cTn>
                              </p:par>
                              <p:par>
                                <p:cTn id="245" presetID="6" presetClass="exit" presetSubtype="32" fill="hold" grpId="1" nodeType="withEffect">
                                  <p:stCondLst>
                                    <p:cond delay="0"/>
                                  </p:stCondLst>
                                  <p:childTnLst>
                                    <p:animEffect transition="out" filter="circle(out)">
                                      <p:cBhvr>
                                        <p:cTn id="246" dur="2000"/>
                                        <p:tgtEl>
                                          <p:spTgt spid="141"/>
                                        </p:tgtEl>
                                      </p:cBhvr>
                                    </p:animEffect>
                                    <p:set>
                                      <p:cBhvr>
                                        <p:cTn id="247" dur="1" fill="hold">
                                          <p:stCondLst>
                                            <p:cond delay="1999"/>
                                          </p:stCondLst>
                                        </p:cTn>
                                        <p:tgtEl>
                                          <p:spTgt spid="141"/>
                                        </p:tgtEl>
                                        <p:attrNameLst>
                                          <p:attrName>style.visibility</p:attrName>
                                        </p:attrNameLst>
                                      </p:cBhvr>
                                      <p:to>
                                        <p:strVal val="hidden"/>
                                      </p:to>
                                    </p:set>
                                  </p:childTnLst>
                                </p:cTn>
                              </p:par>
                              <p:par>
                                <p:cTn id="248" presetID="6" presetClass="exit" presetSubtype="32" fill="hold" grpId="1" nodeType="withEffect">
                                  <p:stCondLst>
                                    <p:cond delay="0"/>
                                  </p:stCondLst>
                                  <p:childTnLst>
                                    <p:animEffect transition="out" filter="circle(out)">
                                      <p:cBhvr>
                                        <p:cTn id="249" dur="2000"/>
                                        <p:tgtEl>
                                          <p:spTgt spid="79"/>
                                        </p:tgtEl>
                                      </p:cBhvr>
                                    </p:animEffect>
                                    <p:set>
                                      <p:cBhvr>
                                        <p:cTn id="250" dur="1" fill="hold">
                                          <p:stCondLst>
                                            <p:cond delay="1999"/>
                                          </p:stCondLst>
                                        </p:cTn>
                                        <p:tgtEl>
                                          <p:spTgt spid="79"/>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51" restart="whenNotActive" fill="hold" evtFilter="cancelBubble" nodeType="interactiveSeq">
                <p:stCondLst>
                  <p:cond evt="onClick" delay="0">
                    <p:tgtEl>
                      <p:spTgt spid="22"/>
                    </p:tgtEl>
                  </p:cond>
                </p:stCondLst>
                <p:endSync evt="end" delay="0">
                  <p:rtn val="all"/>
                </p:endSync>
                <p:childTnLst>
                  <p:par>
                    <p:cTn id="252" fill="hold">
                      <p:stCondLst>
                        <p:cond delay="0"/>
                      </p:stCondLst>
                      <p:childTnLst>
                        <p:par>
                          <p:cTn id="253" fill="hold">
                            <p:stCondLst>
                              <p:cond delay="0"/>
                            </p:stCondLst>
                            <p:childTnLst>
                              <p:par>
                                <p:cTn id="254" presetID="6" presetClass="entr" presetSubtype="16" fill="hold" grpId="0" nodeType="withEffect">
                                  <p:stCondLst>
                                    <p:cond delay="0"/>
                                  </p:stCondLst>
                                  <p:childTnLst>
                                    <p:set>
                                      <p:cBhvr>
                                        <p:cTn id="255" dur="1" fill="hold">
                                          <p:stCondLst>
                                            <p:cond delay="0"/>
                                          </p:stCondLst>
                                        </p:cTn>
                                        <p:tgtEl>
                                          <p:spTgt spid="80"/>
                                        </p:tgtEl>
                                        <p:attrNameLst>
                                          <p:attrName>style.visibility</p:attrName>
                                        </p:attrNameLst>
                                      </p:cBhvr>
                                      <p:to>
                                        <p:strVal val="visible"/>
                                      </p:to>
                                    </p:set>
                                    <p:animEffect transition="in" filter="circle(in)">
                                      <p:cBhvr>
                                        <p:cTn id="256" dur="2000"/>
                                        <p:tgtEl>
                                          <p:spTgt spid="80"/>
                                        </p:tgtEl>
                                      </p:cBhvr>
                                    </p:animEffect>
                                  </p:childTnLst>
                                </p:cTn>
                              </p:par>
                              <p:par>
                                <p:cTn id="257" presetID="19" presetClass="emph" presetSubtype="0" fill="hold" grpId="0" nodeType="withEffect">
                                  <p:stCondLst>
                                    <p:cond delay="0"/>
                                  </p:stCondLst>
                                  <p:childTnLst>
                                    <p:animClr clrSpc="rgb" dir="cw">
                                      <p:cBhvr override="childStyle">
                                        <p:cTn id="258" dur="500" fill="hold"/>
                                        <p:tgtEl>
                                          <p:spTgt spid="142"/>
                                        </p:tgtEl>
                                        <p:attrNameLst>
                                          <p:attrName>style.color</p:attrName>
                                        </p:attrNameLst>
                                      </p:cBhvr>
                                      <p:to>
                                        <a:schemeClr val="accent2"/>
                                      </p:to>
                                    </p:animClr>
                                    <p:animClr clrSpc="rgb" dir="cw">
                                      <p:cBhvr>
                                        <p:cTn id="259" dur="500" fill="hold"/>
                                        <p:tgtEl>
                                          <p:spTgt spid="142"/>
                                        </p:tgtEl>
                                        <p:attrNameLst>
                                          <p:attrName>fillcolor</p:attrName>
                                        </p:attrNameLst>
                                      </p:cBhvr>
                                      <p:to>
                                        <a:schemeClr val="accent2"/>
                                      </p:to>
                                    </p:animClr>
                                    <p:set>
                                      <p:cBhvr>
                                        <p:cTn id="260" dur="500" fill="hold"/>
                                        <p:tgtEl>
                                          <p:spTgt spid="142"/>
                                        </p:tgtEl>
                                        <p:attrNameLst>
                                          <p:attrName>fill.type</p:attrName>
                                        </p:attrNameLst>
                                      </p:cBhvr>
                                      <p:to>
                                        <p:strVal val="solid"/>
                                      </p:to>
                                    </p:set>
                                    <p:set>
                                      <p:cBhvr>
                                        <p:cTn id="261" dur="500" fill="hold"/>
                                        <p:tgtEl>
                                          <p:spTgt spid="142"/>
                                        </p:tgtEl>
                                        <p:attrNameLst>
                                          <p:attrName>fill.on</p:attrName>
                                        </p:attrNameLst>
                                      </p:cBhvr>
                                      <p:to>
                                        <p:strVal val="true"/>
                                      </p:to>
                                    </p:set>
                                  </p:childTnLst>
                                </p:cTn>
                              </p:par>
                              <p:par>
                                <p:cTn id="262" presetID="19" presetClass="emph" presetSubtype="0" fill="hold" grpId="0" nodeType="withEffect">
                                  <p:stCondLst>
                                    <p:cond delay="0"/>
                                  </p:stCondLst>
                                  <p:childTnLst>
                                    <p:animClr clrSpc="rgb" dir="cw">
                                      <p:cBhvr override="childStyle">
                                        <p:cTn id="263" dur="500" fill="hold"/>
                                        <p:tgtEl>
                                          <p:spTgt spid="143"/>
                                        </p:tgtEl>
                                        <p:attrNameLst>
                                          <p:attrName>style.color</p:attrName>
                                        </p:attrNameLst>
                                      </p:cBhvr>
                                      <p:to>
                                        <a:schemeClr val="accent2"/>
                                      </p:to>
                                    </p:animClr>
                                    <p:animClr clrSpc="rgb" dir="cw">
                                      <p:cBhvr>
                                        <p:cTn id="264" dur="500" fill="hold"/>
                                        <p:tgtEl>
                                          <p:spTgt spid="143"/>
                                        </p:tgtEl>
                                        <p:attrNameLst>
                                          <p:attrName>fillcolor</p:attrName>
                                        </p:attrNameLst>
                                      </p:cBhvr>
                                      <p:to>
                                        <a:schemeClr val="accent2"/>
                                      </p:to>
                                    </p:animClr>
                                    <p:set>
                                      <p:cBhvr>
                                        <p:cTn id="265" dur="500" fill="hold"/>
                                        <p:tgtEl>
                                          <p:spTgt spid="143"/>
                                        </p:tgtEl>
                                        <p:attrNameLst>
                                          <p:attrName>fill.type</p:attrName>
                                        </p:attrNameLst>
                                      </p:cBhvr>
                                      <p:to>
                                        <p:strVal val="solid"/>
                                      </p:to>
                                    </p:set>
                                    <p:set>
                                      <p:cBhvr>
                                        <p:cTn id="266" dur="500" fill="hold"/>
                                        <p:tgtEl>
                                          <p:spTgt spid="143"/>
                                        </p:tgtEl>
                                        <p:attrNameLst>
                                          <p:attrName>fill.on</p:attrName>
                                        </p:attrNameLst>
                                      </p:cBhvr>
                                      <p:to>
                                        <p:strVal val="true"/>
                                      </p:to>
                                    </p:set>
                                  </p:childTnLst>
                                </p:cTn>
                              </p:par>
                              <p:par>
                                <p:cTn id="267" presetID="19" presetClass="emph" presetSubtype="0" fill="hold" grpId="0" nodeType="withEffect">
                                  <p:stCondLst>
                                    <p:cond delay="0"/>
                                  </p:stCondLst>
                                  <p:childTnLst>
                                    <p:animClr clrSpc="rgb" dir="cw">
                                      <p:cBhvr override="childStyle">
                                        <p:cTn id="268" dur="500" fill="hold"/>
                                        <p:tgtEl>
                                          <p:spTgt spid="144"/>
                                        </p:tgtEl>
                                        <p:attrNameLst>
                                          <p:attrName>style.color</p:attrName>
                                        </p:attrNameLst>
                                      </p:cBhvr>
                                      <p:to>
                                        <a:schemeClr val="accent2"/>
                                      </p:to>
                                    </p:animClr>
                                    <p:animClr clrSpc="rgb" dir="cw">
                                      <p:cBhvr>
                                        <p:cTn id="269" dur="500" fill="hold"/>
                                        <p:tgtEl>
                                          <p:spTgt spid="144"/>
                                        </p:tgtEl>
                                        <p:attrNameLst>
                                          <p:attrName>fillcolor</p:attrName>
                                        </p:attrNameLst>
                                      </p:cBhvr>
                                      <p:to>
                                        <a:schemeClr val="accent2"/>
                                      </p:to>
                                    </p:animClr>
                                    <p:set>
                                      <p:cBhvr>
                                        <p:cTn id="270" dur="500" fill="hold"/>
                                        <p:tgtEl>
                                          <p:spTgt spid="144"/>
                                        </p:tgtEl>
                                        <p:attrNameLst>
                                          <p:attrName>fill.type</p:attrName>
                                        </p:attrNameLst>
                                      </p:cBhvr>
                                      <p:to>
                                        <p:strVal val="solid"/>
                                      </p:to>
                                    </p:set>
                                    <p:set>
                                      <p:cBhvr>
                                        <p:cTn id="271" dur="500" fill="hold"/>
                                        <p:tgtEl>
                                          <p:spTgt spid="144"/>
                                        </p:tgtEl>
                                        <p:attrNameLst>
                                          <p:attrName>fill.on</p:attrName>
                                        </p:attrNameLst>
                                      </p:cBhvr>
                                      <p:to>
                                        <p:strVal val="true"/>
                                      </p:to>
                                    </p:set>
                                  </p:childTnLst>
                                </p:cTn>
                              </p:par>
                              <p:par>
                                <p:cTn id="272" presetID="19" presetClass="emph" presetSubtype="0" fill="hold" grpId="0" nodeType="withEffect">
                                  <p:stCondLst>
                                    <p:cond delay="0"/>
                                  </p:stCondLst>
                                  <p:childTnLst>
                                    <p:animClr clrSpc="rgb" dir="cw">
                                      <p:cBhvr override="childStyle">
                                        <p:cTn id="273" dur="500" fill="hold"/>
                                        <p:tgtEl>
                                          <p:spTgt spid="145"/>
                                        </p:tgtEl>
                                        <p:attrNameLst>
                                          <p:attrName>style.color</p:attrName>
                                        </p:attrNameLst>
                                      </p:cBhvr>
                                      <p:to>
                                        <a:schemeClr val="accent2"/>
                                      </p:to>
                                    </p:animClr>
                                    <p:animClr clrSpc="rgb" dir="cw">
                                      <p:cBhvr>
                                        <p:cTn id="274" dur="500" fill="hold"/>
                                        <p:tgtEl>
                                          <p:spTgt spid="145"/>
                                        </p:tgtEl>
                                        <p:attrNameLst>
                                          <p:attrName>fillcolor</p:attrName>
                                        </p:attrNameLst>
                                      </p:cBhvr>
                                      <p:to>
                                        <a:schemeClr val="accent2"/>
                                      </p:to>
                                    </p:animClr>
                                    <p:set>
                                      <p:cBhvr>
                                        <p:cTn id="275" dur="500" fill="hold"/>
                                        <p:tgtEl>
                                          <p:spTgt spid="145"/>
                                        </p:tgtEl>
                                        <p:attrNameLst>
                                          <p:attrName>fill.type</p:attrName>
                                        </p:attrNameLst>
                                      </p:cBhvr>
                                      <p:to>
                                        <p:strVal val="solid"/>
                                      </p:to>
                                    </p:set>
                                    <p:set>
                                      <p:cBhvr>
                                        <p:cTn id="276" dur="500" fill="hold"/>
                                        <p:tgtEl>
                                          <p:spTgt spid="145"/>
                                        </p:tgtEl>
                                        <p:attrNameLst>
                                          <p:attrName>fill.on</p:attrName>
                                        </p:attrNameLst>
                                      </p:cBhvr>
                                      <p:to>
                                        <p:strVal val="true"/>
                                      </p:to>
                                    </p:set>
                                  </p:childTnLst>
                                </p:cTn>
                              </p:par>
                              <p:par>
                                <p:cTn id="277" presetID="19" presetClass="emph" presetSubtype="0" fill="hold" grpId="0" nodeType="withEffect">
                                  <p:stCondLst>
                                    <p:cond delay="0"/>
                                  </p:stCondLst>
                                  <p:childTnLst>
                                    <p:animClr clrSpc="rgb" dir="cw">
                                      <p:cBhvr override="childStyle">
                                        <p:cTn id="278" dur="500" fill="hold"/>
                                        <p:tgtEl>
                                          <p:spTgt spid="147"/>
                                        </p:tgtEl>
                                        <p:attrNameLst>
                                          <p:attrName>style.color</p:attrName>
                                        </p:attrNameLst>
                                      </p:cBhvr>
                                      <p:to>
                                        <a:schemeClr val="accent2"/>
                                      </p:to>
                                    </p:animClr>
                                    <p:animClr clrSpc="rgb" dir="cw">
                                      <p:cBhvr>
                                        <p:cTn id="279" dur="500" fill="hold"/>
                                        <p:tgtEl>
                                          <p:spTgt spid="147"/>
                                        </p:tgtEl>
                                        <p:attrNameLst>
                                          <p:attrName>fillcolor</p:attrName>
                                        </p:attrNameLst>
                                      </p:cBhvr>
                                      <p:to>
                                        <a:schemeClr val="accent2"/>
                                      </p:to>
                                    </p:animClr>
                                    <p:set>
                                      <p:cBhvr>
                                        <p:cTn id="280" dur="500" fill="hold"/>
                                        <p:tgtEl>
                                          <p:spTgt spid="147"/>
                                        </p:tgtEl>
                                        <p:attrNameLst>
                                          <p:attrName>fill.type</p:attrName>
                                        </p:attrNameLst>
                                      </p:cBhvr>
                                      <p:to>
                                        <p:strVal val="solid"/>
                                      </p:to>
                                    </p:set>
                                    <p:set>
                                      <p:cBhvr>
                                        <p:cTn id="281" dur="500" fill="hold"/>
                                        <p:tgtEl>
                                          <p:spTgt spid="147"/>
                                        </p:tgtEl>
                                        <p:attrNameLst>
                                          <p:attrName>fill.on</p:attrName>
                                        </p:attrNameLst>
                                      </p:cBhvr>
                                      <p:to>
                                        <p:strVal val="true"/>
                                      </p:to>
                                    </p:set>
                                  </p:childTnLst>
                                </p:cTn>
                              </p:par>
                              <p:par>
                                <p:cTn id="282" presetID="19" presetClass="emph" presetSubtype="0" fill="hold" grpId="0" nodeType="withEffect">
                                  <p:stCondLst>
                                    <p:cond delay="0"/>
                                  </p:stCondLst>
                                  <p:childTnLst>
                                    <p:animClr clrSpc="rgb" dir="cw">
                                      <p:cBhvr override="childStyle">
                                        <p:cTn id="283" dur="500" fill="hold"/>
                                        <p:tgtEl>
                                          <p:spTgt spid="148"/>
                                        </p:tgtEl>
                                        <p:attrNameLst>
                                          <p:attrName>style.color</p:attrName>
                                        </p:attrNameLst>
                                      </p:cBhvr>
                                      <p:to>
                                        <a:schemeClr val="accent2"/>
                                      </p:to>
                                    </p:animClr>
                                    <p:animClr clrSpc="rgb" dir="cw">
                                      <p:cBhvr>
                                        <p:cTn id="284" dur="500" fill="hold"/>
                                        <p:tgtEl>
                                          <p:spTgt spid="148"/>
                                        </p:tgtEl>
                                        <p:attrNameLst>
                                          <p:attrName>fillcolor</p:attrName>
                                        </p:attrNameLst>
                                      </p:cBhvr>
                                      <p:to>
                                        <a:schemeClr val="accent2"/>
                                      </p:to>
                                    </p:animClr>
                                    <p:set>
                                      <p:cBhvr>
                                        <p:cTn id="285" dur="500" fill="hold"/>
                                        <p:tgtEl>
                                          <p:spTgt spid="148"/>
                                        </p:tgtEl>
                                        <p:attrNameLst>
                                          <p:attrName>fill.type</p:attrName>
                                        </p:attrNameLst>
                                      </p:cBhvr>
                                      <p:to>
                                        <p:strVal val="solid"/>
                                      </p:to>
                                    </p:set>
                                    <p:set>
                                      <p:cBhvr>
                                        <p:cTn id="286" dur="500" fill="hold"/>
                                        <p:tgtEl>
                                          <p:spTgt spid="148"/>
                                        </p:tgtEl>
                                        <p:attrNameLst>
                                          <p:attrName>fill.on</p:attrName>
                                        </p:attrNameLst>
                                      </p:cBhvr>
                                      <p:to>
                                        <p:strVal val="true"/>
                                      </p:to>
                                    </p:set>
                                  </p:childTnLst>
                                </p:cTn>
                              </p:par>
                              <p:par>
                                <p:cTn id="287" presetID="19" presetClass="emph" presetSubtype="0" fill="hold" grpId="0" nodeType="withEffect">
                                  <p:stCondLst>
                                    <p:cond delay="0"/>
                                  </p:stCondLst>
                                  <p:childTnLst>
                                    <p:animClr clrSpc="rgb" dir="cw">
                                      <p:cBhvr override="childStyle">
                                        <p:cTn id="288" dur="500" fill="hold"/>
                                        <p:tgtEl>
                                          <p:spTgt spid="149"/>
                                        </p:tgtEl>
                                        <p:attrNameLst>
                                          <p:attrName>style.color</p:attrName>
                                        </p:attrNameLst>
                                      </p:cBhvr>
                                      <p:to>
                                        <a:schemeClr val="accent2"/>
                                      </p:to>
                                    </p:animClr>
                                    <p:animClr clrSpc="rgb" dir="cw">
                                      <p:cBhvr>
                                        <p:cTn id="289" dur="500" fill="hold"/>
                                        <p:tgtEl>
                                          <p:spTgt spid="149"/>
                                        </p:tgtEl>
                                        <p:attrNameLst>
                                          <p:attrName>fillcolor</p:attrName>
                                        </p:attrNameLst>
                                      </p:cBhvr>
                                      <p:to>
                                        <a:schemeClr val="accent2"/>
                                      </p:to>
                                    </p:animClr>
                                    <p:set>
                                      <p:cBhvr>
                                        <p:cTn id="290" dur="500" fill="hold"/>
                                        <p:tgtEl>
                                          <p:spTgt spid="149"/>
                                        </p:tgtEl>
                                        <p:attrNameLst>
                                          <p:attrName>fill.type</p:attrName>
                                        </p:attrNameLst>
                                      </p:cBhvr>
                                      <p:to>
                                        <p:strVal val="solid"/>
                                      </p:to>
                                    </p:set>
                                    <p:set>
                                      <p:cBhvr>
                                        <p:cTn id="291" dur="500" fill="hold"/>
                                        <p:tgtEl>
                                          <p:spTgt spid="149"/>
                                        </p:tgtEl>
                                        <p:attrNameLst>
                                          <p:attrName>fill.on</p:attrName>
                                        </p:attrNameLst>
                                      </p:cBhvr>
                                      <p:to>
                                        <p:strVal val="true"/>
                                      </p:to>
                                    </p:set>
                                  </p:childTnLst>
                                </p:cTn>
                              </p:par>
                            </p:childTnLst>
                          </p:cTn>
                        </p:par>
                      </p:childTnLst>
                    </p:cTn>
                  </p:par>
                  <p:par>
                    <p:cTn id="292" fill="hold">
                      <p:stCondLst>
                        <p:cond delay="indefinite"/>
                      </p:stCondLst>
                      <p:childTnLst>
                        <p:par>
                          <p:cTn id="293" fill="hold">
                            <p:stCondLst>
                              <p:cond delay="0"/>
                            </p:stCondLst>
                            <p:childTnLst>
                              <p:par>
                                <p:cTn id="294" presetID="6" presetClass="exit" presetSubtype="32" fill="hold" grpId="1" nodeType="clickEffect">
                                  <p:stCondLst>
                                    <p:cond delay="0"/>
                                  </p:stCondLst>
                                  <p:childTnLst>
                                    <p:animEffect transition="out" filter="circle(out)">
                                      <p:cBhvr>
                                        <p:cTn id="295" dur="2000"/>
                                        <p:tgtEl>
                                          <p:spTgt spid="142"/>
                                        </p:tgtEl>
                                      </p:cBhvr>
                                    </p:animEffect>
                                    <p:set>
                                      <p:cBhvr>
                                        <p:cTn id="296" dur="1" fill="hold">
                                          <p:stCondLst>
                                            <p:cond delay="1999"/>
                                          </p:stCondLst>
                                        </p:cTn>
                                        <p:tgtEl>
                                          <p:spTgt spid="142"/>
                                        </p:tgtEl>
                                        <p:attrNameLst>
                                          <p:attrName>style.visibility</p:attrName>
                                        </p:attrNameLst>
                                      </p:cBhvr>
                                      <p:to>
                                        <p:strVal val="hidden"/>
                                      </p:to>
                                    </p:set>
                                  </p:childTnLst>
                                </p:cTn>
                              </p:par>
                              <p:par>
                                <p:cTn id="297" presetID="6" presetClass="exit" presetSubtype="32" fill="hold" grpId="1" nodeType="withEffect">
                                  <p:stCondLst>
                                    <p:cond delay="0"/>
                                  </p:stCondLst>
                                  <p:childTnLst>
                                    <p:animEffect transition="out" filter="circle(out)">
                                      <p:cBhvr>
                                        <p:cTn id="298" dur="2000"/>
                                        <p:tgtEl>
                                          <p:spTgt spid="143"/>
                                        </p:tgtEl>
                                      </p:cBhvr>
                                    </p:animEffect>
                                    <p:set>
                                      <p:cBhvr>
                                        <p:cTn id="299" dur="1" fill="hold">
                                          <p:stCondLst>
                                            <p:cond delay="1999"/>
                                          </p:stCondLst>
                                        </p:cTn>
                                        <p:tgtEl>
                                          <p:spTgt spid="143"/>
                                        </p:tgtEl>
                                        <p:attrNameLst>
                                          <p:attrName>style.visibility</p:attrName>
                                        </p:attrNameLst>
                                      </p:cBhvr>
                                      <p:to>
                                        <p:strVal val="hidden"/>
                                      </p:to>
                                    </p:set>
                                  </p:childTnLst>
                                </p:cTn>
                              </p:par>
                              <p:par>
                                <p:cTn id="300" presetID="6" presetClass="exit" presetSubtype="32" fill="hold" grpId="1" nodeType="withEffect">
                                  <p:stCondLst>
                                    <p:cond delay="0"/>
                                  </p:stCondLst>
                                  <p:childTnLst>
                                    <p:animEffect transition="out" filter="circle(out)">
                                      <p:cBhvr>
                                        <p:cTn id="301" dur="2000"/>
                                        <p:tgtEl>
                                          <p:spTgt spid="144"/>
                                        </p:tgtEl>
                                      </p:cBhvr>
                                    </p:animEffect>
                                    <p:set>
                                      <p:cBhvr>
                                        <p:cTn id="302" dur="1" fill="hold">
                                          <p:stCondLst>
                                            <p:cond delay="1999"/>
                                          </p:stCondLst>
                                        </p:cTn>
                                        <p:tgtEl>
                                          <p:spTgt spid="144"/>
                                        </p:tgtEl>
                                        <p:attrNameLst>
                                          <p:attrName>style.visibility</p:attrName>
                                        </p:attrNameLst>
                                      </p:cBhvr>
                                      <p:to>
                                        <p:strVal val="hidden"/>
                                      </p:to>
                                    </p:set>
                                  </p:childTnLst>
                                </p:cTn>
                              </p:par>
                              <p:par>
                                <p:cTn id="303" presetID="6" presetClass="exit" presetSubtype="32" fill="hold" grpId="1" nodeType="withEffect">
                                  <p:stCondLst>
                                    <p:cond delay="0"/>
                                  </p:stCondLst>
                                  <p:childTnLst>
                                    <p:animEffect transition="out" filter="circle(out)">
                                      <p:cBhvr>
                                        <p:cTn id="304" dur="2000"/>
                                        <p:tgtEl>
                                          <p:spTgt spid="145"/>
                                        </p:tgtEl>
                                      </p:cBhvr>
                                    </p:animEffect>
                                    <p:set>
                                      <p:cBhvr>
                                        <p:cTn id="305" dur="1" fill="hold">
                                          <p:stCondLst>
                                            <p:cond delay="1999"/>
                                          </p:stCondLst>
                                        </p:cTn>
                                        <p:tgtEl>
                                          <p:spTgt spid="145"/>
                                        </p:tgtEl>
                                        <p:attrNameLst>
                                          <p:attrName>style.visibility</p:attrName>
                                        </p:attrNameLst>
                                      </p:cBhvr>
                                      <p:to>
                                        <p:strVal val="hidden"/>
                                      </p:to>
                                    </p:set>
                                  </p:childTnLst>
                                </p:cTn>
                              </p:par>
                              <p:par>
                                <p:cTn id="306" presetID="6" presetClass="exit" presetSubtype="32" fill="hold" grpId="1" nodeType="withEffect">
                                  <p:stCondLst>
                                    <p:cond delay="0"/>
                                  </p:stCondLst>
                                  <p:childTnLst>
                                    <p:animEffect transition="out" filter="circle(out)">
                                      <p:cBhvr>
                                        <p:cTn id="307" dur="2000"/>
                                        <p:tgtEl>
                                          <p:spTgt spid="147"/>
                                        </p:tgtEl>
                                      </p:cBhvr>
                                    </p:animEffect>
                                    <p:set>
                                      <p:cBhvr>
                                        <p:cTn id="308" dur="1" fill="hold">
                                          <p:stCondLst>
                                            <p:cond delay="1999"/>
                                          </p:stCondLst>
                                        </p:cTn>
                                        <p:tgtEl>
                                          <p:spTgt spid="147"/>
                                        </p:tgtEl>
                                        <p:attrNameLst>
                                          <p:attrName>style.visibility</p:attrName>
                                        </p:attrNameLst>
                                      </p:cBhvr>
                                      <p:to>
                                        <p:strVal val="hidden"/>
                                      </p:to>
                                    </p:set>
                                  </p:childTnLst>
                                </p:cTn>
                              </p:par>
                              <p:par>
                                <p:cTn id="309" presetID="6" presetClass="exit" presetSubtype="32" fill="hold" grpId="1" nodeType="withEffect">
                                  <p:stCondLst>
                                    <p:cond delay="0"/>
                                  </p:stCondLst>
                                  <p:childTnLst>
                                    <p:animEffect transition="out" filter="circle(out)">
                                      <p:cBhvr>
                                        <p:cTn id="310" dur="2000"/>
                                        <p:tgtEl>
                                          <p:spTgt spid="148"/>
                                        </p:tgtEl>
                                      </p:cBhvr>
                                    </p:animEffect>
                                    <p:set>
                                      <p:cBhvr>
                                        <p:cTn id="311" dur="1" fill="hold">
                                          <p:stCondLst>
                                            <p:cond delay="1999"/>
                                          </p:stCondLst>
                                        </p:cTn>
                                        <p:tgtEl>
                                          <p:spTgt spid="148"/>
                                        </p:tgtEl>
                                        <p:attrNameLst>
                                          <p:attrName>style.visibility</p:attrName>
                                        </p:attrNameLst>
                                      </p:cBhvr>
                                      <p:to>
                                        <p:strVal val="hidden"/>
                                      </p:to>
                                    </p:set>
                                  </p:childTnLst>
                                </p:cTn>
                              </p:par>
                              <p:par>
                                <p:cTn id="312" presetID="6" presetClass="exit" presetSubtype="32" fill="hold" grpId="1" nodeType="withEffect">
                                  <p:stCondLst>
                                    <p:cond delay="0"/>
                                  </p:stCondLst>
                                  <p:childTnLst>
                                    <p:animEffect transition="out" filter="circle(out)">
                                      <p:cBhvr>
                                        <p:cTn id="313" dur="2000"/>
                                        <p:tgtEl>
                                          <p:spTgt spid="149"/>
                                        </p:tgtEl>
                                      </p:cBhvr>
                                    </p:animEffect>
                                    <p:set>
                                      <p:cBhvr>
                                        <p:cTn id="314" dur="1" fill="hold">
                                          <p:stCondLst>
                                            <p:cond delay="1999"/>
                                          </p:stCondLst>
                                        </p:cTn>
                                        <p:tgtEl>
                                          <p:spTgt spid="149"/>
                                        </p:tgtEl>
                                        <p:attrNameLst>
                                          <p:attrName>style.visibility</p:attrName>
                                        </p:attrNameLst>
                                      </p:cBhvr>
                                      <p:to>
                                        <p:strVal val="hidden"/>
                                      </p:to>
                                    </p:set>
                                  </p:childTnLst>
                                </p:cTn>
                              </p:par>
                              <p:par>
                                <p:cTn id="315" presetID="6" presetClass="exit" presetSubtype="32" fill="hold" grpId="1" nodeType="withEffect">
                                  <p:stCondLst>
                                    <p:cond delay="0"/>
                                  </p:stCondLst>
                                  <p:childTnLst>
                                    <p:animEffect transition="out" filter="circle(out)">
                                      <p:cBhvr>
                                        <p:cTn id="316" dur="2000"/>
                                        <p:tgtEl>
                                          <p:spTgt spid="80"/>
                                        </p:tgtEl>
                                      </p:cBhvr>
                                    </p:animEffect>
                                    <p:set>
                                      <p:cBhvr>
                                        <p:cTn id="317" dur="1" fill="hold">
                                          <p:stCondLst>
                                            <p:cond delay="1999"/>
                                          </p:stCondLst>
                                        </p:cTn>
                                        <p:tgtEl>
                                          <p:spTgt spid="8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18" restart="whenNotActive" fill="hold" evtFilter="cancelBubble" nodeType="interactiveSeq">
                <p:stCondLst>
                  <p:cond evt="onClick" delay="0">
                    <p:tgtEl>
                      <p:spTgt spid="23"/>
                    </p:tgtEl>
                  </p:cond>
                </p:stCondLst>
                <p:endSync evt="end" delay="0">
                  <p:rtn val="all"/>
                </p:endSync>
                <p:childTnLst>
                  <p:par>
                    <p:cTn id="319" fill="hold">
                      <p:stCondLst>
                        <p:cond delay="0"/>
                      </p:stCondLst>
                      <p:childTnLst>
                        <p:par>
                          <p:cTn id="320" fill="hold">
                            <p:stCondLst>
                              <p:cond delay="0"/>
                            </p:stCondLst>
                            <p:childTnLst>
                              <p:par>
                                <p:cTn id="321" presetID="6" presetClass="entr" presetSubtype="16" fill="hold" grpId="0" nodeType="withEffect">
                                  <p:stCondLst>
                                    <p:cond delay="0"/>
                                  </p:stCondLst>
                                  <p:childTnLst>
                                    <p:set>
                                      <p:cBhvr>
                                        <p:cTn id="322" dur="1" fill="hold">
                                          <p:stCondLst>
                                            <p:cond delay="0"/>
                                          </p:stCondLst>
                                        </p:cTn>
                                        <p:tgtEl>
                                          <p:spTgt spid="81"/>
                                        </p:tgtEl>
                                        <p:attrNameLst>
                                          <p:attrName>style.visibility</p:attrName>
                                        </p:attrNameLst>
                                      </p:cBhvr>
                                      <p:to>
                                        <p:strVal val="visible"/>
                                      </p:to>
                                    </p:set>
                                    <p:animEffect transition="in" filter="circle(in)">
                                      <p:cBhvr>
                                        <p:cTn id="323" dur="2000"/>
                                        <p:tgtEl>
                                          <p:spTgt spid="81"/>
                                        </p:tgtEl>
                                      </p:cBhvr>
                                    </p:animEffect>
                                  </p:childTnLst>
                                </p:cTn>
                              </p:par>
                              <p:par>
                                <p:cTn id="324" presetID="19" presetClass="emph" presetSubtype="0" fill="hold" grpId="0" nodeType="withEffect">
                                  <p:stCondLst>
                                    <p:cond delay="0"/>
                                  </p:stCondLst>
                                  <p:childTnLst>
                                    <p:animClr clrSpc="rgb" dir="cw">
                                      <p:cBhvr override="childStyle">
                                        <p:cTn id="325" dur="500" fill="hold"/>
                                        <p:tgtEl>
                                          <p:spTgt spid="150"/>
                                        </p:tgtEl>
                                        <p:attrNameLst>
                                          <p:attrName>style.color</p:attrName>
                                        </p:attrNameLst>
                                      </p:cBhvr>
                                      <p:to>
                                        <a:schemeClr val="accent2"/>
                                      </p:to>
                                    </p:animClr>
                                    <p:animClr clrSpc="rgb" dir="cw">
                                      <p:cBhvr>
                                        <p:cTn id="326" dur="500" fill="hold"/>
                                        <p:tgtEl>
                                          <p:spTgt spid="150"/>
                                        </p:tgtEl>
                                        <p:attrNameLst>
                                          <p:attrName>fillcolor</p:attrName>
                                        </p:attrNameLst>
                                      </p:cBhvr>
                                      <p:to>
                                        <a:schemeClr val="accent2"/>
                                      </p:to>
                                    </p:animClr>
                                    <p:set>
                                      <p:cBhvr>
                                        <p:cTn id="327" dur="500" fill="hold"/>
                                        <p:tgtEl>
                                          <p:spTgt spid="150"/>
                                        </p:tgtEl>
                                        <p:attrNameLst>
                                          <p:attrName>fill.type</p:attrName>
                                        </p:attrNameLst>
                                      </p:cBhvr>
                                      <p:to>
                                        <p:strVal val="solid"/>
                                      </p:to>
                                    </p:set>
                                    <p:set>
                                      <p:cBhvr>
                                        <p:cTn id="328" dur="500" fill="hold"/>
                                        <p:tgtEl>
                                          <p:spTgt spid="150"/>
                                        </p:tgtEl>
                                        <p:attrNameLst>
                                          <p:attrName>fill.on</p:attrName>
                                        </p:attrNameLst>
                                      </p:cBhvr>
                                      <p:to>
                                        <p:strVal val="true"/>
                                      </p:to>
                                    </p:set>
                                  </p:childTnLst>
                                </p:cTn>
                              </p:par>
                              <p:par>
                                <p:cTn id="329" presetID="19" presetClass="emph" presetSubtype="0" fill="hold" grpId="0" nodeType="withEffect">
                                  <p:stCondLst>
                                    <p:cond delay="0"/>
                                  </p:stCondLst>
                                  <p:childTnLst>
                                    <p:animClr clrSpc="rgb" dir="cw">
                                      <p:cBhvr override="childStyle">
                                        <p:cTn id="330" dur="500" fill="hold"/>
                                        <p:tgtEl>
                                          <p:spTgt spid="152"/>
                                        </p:tgtEl>
                                        <p:attrNameLst>
                                          <p:attrName>style.color</p:attrName>
                                        </p:attrNameLst>
                                      </p:cBhvr>
                                      <p:to>
                                        <a:schemeClr val="accent2"/>
                                      </p:to>
                                    </p:animClr>
                                    <p:animClr clrSpc="rgb" dir="cw">
                                      <p:cBhvr>
                                        <p:cTn id="331" dur="500" fill="hold"/>
                                        <p:tgtEl>
                                          <p:spTgt spid="152"/>
                                        </p:tgtEl>
                                        <p:attrNameLst>
                                          <p:attrName>fillcolor</p:attrName>
                                        </p:attrNameLst>
                                      </p:cBhvr>
                                      <p:to>
                                        <a:schemeClr val="accent2"/>
                                      </p:to>
                                    </p:animClr>
                                    <p:set>
                                      <p:cBhvr>
                                        <p:cTn id="332" dur="500" fill="hold"/>
                                        <p:tgtEl>
                                          <p:spTgt spid="152"/>
                                        </p:tgtEl>
                                        <p:attrNameLst>
                                          <p:attrName>fill.type</p:attrName>
                                        </p:attrNameLst>
                                      </p:cBhvr>
                                      <p:to>
                                        <p:strVal val="solid"/>
                                      </p:to>
                                    </p:set>
                                    <p:set>
                                      <p:cBhvr>
                                        <p:cTn id="333" dur="500" fill="hold"/>
                                        <p:tgtEl>
                                          <p:spTgt spid="152"/>
                                        </p:tgtEl>
                                        <p:attrNameLst>
                                          <p:attrName>fill.on</p:attrName>
                                        </p:attrNameLst>
                                      </p:cBhvr>
                                      <p:to>
                                        <p:strVal val="true"/>
                                      </p:to>
                                    </p:set>
                                  </p:childTnLst>
                                </p:cTn>
                              </p:par>
                              <p:par>
                                <p:cTn id="334" presetID="19" presetClass="emph" presetSubtype="0" fill="hold" grpId="0" nodeType="withEffect">
                                  <p:stCondLst>
                                    <p:cond delay="0"/>
                                  </p:stCondLst>
                                  <p:childTnLst>
                                    <p:animClr clrSpc="rgb" dir="cw">
                                      <p:cBhvr override="childStyle">
                                        <p:cTn id="335" dur="500" fill="hold"/>
                                        <p:tgtEl>
                                          <p:spTgt spid="153"/>
                                        </p:tgtEl>
                                        <p:attrNameLst>
                                          <p:attrName>style.color</p:attrName>
                                        </p:attrNameLst>
                                      </p:cBhvr>
                                      <p:to>
                                        <a:schemeClr val="accent2"/>
                                      </p:to>
                                    </p:animClr>
                                    <p:animClr clrSpc="rgb" dir="cw">
                                      <p:cBhvr>
                                        <p:cTn id="336" dur="500" fill="hold"/>
                                        <p:tgtEl>
                                          <p:spTgt spid="153"/>
                                        </p:tgtEl>
                                        <p:attrNameLst>
                                          <p:attrName>fillcolor</p:attrName>
                                        </p:attrNameLst>
                                      </p:cBhvr>
                                      <p:to>
                                        <a:schemeClr val="accent2"/>
                                      </p:to>
                                    </p:animClr>
                                    <p:set>
                                      <p:cBhvr>
                                        <p:cTn id="337" dur="500" fill="hold"/>
                                        <p:tgtEl>
                                          <p:spTgt spid="153"/>
                                        </p:tgtEl>
                                        <p:attrNameLst>
                                          <p:attrName>fill.type</p:attrName>
                                        </p:attrNameLst>
                                      </p:cBhvr>
                                      <p:to>
                                        <p:strVal val="solid"/>
                                      </p:to>
                                    </p:set>
                                    <p:set>
                                      <p:cBhvr>
                                        <p:cTn id="338" dur="500" fill="hold"/>
                                        <p:tgtEl>
                                          <p:spTgt spid="153"/>
                                        </p:tgtEl>
                                        <p:attrNameLst>
                                          <p:attrName>fill.on</p:attrName>
                                        </p:attrNameLst>
                                      </p:cBhvr>
                                      <p:to>
                                        <p:strVal val="true"/>
                                      </p:to>
                                    </p:set>
                                  </p:childTnLst>
                                </p:cTn>
                              </p:par>
                              <p:par>
                                <p:cTn id="339" presetID="19" presetClass="emph" presetSubtype="0" fill="hold" grpId="0" nodeType="withEffect">
                                  <p:stCondLst>
                                    <p:cond delay="0"/>
                                  </p:stCondLst>
                                  <p:childTnLst>
                                    <p:animClr clrSpc="rgb" dir="cw">
                                      <p:cBhvr override="childStyle">
                                        <p:cTn id="340" dur="500" fill="hold"/>
                                        <p:tgtEl>
                                          <p:spTgt spid="154"/>
                                        </p:tgtEl>
                                        <p:attrNameLst>
                                          <p:attrName>style.color</p:attrName>
                                        </p:attrNameLst>
                                      </p:cBhvr>
                                      <p:to>
                                        <a:schemeClr val="accent2"/>
                                      </p:to>
                                    </p:animClr>
                                    <p:animClr clrSpc="rgb" dir="cw">
                                      <p:cBhvr>
                                        <p:cTn id="341" dur="500" fill="hold"/>
                                        <p:tgtEl>
                                          <p:spTgt spid="154"/>
                                        </p:tgtEl>
                                        <p:attrNameLst>
                                          <p:attrName>fillcolor</p:attrName>
                                        </p:attrNameLst>
                                      </p:cBhvr>
                                      <p:to>
                                        <a:schemeClr val="accent2"/>
                                      </p:to>
                                    </p:animClr>
                                    <p:set>
                                      <p:cBhvr>
                                        <p:cTn id="342" dur="500" fill="hold"/>
                                        <p:tgtEl>
                                          <p:spTgt spid="154"/>
                                        </p:tgtEl>
                                        <p:attrNameLst>
                                          <p:attrName>fill.type</p:attrName>
                                        </p:attrNameLst>
                                      </p:cBhvr>
                                      <p:to>
                                        <p:strVal val="solid"/>
                                      </p:to>
                                    </p:set>
                                    <p:set>
                                      <p:cBhvr>
                                        <p:cTn id="343" dur="500" fill="hold"/>
                                        <p:tgtEl>
                                          <p:spTgt spid="154"/>
                                        </p:tgtEl>
                                        <p:attrNameLst>
                                          <p:attrName>fill.on</p:attrName>
                                        </p:attrNameLst>
                                      </p:cBhvr>
                                      <p:to>
                                        <p:strVal val="true"/>
                                      </p:to>
                                    </p:set>
                                  </p:childTnLst>
                                </p:cTn>
                              </p:par>
                              <p:par>
                                <p:cTn id="344" presetID="19" presetClass="emph" presetSubtype="0" fill="hold" grpId="0" nodeType="withEffect">
                                  <p:stCondLst>
                                    <p:cond delay="0"/>
                                  </p:stCondLst>
                                  <p:childTnLst>
                                    <p:animClr clrSpc="rgb" dir="cw">
                                      <p:cBhvr override="childStyle">
                                        <p:cTn id="345" dur="500" fill="hold"/>
                                        <p:tgtEl>
                                          <p:spTgt spid="155"/>
                                        </p:tgtEl>
                                        <p:attrNameLst>
                                          <p:attrName>style.color</p:attrName>
                                        </p:attrNameLst>
                                      </p:cBhvr>
                                      <p:to>
                                        <a:schemeClr val="accent2"/>
                                      </p:to>
                                    </p:animClr>
                                    <p:animClr clrSpc="rgb" dir="cw">
                                      <p:cBhvr>
                                        <p:cTn id="346" dur="500" fill="hold"/>
                                        <p:tgtEl>
                                          <p:spTgt spid="155"/>
                                        </p:tgtEl>
                                        <p:attrNameLst>
                                          <p:attrName>fillcolor</p:attrName>
                                        </p:attrNameLst>
                                      </p:cBhvr>
                                      <p:to>
                                        <a:schemeClr val="accent2"/>
                                      </p:to>
                                    </p:animClr>
                                    <p:set>
                                      <p:cBhvr>
                                        <p:cTn id="347" dur="500" fill="hold"/>
                                        <p:tgtEl>
                                          <p:spTgt spid="155"/>
                                        </p:tgtEl>
                                        <p:attrNameLst>
                                          <p:attrName>fill.type</p:attrName>
                                        </p:attrNameLst>
                                      </p:cBhvr>
                                      <p:to>
                                        <p:strVal val="solid"/>
                                      </p:to>
                                    </p:set>
                                    <p:set>
                                      <p:cBhvr>
                                        <p:cTn id="348" dur="500" fill="hold"/>
                                        <p:tgtEl>
                                          <p:spTgt spid="155"/>
                                        </p:tgtEl>
                                        <p:attrNameLst>
                                          <p:attrName>fill.on</p:attrName>
                                        </p:attrNameLst>
                                      </p:cBhvr>
                                      <p:to>
                                        <p:strVal val="true"/>
                                      </p:to>
                                    </p:set>
                                  </p:childTnLst>
                                </p:cTn>
                              </p:par>
                              <p:par>
                                <p:cTn id="349" presetID="19" presetClass="emph" presetSubtype="0" fill="hold" grpId="0" nodeType="withEffect">
                                  <p:stCondLst>
                                    <p:cond delay="0"/>
                                  </p:stCondLst>
                                  <p:childTnLst>
                                    <p:animClr clrSpc="rgb" dir="cw">
                                      <p:cBhvr override="childStyle">
                                        <p:cTn id="350" dur="500" fill="hold"/>
                                        <p:tgtEl>
                                          <p:spTgt spid="156"/>
                                        </p:tgtEl>
                                        <p:attrNameLst>
                                          <p:attrName>style.color</p:attrName>
                                        </p:attrNameLst>
                                      </p:cBhvr>
                                      <p:to>
                                        <a:schemeClr val="accent2"/>
                                      </p:to>
                                    </p:animClr>
                                    <p:animClr clrSpc="rgb" dir="cw">
                                      <p:cBhvr>
                                        <p:cTn id="351" dur="500" fill="hold"/>
                                        <p:tgtEl>
                                          <p:spTgt spid="156"/>
                                        </p:tgtEl>
                                        <p:attrNameLst>
                                          <p:attrName>fillcolor</p:attrName>
                                        </p:attrNameLst>
                                      </p:cBhvr>
                                      <p:to>
                                        <a:schemeClr val="accent2"/>
                                      </p:to>
                                    </p:animClr>
                                    <p:set>
                                      <p:cBhvr>
                                        <p:cTn id="352" dur="500" fill="hold"/>
                                        <p:tgtEl>
                                          <p:spTgt spid="156"/>
                                        </p:tgtEl>
                                        <p:attrNameLst>
                                          <p:attrName>fill.type</p:attrName>
                                        </p:attrNameLst>
                                      </p:cBhvr>
                                      <p:to>
                                        <p:strVal val="solid"/>
                                      </p:to>
                                    </p:set>
                                    <p:set>
                                      <p:cBhvr>
                                        <p:cTn id="353" dur="500" fill="hold"/>
                                        <p:tgtEl>
                                          <p:spTgt spid="156"/>
                                        </p:tgtEl>
                                        <p:attrNameLst>
                                          <p:attrName>fill.on</p:attrName>
                                        </p:attrNameLst>
                                      </p:cBhvr>
                                      <p:to>
                                        <p:strVal val="true"/>
                                      </p:to>
                                    </p:set>
                                  </p:childTnLst>
                                </p:cTn>
                              </p:par>
                              <p:par>
                                <p:cTn id="354" presetID="19" presetClass="emph" presetSubtype="0" fill="hold" grpId="0" nodeType="withEffect">
                                  <p:stCondLst>
                                    <p:cond delay="0"/>
                                  </p:stCondLst>
                                  <p:childTnLst>
                                    <p:animClr clrSpc="rgb" dir="cw">
                                      <p:cBhvr override="childStyle">
                                        <p:cTn id="355" dur="500" fill="hold"/>
                                        <p:tgtEl>
                                          <p:spTgt spid="157"/>
                                        </p:tgtEl>
                                        <p:attrNameLst>
                                          <p:attrName>style.color</p:attrName>
                                        </p:attrNameLst>
                                      </p:cBhvr>
                                      <p:to>
                                        <a:schemeClr val="accent2"/>
                                      </p:to>
                                    </p:animClr>
                                    <p:animClr clrSpc="rgb" dir="cw">
                                      <p:cBhvr>
                                        <p:cTn id="356" dur="500" fill="hold"/>
                                        <p:tgtEl>
                                          <p:spTgt spid="157"/>
                                        </p:tgtEl>
                                        <p:attrNameLst>
                                          <p:attrName>fillcolor</p:attrName>
                                        </p:attrNameLst>
                                      </p:cBhvr>
                                      <p:to>
                                        <a:schemeClr val="accent2"/>
                                      </p:to>
                                    </p:animClr>
                                    <p:set>
                                      <p:cBhvr>
                                        <p:cTn id="357" dur="500" fill="hold"/>
                                        <p:tgtEl>
                                          <p:spTgt spid="157"/>
                                        </p:tgtEl>
                                        <p:attrNameLst>
                                          <p:attrName>fill.type</p:attrName>
                                        </p:attrNameLst>
                                      </p:cBhvr>
                                      <p:to>
                                        <p:strVal val="solid"/>
                                      </p:to>
                                    </p:set>
                                    <p:set>
                                      <p:cBhvr>
                                        <p:cTn id="358" dur="500" fill="hold"/>
                                        <p:tgtEl>
                                          <p:spTgt spid="157"/>
                                        </p:tgtEl>
                                        <p:attrNameLst>
                                          <p:attrName>fill.on</p:attrName>
                                        </p:attrNameLst>
                                      </p:cBhvr>
                                      <p:to>
                                        <p:strVal val="true"/>
                                      </p:to>
                                    </p:set>
                                  </p:childTnLst>
                                </p:cTn>
                              </p:par>
                              <p:par>
                                <p:cTn id="359" presetID="19" presetClass="emph" presetSubtype="0" fill="hold" grpId="0" nodeType="withEffect">
                                  <p:stCondLst>
                                    <p:cond delay="0"/>
                                  </p:stCondLst>
                                  <p:childTnLst>
                                    <p:animClr clrSpc="rgb" dir="cw">
                                      <p:cBhvr override="childStyle">
                                        <p:cTn id="360" dur="500" fill="hold"/>
                                        <p:tgtEl>
                                          <p:spTgt spid="158"/>
                                        </p:tgtEl>
                                        <p:attrNameLst>
                                          <p:attrName>style.color</p:attrName>
                                        </p:attrNameLst>
                                      </p:cBhvr>
                                      <p:to>
                                        <a:schemeClr val="accent2"/>
                                      </p:to>
                                    </p:animClr>
                                    <p:animClr clrSpc="rgb" dir="cw">
                                      <p:cBhvr>
                                        <p:cTn id="361" dur="500" fill="hold"/>
                                        <p:tgtEl>
                                          <p:spTgt spid="158"/>
                                        </p:tgtEl>
                                        <p:attrNameLst>
                                          <p:attrName>fillcolor</p:attrName>
                                        </p:attrNameLst>
                                      </p:cBhvr>
                                      <p:to>
                                        <a:schemeClr val="accent2"/>
                                      </p:to>
                                    </p:animClr>
                                    <p:set>
                                      <p:cBhvr>
                                        <p:cTn id="362" dur="500" fill="hold"/>
                                        <p:tgtEl>
                                          <p:spTgt spid="158"/>
                                        </p:tgtEl>
                                        <p:attrNameLst>
                                          <p:attrName>fill.type</p:attrName>
                                        </p:attrNameLst>
                                      </p:cBhvr>
                                      <p:to>
                                        <p:strVal val="solid"/>
                                      </p:to>
                                    </p:set>
                                    <p:set>
                                      <p:cBhvr>
                                        <p:cTn id="363" dur="500" fill="hold"/>
                                        <p:tgtEl>
                                          <p:spTgt spid="158"/>
                                        </p:tgtEl>
                                        <p:attrNameLst>
                                          <p:attrName>fill.on</p:attrName>
                                        </p:attrNameLst>
                                      </p:cBhvr>
                                      <p:to>
                                        <p:strVal val="true"/>
                                      </p:to>
                                    </p:set>
                                  </p:childTnLst>
                                </p:cTn>
                              </p:par>
                              <p:par>
                                <p:cTn id="364" presetID="19" presetClass="emph" presetSubtype="0" fill="hold" grpId="0" nodeType="withEffect">
                                  <p:stCondLst>
                                    <p:cond delay="0"/>
                                  </p:stCondLst>
                                  <p:childTnLst>
                                    <p:animClr clrSpc="rgb" dir="cw">
                                      <p:cBhvr override="childStyle">
                                        <p:cTn id="365" dur="500" fill="hold"/>
                                        <p:tgtEl>
                                          <p:spTgt spid="159"/>
                                        </p:tgtEl>
                                        <p:attrNameLst>
                                          <p:attrName>style.color</p:attrName>
                                        </p:attrNameLst>
                                      </p:cBhvr>
                                      <p:to>
                                        <a:schemeClr val="accent2"/>
                                      </p:to>
                                    </p:animClr>
                                    <p:animClr clrSpc="rgb" dir="cw">
                                      <p:cBhvr>
                                        <p:cTn id="366" dur="500" fill="hold"/>
                                        <p:tgtEl>
                                          <p:spTgt spid="159"/>
                                        </p:tgtEl>
                                        <p:attrNameLst>
                                          <p:attrName>fillcolor</p:attrName>
                                        </p:attrNameLst>
                                      </p:cBhvr>
                                      <p:to>
                                        <a:schemeClr val="accent2"/>
                                      </p:to>
                                    </p:animClr>
                                    <p:set>
                                      <p:cBhvr>
                                        <p:cTn id="367" dur="500" fill="hold"/>
                                        <p:tgtEl>
                                          <p:spTgt spid="159"/>
                                        </p:tgtEl>
                                        <p:attrNameLst>
                                          <p:attrName>fill.type</p:attrName>
                                        </p:attrNameLst>
                                      </p:cBhvr>
                                      <p:to>
                                        <p:strVal val="solid"/>
                                      </p:to>
                                    </p:set>
                                    <p:set>
                                      <p:cBhvr>
                                        <p:cTn id="368" dur="500" fill="hold"/>
                                        <p:tgtEl>
                                          <p:spTgt spid="159"/>
                                        </p:tgtEl>
                                        <p:attrNameLst>
                                          <p:attrName>fill.on</p:attrName>
                                        </p:attrNameLst>
                                      </p:cBhvr>
                                      <p:to>
                                        <p:strVal val="true"/>
                                      </p:to>
                                    </p:set>
                                  </p:childTnLst>
                                </p:cTn>
                              </p:par>
                              <p:par>
                                <p:cTn id="369" presetID="19" presetClass="emph" presetSubtype="0" fill="hold" grpId="0" nodeType="withEffect">
                                  <p:stCondLst>
                                    <p:cond delay="0"/>
                                  </p:stCondLst>
                                  <p:childTnLst>
                                    <p:animClr clrSpc="rgb" dir="cw">
                                      <p:cBhvr override="childStyle">
                                        <p:cTn id="370" dur="500" fill="hold"/>
                                        <p:tgtEl>
                                          <p:spTgt spid="160"/>
                                        </p:tgtEl>
                                        <p:attrNameLst>
                                          <p:attrName>style.color</p:attrName>
                                        </p:attrNameLst>
                                      </p:cBhvr>
                                      <p:to>
                                        <a:schemeClr val="accent2"/>
                                      </p:to>
                                    </p:animClr>
                                    <p:animClr clrSpc="rgb" dir="cw">
                                      <p:cBhvr>
                                        <p:cTn id="371" dur="500" fill="hold"/>
                                        <p:tgtEl>
                                          <p:spTgt spid="160"/>
                                        </p:tgtEl>
                                        <p:attrNameLst>
                                          <p:attrName>fillcolor</p:attrName>
                                        </p:attrNameLst>
                                      </p:cBhvr>
                                      <p:to>
                                        <a:schemeClr val="accent2"/>
                                      </p:to>
                                    </p:animClr>
                                    <p:set>
                                      <p:cBhvr>
                                        <p:cTn id="372" dur="500" fill="hold"/>
                                        <p:tgtEl>
                                          <p:spTgt spid="160"/>
                                        </p:tgtEl>
                                        <p:attrNameLst>
                                          <p:attrName>fill.type</p:attrName>
                                        </p:attrNameLst>
                                      </p:cBhvr>
                                      <p:to>
                                        <p:strVal val="solid"/>
                                      </p:to>
                                    </p:set>
                                    <p:set>
                                      <p:cBhvr>
                                        <p:cTn id="373" dur="500" fill="hold"/>
                                        <p:tgtEl>
                                          <p:spTgt spid="160"/>
                                        </p:tgtEl>
                                        <p:attrNameLst>
                                          <p:attrName>fill.on</p:attrName>
                                        </p:attrNameLst>
                                      </p:cBhvr>
                                      <p:to>
                                        <p:strVal val="true"/>
                                      </p:to>
                                    </p:set>
                                  </p:childTnLst>
                                </p:cTn>
                              </p:par>
                            </p:childTnLst>
                          </p:cTn>
                        </p:par>
                      </p:childTnLst>
                    </p:cTn>
                  </p:par>
                  <p:par>
                    <p:cTn id="374" fill="hold">
                      <p:stCondLst>
                        <p:cond delay="indefinite"/>
                      </p:stCondLst>
                      <p:childTnLst>
                        <p:par>
                          <p:cTn id="375" fill="hold">
                            <p:stCondLst>
                              <p:cond delay="0"/>
                            </p:stCondLst>
                            <p:childTnLst>
                              <p:par>
                                <p:cTn id="376" presetID="6" presetClass="exit" presetSubtype="32" fill="hold" grpId="1" nodeType="clickEffect">
                                  <p:stCondLst>
                                    <p:cond delay="0"/>
                                  </p:stCondLst>
                                  <p:childTnLst>
                                    <p:animEffect transition="out" filter="circle(out)">
                                      <p:cBhvr>
                                        <p:cTn id="377" dur="2000"/>
                                        <p:tgtEl>
                                          <p:spTgt spid="150"/>
                                        </p:tgtEl>
                                      </p:cBhvr>
                                    </p:animEffect>
                                    <p:set>
                                      <p:cBhvr>
                                        <p:cTn id="378" dur="1" fill="hold">
                                          <p:stCondLst>
                                            <p:cond delay="1999"/>
                                          </p:stCondLst>
                                        </p:cTn>
                                        <p:tgtEl>
                                          <p:spTgt spid="150"/>
                                        </p:tgtEl>
                                        <p:attrNameLst>
                                          <p:attrName>style.visibility</p:attrName>
                                        </p:attrNameLst>
                                      </p:cBhvr>
                                      <p:to>
                                        <p:strVal val="hidden"/>
                                      </p:to>
                                    </p:set>
                                  </p:childTnLst>
                                </p:cTn>
                              </p:par>
                              <p:par>
                                <p:cTn id="379" presetID="6" presetClass="exit" presetSubtype="32" fill="hold" grpId="1" nodeType="withEffect">
                                  <p:stCondLst>
                                    <p:cond delay="0"/>
                                  </p:stCondLst>
                                  <p:childTnLst>
                                    <p:animEffect transition="out" filter="circle(out)">
                                      <p:cBhvr>
                                        <p:cTn id="380" dur="2000"/>
                                        <p:tgtEl>
                                          <p:spTgt spid="152"/>
                                        </p:tgtEl>
                                      </p:cBhvr>
                                    </p:animEffect>
                                    <p:set>
                                      <p:cBhvr>
                                        <p:cTn id="381" dur="1" fill="hold">
                                          <p:stCondLst>
                                            <p:cond delay="1999"/>
                                          </p:stCondLst>
                                        </p:cTn>
                                        <p:tgtEl>
                                          <p:spTgt spid="152"/>
                                        </p:tgtEl>
                                        <p:attrNameLst>
                                          <p:attrName>style.visibility</p:attrName>
                                        </p:attrNameLst>
                                      </p:cBhvr>
                                      <p:to>
                                        <p:strVal val="hidden"/>
                                      </p:to>
                                    </p:set>
                                  </p:childTnLst>
                                </p:cTn>
                              </p:par>
                              <p:par>
                                <p:cTn id="382" presetID="6" presetClass="exit" presetSubtype="32" fill="hold" grpId="1" nodeType="withEffect">
                                  <p:stCondLst>
                                    <p:cond delay="0"/>
                                  </p:stCondLst>
                                  <p:childTnLst>
                                    <p:animEffect transition="out" filter="circle(out)">
                                      <p:cBhvr>
                                        <p:cTn id="383" dur="2000"/>
                                        <p:tgtEl>
                                          <p:spTgt spid="153"/>
                                        </p:tgtEl>
                                      </p:cBhvr>
                                    </p:animEffect>
                                    <p:set>
                                      <p:cBhvr>
                                        <p:cTn id="384" dur="1" fill="hold">
                                          <p:stCondLst>
                                            <p:cond delay="1999"/>
                                          </p:stCondLst>
                                        </p:cTn>
                                        <p:tgtEl>
                                          <p:spTgt spid="153"/>
                                        </p:tgtEl>
                                        <p:attrNameLst>
                                          <p:attrName>style.visibility</p:attrName>
                                        </p:attrNameLst>
                                      </p:cBhvr>
                                      <p:to>
                                        <p:strVal val="hidden"/>
                                      </p:to>
                                    </p:set>
                                  </p:childTnLst>
                                </p:cTn>
                              </p:par>
                              <p:par>
                                <p:cTn id="385" presetID="6" presetClass="exit" presetSubtype="32" fill="hold" grpId="1" nodeType="withEffect">
                                  <p:stCondLst>
                                    <p:cond delay="0"/>
                                  </p:stCondLst>
                                  <p:childTnLst>
                                    <p:animEffect transition="out" filter="circle(out)">
                                      <p:cBhvr>
                                        <p:cTn id="386" dur="2000"/>
                                        <p:tgtEl>
                                          <p:spTgt spid="154"/>
                                        </p:tgtEl>
                                      </p:cBhvr>
                                    </p:animEffect>
                                    <p:set>
                                      <p:cBhvr>
                                        <p:cTn id="387" dur="1" fill="hold">
                                          <p:stCondLst>
                                            <p:cond delay="1999"/>
                                          </p:stCondLst>
                                        </p:cTn>
                                        <p:tgtEl>
                                          <p:spTgt spid="154"/>
                                        </p:tgtEl>
                                        <p:attrNameLst>
                                          <p:attrName>style.visibility</p:attrName>
                                        </p:attrNameLst>
                                      </p:cBhvr>
                                      <p:to>
                                        <p:strVal val="hidden"/>
                                      </p:to>
                                    </p:set>
                                  </p:childTnLst>
                                </p:cTn>
                              </p:par>
                              <p:par>
                                <p:cTn id="388" presetID="6" presetClass="exit" presetSubtype="32" fill="hold" grpId="1" nodeType="withEffect">
                                  <p:stCondLst>
                                    <p:cond delay="0"/>
                                  </p:stCondLst>
                                  <p:childTnLst>
                                    <p:animEffect transition="out" filter="circle(out)">
                                      <p:cBhvr>
                                        <p:cTn id="389" dur="2000"/>
                                        <p:tgtEl>
                                          <p:spTgt spid="155"/>
                                        </p:tgtEl>
                                      </p:cBhvr>
                                    </p:animEffect>
                                    <p:set>
                                      <p:cBhvr>
                                        <p:cTn id="390" dur="1" fill="hold">
                                          <p:stCondLst>
                                            <p:cond delay="1999"/>
                                          </p:stCondLst>
                                        </p:cTn>
                                        <p:tgtEl>
                                          <p:spTgt spid="155"/>
                                        </p:tgtEl>
                                        <p:attrNameLst>
                                          <p:attrName>style.visibility</p:attrName>
                                        </p:attrNameLst>
                                      </p:cBhvr>
                                      <p:to>
                                        <p:strVal val="hidden"/>
                                      </p:to>
                                    </p:set>
                                  </p:childTnLst>
                                </p:cTn>
                              </p:par>
                              <p:par>
                                <p:cTn id="391" presetID="6" presetClass="exit" presetSubtype="32" fill="hold" grpId="1" nodeType="withEffect">
                                  <p:stCondLst>
                                    <p:cond delay="0"/>
                                  </p:stCondLst>
                                  <p:childTnLst>
                                    <p:animEffect transition="out" filter="circle(out)">
                                      <p:cBhvr>
                                        <p:cTn id="392" dur="2000"/>
                                        <p:tgtEl>
                                          <p:spTgt spid="156"/>
                                        </p:tgtEl>
                                      </p:cBhvr>
                                    </p:animEffect>
                                    <p:set>
                                      <p:cBhvr>
                                        <p:cTn id="393" dur="1" fill="hold">
                                          <p:stCondLst>
                                            <p:cond delay="1999"/>
                                          </p:stCondLst>
                                        </p:cTn>
                                        <p:tgtEl>
                                          <p:spTgt spid="156"/>
                                        </p:tgtEl>
                                        <p:attrNameLst>
                                          <p:attrName>style.visibility</p:attrName>
                                        </p:attrNameLst>
                                      </p:cBhvr>
                                      <p:to>
                                        <p:strVal val="hidden"/>
                                      </p:to>
                                    </p:set>
                                  </p:childTnLst>
                                </p:cTn>
                              </p:par>
                              <p:par>
                                <p:cTn id="394" presetID="6" presetClass="exit" presetSubtype="32" fill="hold" grpId="1" nodeType="withEffect">
                                  <p:stCondLst>
                                    <p:cond delay="0"/>
                                  </p:stCondLst>
                                  <p:childTnLst>
                                    <p:animEffect transition="out" filter="circle(out)">
                                      <p:cBhvr>
                                        <p:cTn id="395" dur="2000"/>
                                        <p:tgtEl>
                                          <p:spTgt spid="157"/>
                                        </p:tgtEl>
                                      </p:cBhvr>
                                    </p:animEffect>
                                    <p:set>
                                      <p:cBhvr>
                                        <p:cTn id="396" dur="1" fill="hold">
                                          <p:stCondLst>
                                            <p:cond delay="1999"/>
                                          </p:stCondLst>
                                        </p:cTn>
                                        <p:tgtEl>
                                          <p:spTgt spid="157"/>
                                        </p:tgtEl>
                                        <p:attrNameLst>
                                          <p:attrName>style.visibility</p:attrName>
                                        </p:attrNameLst>
                                      </p:cBhvr>
                                      <p:to>
                                        <p:strVal val="hidden"/>
                                      </p:to>
                                    </p:set>
                                  </p:childTnLst>
                                </p:cTn>
                              </p:par>
                              <p:par>
                                <p:cTn id="397" presetID="6" presetClass="exit" presetSubtype="32" fill="hold" grpId="1" nodeType="withEffect">
                                  <p:stCondLst>
                                    <p:cond delay="0"/>
                                  </p:stCondLst>
                                  <p:childTnLst>
                                    <p:animEffect transition="out" filter="circle(out)">
                                      <p:cBhvr>
                                        <p:cTn id="398" dur="2000"/>
                                        <p:tgtEl>
                                          <p:spTgt spid="158"/>
                                        </p:tgtEl>
                                      </p:cBhvr>
                                    </p:animEffect>
                                    <p:set>
                                      <p:cBhvr>
                                        <p:cTn id="399" dur="1" fill="hold">
                                          <p:stCondLst>
                                            <p:cond delay="1999"/>
                                          </p:stCondLst>
                                        </p:cTn>
                                        <p:tgtEl>
                                          <p:spTgt spid="158"/>
                                        </p:tgtEl>
                                        <p:attrNameLst>
                                          <p:attrName>style.visibility</p:attrName>
                                        </p:attrNameLst>
                                      </p:cBhvr>
                                      <p:to>
                                        <p:strVal val="hidden"/>
                                      </p:to>
                                    </p:set>
                                  </p:childTnLst>
                                </p:cTn>
                              </p:par>
                              <p:par>
                                <p:cTn id="400" presetID="6" presetClass="exit" presetSubtype="32" fill="hold" grpId="1" nodeType="withEffect">
                                  <p:stCondLst>
                                    <p:cond delay="0"/>
                                  </p:stCondLst>
                                  <p:childTnLst>
                                    <p:animEffect transition="out" filter="circle(out)">
                                      <p:cBhvr>
                                        <p:cTn id="401" dur="2000"/>
                                        <p:tgtEl>
                                          <p:spTgt spid="159"/>
                                        </p:tgtEl>
                                      </p:cBhvr>
                                    </p:animEffect>
                                    <p:set>
                                      <p:cBhvr>
                                        <p:cTn id="402" dur="1" fill="hold">
                                          <p:stCondLst>
                                            <p:cond delay="1999"/>
                                          </p:stCondLst>
                                        </p:cTn>
                                        <p:tgtEl>
                                          <p:spTgt spid="159"/>
                                        </p:tgtEl>
                                        <p:attrNameLst>
                                          <p:attrName>style.visibility</p:attrName>
                                        </p:attrNameLst>
                                      </p:cBhvr>
                                      <p:to>
                                        <p:strVal val="hidden"/>
                                      </p:to>
                                    </p:set>
                                  </p:childTnLst>
                                </p:cTn>
                              </p:par>
                              <p:par>
                                <p:cTn id="403" presetID="6" presetClass="exit" presetSubtype="32" fill="hold" grpId="1" nodeType="withEffect">
                                  <p:stCondLst>
                                    <p:cond delay="0"/>
                                  </p:stCondLst>
                                  <p:childTnLst>
                                    <p:animEffect transition="out" filter="circle(out)">
                                      <p:cBhvr>
                                        <p:cTn id="404" dur="2000"/>
                                        <p:tgtEl>
                                          <p:spTgt spid="160"/>
                                        </p:tgtEl>
                                      </p:cBhvr>
                                    </p:animEffect>
                                    <p:set>
                                      <p:cBhvr>
                                        <p:cTn id="405" dur="1" fill="hold">
                                          <p:stCondLst>
                                            <p:cond delay="1999"/>
                                          </p:stCondLst>
                                        </p:cTn>
                                        <p:tgtEl>
                                          <p:spTgt spid="160"/>
                                        </p:tgtEl>
                                        <p:attrNameLst>
                                          <p:attrName>style.visibility</p:attrName>
                                        </p:attrNameLst>
                                      </p:cBhvr>
                                      <p:to>
                                        <p:strVal val="hidden"/>
                                      </p:to>
                                    </p:set>
                                  </p:childTnLst>
                                </p:cTn>
                              </p:par>
                              <p:par>
                                <p:cTn id="406" presetID="6" presetClass="exit" presetSubtype="32" fill="hold" grpId="1" nodeType="withEffect">
                                  <p:stCondLst>
                                    <p:cond delay="0"/>
                                  </p:stCondLst>
                                  <p:childTnLst>
                                    <p:animEffect transition="out" filter="circle(out)">
                                      <p:cBhvr>
                                        <p:cTn id="407" dur="2000"/>
                                        <p:tgtEl>
                                          <p:spTgt spid="81"/>
                                        </p:tgtEl>
                                      </p:cBhvr>
                                    </p:animEffect>
                                    <p:set>
                                      <p:cBhvr>
                                        <p:cTn id="408" dur="1" fill="hold">
                                          <p:stCondLst>
                                            <p:cond delay="1999"/>
                                          </p:stCondLst>
                                        </p:cTn>
                                        <p:tgtEl>
                                          <p:spTgt spid="81"/>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09" restart="whenNotActive" fill="hold" evtFilter="cancelBubble" nodeType="interactiveSeq">
                <p:stCondLst>
                  <p:cond evt="onClick" delay="0">
                    <p:tgtEl>
                      <p:spTgt spid="24"/>
                    </p:tgtEl>
                  </p:cond>
                </p:stCondLst>
                <p:endSync evt="end" delay="0">
                  <p:rtn val="all"/>
                </p:endSync>
                <p:childTnLst>
                  <p:par>
                    <p:cTn id="410" fill="hold">
                      <p:stCondLst>
                        <p:cond delay="0"/>
                      </p:stCondLst>
                      <p:childTnLst>
                        <p:par>
                          <p:cTn id="411" fill="hold">
                            <p:stCondLst>
                              <p:cond delay="0"/>
                            </p:stCondLst>
                            <p:childTnLst>
                              <p:par>
                                <p:cTn id="412" presetID="6" presetClass="entr" presetSubtype="16" fill="hold" grpId="0" nodeType="withEffect">
                                  <p:stCondLst>
                                    <p:cond delay="0"/>
                                  </p:stCondLst>
                                  <p:childTnLst>
                                    <p:set>
                                      <p:cBhvr>
                                        <p:cTn id="413" dur="1" fill="hold">
                                          <p:stCondLst>
                                            <p:cond delay="0"/>
                                          </p:stCondLst>
                                        </p:cTn>
                                        <p:tgtEl>
                                          <p:spTgt spid="82"/>
                                        </p:tgtEl>
                                        <p:attrNameLst>
                                          <p:attrName>style.visibility</p:attrName>
                                        </p:attrNameLst>
                                      </p:cBhvr>
                                      <p:to>
                                        <p:strVal val="visible"/>
                                      </p:to>
                                    </p:set>
                                    <p:animEffect transition="in" filter="circle(in)">
                                      <p:cBhvr>
                                        <p:cTn id="414" dur="2000"/>
                                        <p:tgtEl>
                                          <p:spTgt spid="82"/>
                                        </p:tgtEl>
                                      </p:cBhvr>
                                    </p:animEffect>
                                  </p:childTnLst>
                                </p:cTn>
                              </p:par>
                              <p:par>
                                <p:cTn id="415" presetID="19" presetClass="emph" presetSubtype="0" fill="hold" grpId="0" nodeType="withEffect">
                                  <p:stCondLst>
                                    <p:cond delay="0"/>
                                  </p:stCondLst>
                                  <p:childTnLst>
                                    <p:animClr clrSpc="rgb" dir="cw">
                                      <p:cBhvr override="childStyle">
                                        <p:cTn id="416" dur="500" fill="hold"/>
                                        <p:tgtEl>
                                          <p:spTgt spid="161"/>
                                        </p:tgtEl>
                                        <p:attrNameLst>
                                          <p:attrName>style.color</p:attrName>
                                        </p:attrNameLst>
                                      </p:cBhvr>
                                      <p:to>
                                        <a:schemeClr val="accent2"/>
                                      </p:to>
                                    </p:animClr>
                                    <p:animClr clrSpc="rgb" dir="cw">
                                      <p:cBhvr>
                                        <p:cTn id="417" dur="500" fill="hold"/>
                                        <p:tgtEl>
                                          <p:spTgt spid="161"/>
                                        </p:tgtEl>
                                        <p:attrNameLst>
                                          <p:attrName>fillcolor</p:attrName>
                                        </p:attrNameLst>
                                      </p:cBhvr>
                                      <p:to>
                                        <a:schemeClr val="accent2"/>
                                      </p:to>
                                    </p:animClr>
                                    <p:set>
                                      <p:cBhvr>
                                        <p:cTn id="418" dur="500" fill="hold"/>
                                        <p:tgtEl>
                                          <p:spTgt spid="161"/>
                                        </p:tgtEl>
                                        <p:attrNameLst>
                                          <p:attrName>fill.type</p:attrName>
                                        </p:attrNameLst>
                                      </p:cBhvr>
                                      <p:to>
                                        <p:strVal val="solid"/>
                                      </p:to>
                                    </p:set>
                                    <p:set>
                                      <p:cBhvr>
                                        <p:cTn id="419" dur="500" fill="hold"/>
                                        <p:tgtEl>
                                          <p:spTgt spid="161"/>
                                        </p:tgtEl>
                                        <p:attrNameLst>
                                          <p:attrName>fill.on</p:attrName>
                                        </p:attrNameLst>
                                      </p:cBhvr>
                                      <p:to>
                                        <p:strVal val="true"/>
                                      </p:to>
                                    </p:set>
                                  </p:childTnLst>
                                </p:cTn>
                              </p:par>
                              <p:par>
                                <p:cTn id="420" presetID="19" presetClass="emph" presetSubtype="0" fill="hold" grpId="0" nodeType="withEffect">
                                  <p:stCondLst>
                                    <p:cond delay="0"/>
                                  </p:stCondLst>
                                  <p:childTnLst>
                                    <p:animClr clrSpc="rgb" dir="cw">
                                      <p:cBhvr override="childStyle">
                                        <p:cTn id="421" dur="500" fill="hold"/>
                                        <p:tgtEl>
                                          <p:spTgt spid="162"/>
                                        </p:tgtEl>
                                        <p:attrNameLst>
                                          <p:attrName>style.color</p:attrName>
                                        </p:attrNameLst>
                                      </p:cBhvr>
                                      <p:to>
                                        <a:schemeClr val="accent2"/>
                                      </p:to>
                                    </p:animClr>
                                    <p:animClr clrSpc="rgb" dir="cw">
                                      <p:cBhvr>
                                        <p:cTn id="422" dur="500" fill="hold"/>
                                        <p:tgtEl>
                                          <p:spTgt spid="162"/>
                                        </p:tgtEl>
                                        <p:attrNameLst>
                                          <p:attrName>fillcolor</p:attrName>
                                        </p:attrNameLst>
                                      </p:cBhvr>
                                      <p:to>
                                        <a:schemeClr val="accent2"/>
                                      </p:to>
                                    </p:animClr>
                                    <p:set>
                                      <p:cBhvr>
                                        <p:cTn id="423" dur="500" fill="hold"/>
                                        <p:tgtEl>
                                          <p:spTgt spid="162"/>
                                        </p:tgtEl>
                                        <p:attrNameLst>
                                          <p:attrName>fill.type</p:attrName>
                                        </p:attrNameLst>
                                      </p:cBhvr>
                                      <p:to>
                                        <p:strVal val="solid"/>
                                      </p:to>
                                    </p:set>
                                    <p:set>
                                      <p:cBhvr>
                                        <p:cTn id="424" dur="500" fill="hold"/>
                                        <p:tgtEl>
                                          <p:spTgt spid="162"/>
                                        </p:tgtEl>
                                        <p:attrNameLst>
                                          <p:attrName>fill.on</p:attrName>
                                        </p:attrNameLst>
                                      </p:cBhvr>
                                      <p:to>
                                        <p:strVal val="true"/>
                                      </p:to>
                                    </p:set>
                                  </p:childTnLst>
                                </p:cTn>
                              </p:par>
                              <p:par>
                                <p:cTn id="425" presetID="19" presetClass="emph" presetSubtype="0" fill="hold" grpId="0" nodeType="withEffect">
                                  <p:stCondLst>
                                    <p:cond delay="0"/>
                                  </p:stCondLst>
                                  <p:childTnLst>
                                    <p:animClr clrSpc="rgb" dir="cw">
                                      <p:cBhvr override="childStyle">
                                        <p:cTn id="426" dur="500" fill="hold"/>
                                        <p:tgtEl>
                                          <p:spTgt spid="163"/>
                                        </p:tgtEl>
                                        <p:attrNameLst>
                                          <p:attrName>style.color</p:attrName>
                                        </p:attrNameLst>
                                      </p:cBhvr>
                                      <p:to>
                                        <a:schemeClr val="accent2"/>
                                      </p:to>
                                    </p:animClr>
                                    <p:animClr clrSpc="rgb" dir="cw">
                                      <p:cBhvr>
                                        <p:cTn id="427" dur="500" fill="hold"/>
                                        <p:tgtEl>
                                          <p:spTgt spid="163"/>
                                        </p:tgtEl>
                                        <p:attrNameLst>
                                          <p:attrName>fillcolor</p:attrName>
                                        </p:attrNameLst>
                                      </p:cBhvr>
                                      <p:to>
                                        <a:schemeClr val="accent2"/>
                                      </p:to>
                                    </p:animClr>
                                    <p:set>
                                      <p:cBhvr>
                                        <p:cTn id="428" dur="500" fill="hold"/>
                                        <p:tgtEl>
                                          <p:spTgt spid="163"/>
                                        </p:tgtEl>
                                        <p:attrNameLst>
                                          <p:attrName>fill.type</p:attrName>
                                        </p:attrNameLst>
                                      </p:cBhvr>
                                      <p:to>
                                        <p:strVal val="solid"/>
                                      </p:to>
                                    </p:set>
                                    <p:set>
                                      <p:cBhvr>
                                        <p:cTn id="429" dur="500" fill="hold"/>
                                        <p:tgtEl>
                                          <p:spTgt spid="163"/>
                                        </p:tgtEl>
                                        <p:attrNameLst>
                                          <p:attrName>fill.on</p:attrName>
                                        </p:attrNameLst>
                                      </p:cBhvr>
                                      <p:to>
                                        <p:strVal val="true"/>
                                      </p:to>
                                    </p:set>
                                  </p:childTnLst>
                                </p:cTn>
                              </p:par>
                              <p:par>
                                <p:cTn id="430" presetID="19" presetClass="emph" presetSubtype="0" fill="hold" grpId="0" nodeType="withEffect">
                                  <p:stCondLst>
                                    <p:cond delay="0"/>
                                  </p:stCondLst>
                                  <p:childTnLst>
                                    <p:animClr clrSpc="rgb" dir="cw">
                                      <p:cBhvr override="childStyle">
                                        <p:cTn id="431" dur="500" fill="hold"/>
                                        <p:tgtEl>
                                          <p:spTgt spid="164"/>
                                        </p:tgtEl>
                                        <p:attrNameLst>
                                          <p:attrName>style.color</p:attrName>
                                        </p:attrNameLst>
                                      </p:cBhvr>
                                      <p:to>
                                        <a:schemeClr val="accent2"/>
                                      </p:to>
                                    </p:animClr>
                                    <p:animClr clrSpc="rgb" dir="cw">
                                      <p:cBhvr>
                                        <p:cTn id="432" dur="500" fill="hold"/>
                                        <p:tgtEl>
                                          <p:spTgt spid="164"/>
                                        </p:tgtEl>
                                        <p:attrNameLst>
                                          <p:attrName>fillcolor</p:attrName>
                                        </p:attrNameLst>
                                      </p:cBhvr>
                                      <p:to>
                                        <a:schemeClr val="accent2"/>
                                      </p:to>
                                    </p:animClr>
                                    <p:set>
                                      <p:cBhvr>
                                        <p:cTn id="433" dur="500" fill="hold"/>
                                        <p:tgtEl>
                                          <p:spTgt spid="164"/>
                                        </p:tgtEl>
                                        <p:attrNameLst>
                                          <p:attrName>fill.type</p:attrName>
                                        </p:attrNameLst>
                                      </p:cBhvr>
                                      <p:to>
                                        <p:strVal val="solid"/>
                                      </p:to>
                                    </p:set>
                                    <p:set>
                                      <p:cBhvr>
                                        <p:cTn id="434" dur="500" fill="hold"/>
                                        <p:tgtEl>
                                          <p:spTgt spid="164"/>
                                        </p:tgtEl>
                                        <p:attrNameLst>
                                          <p:attrName>fill.on</p:attrName>
                                        </p:attrNameLst>
                                      </p:cBhvr>
                                      <p:to>
                                        <p:strVal val="true"/>
                                      </p:to>
                                    </p:set>
                                  </p:childTnLst>
                                </p:cTn>
                              </p:par>
                              <p:par>
                                <p:cTn id="435" presetID="19" presetClass="emph" presetSubtype="0" fill="hold" grpId="0" nodeType="withEffect">
                                  <p:stCondLst>
                                    <p:cond delay="0"/>
                                  </p:stCondLst>
                                  <p:childTnLst>
                                    <p:animClr clrSpc="rgb" dir="cw">
                                      <p:cBhvr override="childStyle">
                                        <p:cTn id="436" dur="500" fill="hold"/>
                                        <p:tgtEl>
                                          <p:spTgt spid="165"/>
                                        </p:tgtEl>
                                        <p:attrNameLst>
                                          <p:attrName>style.color</p:attrName>
                                        </p:attrNameLst>
                                      </p:cBhvr>
                                      <p:to>
                                        <a:schemeClr val="accent2"/>
                                      </p:to>
                                    </p:animClr>
                                    <p:animClr clrSpc="rgb" dir="cw">
                                      <p:cBhvr>
                                        <p:cTn id="437" dur="500" fill="hold"/>
                                        <p:tgtEl>
                                          <p:spTgt spid="165"/>
                                        </p:tgtEl>
                                        <p:attrNameLst>
                                          <p:attrName>fillcolor</p:attrName>
                                        </p:attrNameLst>
                                      </p:cBhvr>
                                      <p:to>
                                        <a:schemeClr val="accent2"/>
                                      </p:to>
                                    </p:animClr>
                                    <p:set>
                                      <p:cBhvr>
                                        <p:cTn id="438" dur="500" fill="hold"/>
                                        <p:tgtEl>
                                          <p:spTgt spid="165"/>
                                        </p:tgtEl>
                                        <p:attrNameLst>
                                          <p:attrName>fill.type</p:attrName>
                                        </p:attrNameLst>
                                      </p:cBhvr>
                                      <p:to>
                                        <p:strVal val="solid"/>
                                      </p:to>
                                    </p:set>
                                    <p:set>
                                      <p:cBhvr>
                                        <p:cTn id="439" dur="500" fill="hold"/>
                                        <p:tgtEl>
                                          <p:spTgt spid="165"/>
                                        </p:tgtEl>
                                        <p:attrNameLst>
                                          <p:attrName>fill.on</p:attrName>
                                        </p:attrNameLst>
                                      </p:cBhvr>
                                      <p:to>
                                        <p:strVal val="true"/>
                                      </p:to>
                                    </p:set>
                                  </p:childTnLst>
                                </p:cTn>
                              </p:par>
                              <p:par>
                                <p:cTn id="440" presetID="19" presetClass="emph" presetSubtype="0" fill="hold" grpId="0" nodeType="withEffect">
                                  <p:stCondLst>
                                    <p:cond delay="0"/>
                                  </p:stCondLst>
                                  <p:childTnLst>
                                    <p:animClr clrSpc="rgb" dir="cw">
                                      <p:cBhvr override="childStyle">
                                        <p:cTn id="441" dur="500" fill="hold"/>
                                        <p:tgtEl>
                                          <p:spTgt spid="166"/>
                                        </p:tgtEl>
                                        <p:attrNameLst>
                                          <p:attrName>style.color</p:attrName>
                                        </p:attrNameLst>
                                      </p:cBhvr>
                                      <p:to>
                                        <a:schemeClr val="accent2"/>
                                      </p:to>
                                    </p:animClr>
                                    <p:animClr clrSpc="rgb" dir="cw">
                                      <p:cBhvr>
                                        <p:cTn id="442" dur="500" fill="hold"/>
                                        <p:tgtEl>
                                          <p:spTgt spid="166"/>
                                        </p:tgtEl>
                                        <p:attrNameLst>
                                          <p:attrName>fillcolor</p:attrName>
                                        </p:attrNameLst>
                                      </p:cBhvr>
                                      <p:to>
                                        <a:schemeClr val="accent2"/>
                                      </p:to>
                                    </p:animClr>
                                    <p:set>
                                      <p:cBhvr>
                                        <p:cTn id="443" dur="500" fill="hold"/>
                                        <p:tgtEl>
                                          <p:spTgt spid="166"/>
                                        </p:tgtEl>
                                        <p:attrNameLst>
                                          <p:attrName>fill.type</p:attrName>
                                        </p:attrNameLst>
                                      </p:cBhvr>
                                      <p:to>
                                        <p:strVal val="solid"/>
                                      </p:to>
                                    </p:set>
                                    <p:set>
                                      <p:cBhvr>
                                        <p:cTn id="444" dur="500" fill="hold"/>
                                        <p:tgtEl>
                                          <p:spTgt spid="166"/>
                                        </p:tgtEl>
                                        <p:attrNameLst>
                                          <p:attrName>fill.on</p:attrName>
                                        </p:attrNameLst>
                                      </p:cBhvr>
                                      <p:to>
                                        <p:strVal val="true"/>
                                      </p:to>
                                    </p:set>
                                  </p:childTnLst>
                                </p:cTn>
                              </p:par>
                              <p:par>
                                <p:cTn id="445" presetID="19" presetClass="emph" presetSubtype="0" fill="hold" grpId="0" nodeType="withEffect">
                                  <p:stCondLst>
                                    <p:cond delay="0"/>
                                  </p:stCondLst>
                                  <p:childTnLst>
                                    <p:animClr clrSpc="rgb" dir="cw">
                                      <p:cBhvr override="childStyle">
                                        <p:cTn id="446" dur="500" fill="hold"/>
                                        <p:tgtEl>
                                          <p:spTgt spid="167"/>
                                        </p:tgtEl>
                                        <p:attrNameLst>
                                          <p:attrName>style.color</p:attrName>
                                        </p:attrNameLst>
                                      </p:cBhvr>
                                      <p:to>
                                        <a:schemeClr val="accent2"/>
                                      </p:to>
                                    </p:animClr>
                                    <p:animClr clrSpc="rgb" dir="cw">
                                      <p:cBhvr>
                                        <p:cTn id="447" dur="500" fill="hold"/>
                                        <p:tgtEl>
                                          <p:spTgt spid="167"/>
                                        </p:tgtEl>
                                        <p:attrNameLst>
                                          <p:attrName>fillcolor</p:attrName>
                                        </p:attrNameLst>
                                      </p:cBhvr>
                                      <p:to>
                                        <a:schemeClr val="accent2"/>
                                      </p:to>
                                    </p:animClr>
                                    <p:set>
                                      <p:cBhvr>
                                        <p:cTn id="448" dur="500" fill="hold"/>
                                        <p:tgtEl>
                                          <p:spTgt spid="167"/>
                                        </p:tgtEl>
                                        <p:attrNameLst>
                                          <p:attrName>fill.type</p:attrName>
                                        </p:attrNameLst>
                                      </p:cBhvr>
                                      <p:to>
                                        <p:strVal val="solid"/>
                                      </p:to>
                                    </p:set>
                                    <p:set>
                                      <p:cBhvr>
                                        <p:cTn id="449" dur="500" fill="hold"/>
                                        <p:tgtEl>
                                          <p:spTgt spid="167"/>
                                        </p:tgtEl>
                                        <p:attrNameLst>
                                          <p:attrName>fill.on</p:attrName>
                                        </p:attrNameLst>
                                      </p:cBhvr>
                                      <p:to>
                                        <p:strVal val="true"/>
                                      </p:to>
                                    </p:set>
                                  </p:childTnLst>
                                </p:cTn>
                              </p:par>
                              <p:par>
                                <p:cTn id="450" presetID="19" presetClass="emph" presetSubtype="0" fill="hold" grpId="0" nodeType="withEffect">
                                  <p:stCondLst>
                                    <p:cond delay="0"/>
                                  </p:stCondLst>
                                  <p:childTnLst>
                                    <p:animClr clrSpc="rgb" dir="cw">
                                      <p:cBhvr override="childStyle">
                                        <p:cTn id="451" dur="500" fill="hold"/>
                                        <p:tgtEl>
                                          <p:spTgt spid="168"/>
                                        </p:tgtEl>
                                        <p:attrNameLst>
                                          <p:attrName>style.color</p:attrName>
                                        </p:attrNameLst>
                                      </p:cBhvr>
                                      <p:to>
                                        <a:schemeClr val="accent2"/>
                                      </p:to>
                                    </p:animClr>
                                    <p:animClr clrSpc="rgb" dir="cw">
                                      <p:cBhvr>
                                        <p:cTn id="452" dur="500" fill="hold"/>
                                        <p:tgtEl>
                                          <p:spTgt spid="168"/>
                                        </p:tgtEl>
                                        <p:attrNameLst>
                                          <p:attrName>fillcolor</p:attrName>
                                        </p:attrNameLst>
                                      </p:cBhvr>
                                      <p:to>
                                        <a:schemeClr val="accent2"/>
                                      </p:to>
                                    </p:animClr>
                                    <p:set>
                                      <p:cBhvr>
                                        <p:cTn id="453" dur="500" fill="hold"/>
                                        <p:tgtEl>
                                          <p:spTgt spid="168"/>
                                        </p:tgtEl>
                                        <p:attrNameLst>
                                          <p:attrName>fill.type</p:attrName>
                                        </p:attrNameLst>
                                      </p:cBhvr>
                                      <p:to>
                                        <p:strVal val="solid"/>
                                      </p:to>
                                    </p:set>
                                    <p:set>
                                      <p:cBhvr>
                                        <p:cTn id="454" dur="500" fill="hold"/>
                                        <p:tgtEl>
                                          <p:spTgt spid="168"/>
                                        </p:tgtEl>
                                        <p:attrNameLst>
                                          <p:attrName>fill.on</p:attrName>
                                        </p:attrNameLst>
                                      </p:cBhvr>
                                      <p:to>
                                        <p:strVal val="true"/>
                                      </p:to>
                                    </p:set>
                                  </p:childTnLst>
                                </p:cTn>
                              </p:par>
                              <p:par>
                                <p:cTn id="455" presetID="19" presetClass="emph" presetSubtype="0" fill="hold" grpId="0" nodeType="withEffect">
                                  <p:stCondLst>
                                    <p:cond delay="0"/>
                                  </p:stCondLst>
                                  <p:childTnLst>
                                    <p:animClr clrSpc="rgb" dir="cw">
                                      <p:cBhvr override="childStyle">
                                        <p:cTn id="456" dur="500" fill="hold"/>
                                        <p:tgtEl>
                                          <p:spTgt spid="169"/>
                                        </p:tgtEl>
                                        <p:attrNameLst>
                                          <p:attrName>style.color</p:attrName>
                                        </p:attrNameLst>
                                      </p:cBhvr>
                                      <p:to>
                                        <a:schemeClr val="accent2"/>
                                      </p:to>
                                    </p:animClr>
                                    <p:animClr clrSpc="rgb" dir="cw">
                                      <p:cBhvr>
                                        <p:cTn id="457" dur="500" fill="hold"/>
                                        <p:tgtEl>
                                          <p:spTgt spid="169"/>
                                        </p:tgtEl>
                                        <p:attrNameLst>
                                          <p:attrName>fillcolor</p:attrName>
                                        </p:attrNameLst>
                                      </p:cBhvr>
                                      <p:to>
                                        <a:schemeClr val="accent2"/>
                                      </p:to>
                                    </p:animClr>
                                    <p:set>
                                      <p:cBhvr>
                                        <p:cTn id="458" dur="500" fill="hold"/>
                                        <p:tgtEl>
                                          <p:spTgt spid="169"/>
                                        </p:tgtEl>
                                        <p:attrNameLst>
                                          <p:attrName>fill.type</p:attrName>
                                        </p:attrNameLst>
                                      </p:cBhvr>
                                      <p:to>
                                        <p:strVal val="solid"/>
                                      </p:to>
                                    </p:set>
                                    <p:set>
                                      <p:cBhvr>
                                        <p:cTn id="459" dur="500" fill="hold"/>
                                        <p:tgtEl>
                                          <p:spTgt spid="169"/>
                                        </p:tgtEl>
                                        <p:attrNameLst>
                                          <p:attrName>fill.on</p:attrName>
                                        </p:attrNameLst>
                                      </p:cBhvr>
                                      <p:to>
                                        <p:strVal val="true"/>
                                      </p:to>
                                    </p:set>
                                  </p:childTnLst>
                                </p:cTn>
                              </p:par>
                              <p:par>
                                <p:cTn id="460" presetID="19" presetClass="emph" presetSubtype="0" fill="hold" grpId="0" nodeType="withEffect">
                                  <p:stCondLst>
                                    <p:cond delay="0"/>
                                  </p:stCondLst>
                                  <p:childTnLst>
                                    <p:animClr clrSpc="rgb" dir="cw">
                                      <p:cBhvr override="childStyle">
                                        <p:cTn id="461" dur="500" fill="hold"/>
                                        <p:tgtEl>
                                          <p:spTgt spid="170"/>
                                        </p:tgtEl>
                                        <p:attrNameLst>
                                          <p:attrName>style.color</p:attrName>
                                        </p:attrNameLst>
                                      </p:cBhvr>
                                      <p:to>
                                        <a:schemeClr val="accent2"/>
                                      </p:to>
                                    </p:animClr>
                                    <p:animClr clrSpc="rgb" dir="cw">
                                      <p:cBhvr>
                                        <p:cTn id="462" dur="500" fill="hold"/>
                                        <p:tgtEl>
                                          <p:spTgt spid="170"/>
                                        </p:tgtEl>
                                        <p:attrNameLst>
                                          <p:attrName>fillcolor</p:attrName>
                                        </p:attrNameLst>
                                      </p:cBhvr>
                                      <p:to>
                                        <a:schemeClr val="accent2"/>
                                      </p:to>
                                    </p:animClr>
                                    <p:set>
                                      <p:cBhvr>
                                        <p:cTn id="463" dur="500" fill="hold"/>
                                        <p:tgtEl>
                                          <p:spTgt spid="170"/>
                                        </p:tgtEl>
                                        <p:attrNameLst>
                                          <p:attrName>fill.type</p:attrName>
                                        </p:attrNameLst>
                                      </p:cBhvr>
                                      <p:to>
                                        <p:strVal val="solid"/>
                                      </p:to>
                                    </p:set>
                                    <p:set>
                                      <p:cBhvr>
                                        <p:cTn id="464" dur="500" fill="hold"/>
                                        <p:tgtEl>
                                          <p:spTgt spid="170"/>
                                        </p:tgtEl>
                                        <p:attrNameLst>
                                          <p:attrName>fill.on</p:attrName>
                                        </p:attrNameLst>
                                      </p:cBhvr>
                                      <p:to>
                                        <p:strVal val="true"/>
                                      </p:to>
                                    </p:set>
                                  </p:childTnLst>
                                </p:cTn>
                              </p:par>
                            </p:childTnLst>
                          </p:cTn>
                        </p:par>
                      </p:childTnLst>
                    </p:cTn>
                  </p:par>
                  <p:par>
                    <p:cTn id="465" fill="hold">
                      <p:stCondLst>
                        <p:cond delay="indefinite"/>
                      </p:stCondLst>
                      <p:childTnLst>
                        <p:par>
                          <p:cTn id="466" fill="hold">
                            <p:stCondLst>
                              <p:cond delay="0"/>
                            </p:stCondLst>
                            <p:childTnLst>
                              <p:par>
                                <p:cTn id="467" presetID="6" presetClass="exit" presetSubtype="32" fill="hold" grpId="1" nodeType="clickEffect">
                                  <p:stCondLst>
                                    <p:cond delay="0"/>
                                  </p:stCondLst>
                                  <p:childTnLst>
                                    <p:animEffect transition="out" filter="circle(out)">
                                      <p:cBhvr>
                                        <p:cTn id="468" dur="2000"/>
                                        <p:tgtEl>
                                          <p:spTgt spid="161"/>
                                        </p:tgtEl>
                                      </p:cBhvr>
                                    </p:animEffect>
                                    <p:set>
                                      <p:cBhvr>
                                        <p:cTn id="469" dur="1" fill="hold">
                                          <p:stCondLst>
                                            <p:cond delay="1999"/>
                                          </p:stCondLst>
                                        </p:cTn>
                                        <p:tgtEl>
                                          <p:spTgt spid="161"/>
                                        </p:tgtEl>
                                        <p:attrNameLst>
                                          <p:attrName>style.visibility</p:attrName>
                                        </p:attrNameLst>
                                      </p:cBhvr>
                                      <p:to>
                                        <p:strVal val="hidden"/>
                                      </p:to>
                                    </p:set>
                                  </p:childTnLst>
                                </p:cTn>
                              </p:par>
                              <p:par>
                                <p:cTn id="470" presetID="6" presetClass="exit" presetSubtype="32" fill="hold" grpId="1" nodeType="withEffect">
                                  <p:stCondLst>
                                    <p:cond delay="0"/>
                                  </p:stCondLst>
                                  <p:childTnLst>
                                    <p:animEffect transition="out" filter="circle(out)">
                                      <p:cBhvr>
                                        <p:cTn id="471" dur="2000"/>
                                        <p:tgtEl>
                                          <p:spTgt spid="162"/>
                                        </p:tgtEl>
                                      </p:cBhvr>
                                    </p:animEffect>
                                    <p:set>
                                      <p:cBhvr>
                                        <p:cTn id="472" dur="1" fill="hold">
                                          <p:stCondLst>
                                            <p:cond delay="1999"/>
                                          </p:stCondLst>
                                        </p:cTn>
                                        <p:tgtEl>
                                          <p:spTgt spid="162"/>
                                        </p:tgtEl>
                                        <p:attrNameLst>
                                          <p:attrName>style.visibility</p:attrName>
                                        </p:attrNameLst>
                                      </p:cBhvr>
                                      <p:to>
                                        <p:strVal val="hidden"/>
                                      </p:to>
                                    </p:set>
                                  </p:childTnLst>
                                </p:cTn>
                              </p:par>
                              <p:par>
                                <p:cTn id="473" presetID="6" presetClass="exit" presetSubtype="32" fill="hold" grpId="1" nodeType="withEffect">
                                  <p:stCondLst>
                                    <p:cond delay="0"/>
                                  </p:stCondLst>
                                  <p:childTnLst>
                                    <p:animEffect transition="out" filter="circle(out)">
                                      <p:cBhvr>
                                        <p:cTn id="474" dur="2000"/>
                                        <p:tgtEl>
                                          <p:spTgt spid="163"/>
                                        </p:tgtEl>
                                      </p:cBhvr>
                                    </p:animEffect>
                                    <p:set>
                                      <p:cBhvr>
                                        <p:cTn id="475" dur="1" fill="hold">
                                          <p:stCondLst>
                                            <p:cond delay="1999"/>
                                          </p:stCondLst>
                                        </p:cTn>
                                        <p:tgtEl>
                                          <p:spTgt spid="163"/>
                                        </p:tgtEl>
                                        <p:attrNameLst>
                                          <p:attrName>style.visibility</p:attrName>
                                        </p:attrNameLst>
                                      </p:cBhvr>
                                      <p:to>
                                        <p:strVal val="hidden"/>
                                      </p:to>
                                    </p:set>
                                  </p:childTnLst>
                                </p:cTn>
                              </p:par>
                              <p:par>
                                <p:cTn id="476" presetID="6" presetClass="exit" presetSubtype="32" fill="hold" grpId="1" nodeType="withEffect">
                                  <p:stCondLst>
                                    <p:cond delay="0"/>
                                  </p:stCondLst>
                                  <p:childTnLst>
                                    <p:animEffect transition="out" filter="circle(out)">
                                      <p:cBhvr>
                                        <p:cTn id="477" dur="2000"/>
                                        <p:tgtEl>
                                          <p:spTgt spid="164"/>
                                        </p:tgtEl>
                                      </p:cBhvr>
                                    </p:animEffect>
                                    <p:set>
                                      <p:cBhvr>
                                        <p:cTn id="478" dur="1" fill="hold">
                                          <p:stCondLst>
                                            <p:cond delay="1999"/>
                                          </p:stCondLst>
                                        </p:cTn>
                                        <p:tgtEl>
                                          <p:spTgt spid="164"/>
                                        </p:tgtEl>
                                        <p:attrNameLst>
                                          <p:attrName>style.visibility</p:attrName>
                                        </p:attrNameLst>
                                      </p:cBhvr>
                                      <p:to>
                                        <p:strVal val="hidden"/>
                                      </p:to>
                                    </p:set>
                                  </p:childTnLst>
                                </p:cTn>
                              </p:par>
                              <p:par>
                                <p:cTn id="479" presetID="6" presetClass="exit" presetSubtype="32" fill="hold" grpId="1" nodeType="withEffect">
                                  <p:stCondLst>
                                    <p:cond delay="0"/>
                                  </p:stCondLst>
                                  <p:childTnLst>
                                    <p:animEffect transition="out" filter="circle(out)">
                                      <p:cBhvr>
                                        <p:cTn id="480" dur="2000"/>
                                        <p:tgtEl>
                                          <p:spTgt spid="165"/>
                                        </p:tgtEl>
                                      </p:cBhvr>
                                    </p:animEffect>
                                    <p:set>
                                      <p:cBhvr>
                                        <p:cTn id="481" dur="1" fill="hold">
                                          <p:stCondLst>
                                            <p:cond delay="1999"/>
                                          </p:stCondLst>
                                        </p:cTn>
                                        <p:tgtEl>
                                          <p:spTgt spid="165"/>
                                        </p:tgtEl>
                                        <p:attrNameLst>
                                          <p:attrName>style.visibility</p:attrName>
                                        </p:attrNameLst>
                                      </p:cBhvr>
                                      <p:to>
                                        <p:strVal val="hidden"/>
                                      </p:to>
                                    </p:set>
                                  </p:childTnLst>
                                </p:cTn>
                              </p:par>
                              <p:par>
                                <p:cTn id="482" presetID="6" presetClass="exit" presetSubtype="32" fill="hold" grpId="1" nodeType="withEffect">
                                  <p:stCondLst>
                                    <p:cond delay="0"/>
                                  </p:stCondLst>
                                  <p:childTnLst>
                                    <p:animEffect transition="out" filter="circle(out)">
                                      <p:cBhvr>
                                        <p:cTn id="483" dur="2000"/>
                                        <p:tgtEl>
                                          <p:spTgt spid="166"/>
                                        </p:tgtEl>
                                      </p:cBhvr>
                                    </p:animEffect>
                                    <p:set>
                                      <p:cBhvr>
                                        <p:cTn id="484" dur="1" fill="hold">
                                          <p:stCondLst>
                                            <p:cond delay="1999"/>
                                          </p:stCondLst>
                                        </p:cTn>
                                        <p:tgtEl>
                                          <p:spTgt spid="166"/>
                                        </p:tgtEl>
                                        <p:attrNameLst>
                                          <p:attrName>style.visibility</p:attrName>
                                        </p:attrNameLst>
                                      </p:cBhvr>
                                      <p:to>
                                        <p:strVal val="hidden"/>
                                      </p:to>
                                    </p:set>
                                  </p:childTnLst>
                                </p:cTn>
                              </p:par>
                              <p:par>
                                <p:cTn id="485" presetID="6" presetClass="exit" presetSubtype="32" fill="hold" grpId="1" nodeType="withEffect">
                                  <p:stCondLst>
                                    <p:cond delay="0"/>
                                  </p:stCondLst>
                                  <p:childTnLst>
                                    <p:animEffect transition="out" filter="circle(out)">
                                      <p:cBhvr>
                                        <p:cTn id="486" dur="2000"/>
                                        <p:tgtEl>
                                          <p:spTgt spid="167"/>
                                        </p:tgtEl>
                                      </p:cBhvr>
                                    </p:animEffect>
                                    <p:set>
                                      <p:cBhvr>
                                        <p:cTn id="487" dur="1" fill="hold">
                                          <p:stCondLst>
                                            <p:cond delay="1999"/>
                                          </p:stCondLst>
                                        </p:cTn>
                                        <p:tgtEl>
                                          <p:spTgt spid="167"/>
                                        </p:tgtEl>
                                        <p:attrNameLst>
                                          <p:attrName>style.visibility</p:attrName>
                                        </p:attrNameLst>
                                      </p:cBhvr>
                                      <p:to>
                                        <p:strVal val="hidden"/>
                                      </p:to>
                                    </p:set>
                                  </p:childTnLst>
                                </p:cTn>
                              </p:par>
                              <p:par>
                                <p:cTn id="488" presetID="6" presetClass="exit" presetSubtype="32" fill="hold" grpId="1" nodeType="withEffect">
                                  <p:stCondLst>
                                    <p:cond delay="0"/>
                                  </p:stCondLst>
                                  <p:childTnLst>
                                    <p:animEffect transition="out" filter="circle(out)">
                                      <p:cBhvr>
                                        <p:cTn id="489" dur="2000"/>
                                        <p:tgtEl>
                                          <p:spTgt spid="168"/>
                                        </p:tgtEl>
                                      </p:cBhvr>
                                    </p:animEffect>
                                    <p:set>
                                      <p:cBhvr>
                                        <p:cTn id="490" dur="1" fill="hold">
                                          <p:stCondLst>
                                            <p:cond delay="1999"/>
                                          </p:stCondLst>
                                        </p:cTn>
                                        <p:tgtEl>
                                          <p:spTgt spid="168"/>
                                        </p:tgtEl>
                                        <p:attrNameLst>
                                          <p:attrName>style.visibility</p:attrName>
                                        </p:attrNameLst>
                                      </p:cBhvr>
                                      <p:to>
                                        <p:strVal val="hidden"/>
                                      </p:to>
                                    </p:set>
                                  </p:childTnLst>
                                </p:cTn>
                              </p:par>
                              <p:par>
                                <p:cTn id="491" presetID="6" presetClass="exit" presetSubtype="32" fill="hold" grpId="1" nodeType="withEffect">
                                  <p:stCondLst>
                                    <p:cond delay="0"/>
                                  </p:stCondLst>
                                  <p:childTnLst>
                                    <p:animEffect transition="out" filter="circle(out)">
                                      <p:cBhvr>
                                        <p:cTn id="492" dur="2000"/>
                                        <p:tgtEl>
                                          <p:spTgt spid="169"/>
                                        </p:tgtEl>
                                      </p:cBhvr>
                                    </p:animEffect>
                                    <p:set>
                                      <p:cBhvr>
                                        <p:cTn id="493" dur="1" fill="hold">
                                          <p:stCondLst>
                                            <p:cond delay="1999"/>
                                          </p:stCondLst>
                                        </p:cTn>
                                        <p:tgtEl>
                                          <p:spTgt spid="169"/>
                                        </p:tgtEl>
                                        <p:attrNameLst>
                                          <p:attrName>style.visibility</p:attrName>
                                        </p:attrNameLst>
                                      </p:cBhvr>
                                      <p:to>
                                        <p:strVal val="hidden"/>
                                      </p:to>
                                    </p:set>
                                  </p:childTnLst>
                                </p:cTn>
                              </p:par>
                              <p:par>
                                <p:cTn id="494" presetID="6" presetClass="exit" presetSubtype="32" fill="hold" grpId="1" nodeType="withEffect">
                                  <p:stCondLst>
                                    <p:cond delay="0"/>
                                  </p:stCondLst>
                                  <p:childTnLst>
                                    <p:animEffect transition="out" filter="circle(out)">
                                      <p:cBhvr>
                                        <p:cTn id="495" dur="2000"/>
                                        <p:tgtEl>
                                          <p:spTgt spid="170"/>
                                        </p:tgtEl>
                                      </p:cBhvr>
                                    </p:animEffect>
                                    <p:set>
                                      <p:cBhvr>
                                        <p:cTn id="496" dur="1" fill="hold">
                                          <p:stCondLst>
                                            <p:cond delay="1999"/>
                                          </p:stCondLst>
                                        </p:cTn>
                                        <p:tgtEl>
                                          <p:spTgt spid="170"/>
                                        </p:tgtEl>
                                        <p:attrNameLst>
                                          <p:attrName>style.visibility</p:attrName>
                                        </p:attrNameLst>
                                      </p:cBhvr>
                                      <p:to>
                                        <p:strVal val="hidden"/>
                                      </p:to>
                                    </p:set>
                                  </p:childTnLst>
                                </p:cTn>
                              </p:par>
                              <p:par>
                                <p:cTn id="497" presetID="6" presetClass="exit" presetSubtype="32" fill="hold" grpId="1" nodeType="withEffect">
                                  <p:stCondLst>
                                    <p:cond delay="0"/>
                                  </p:stCondLst>
                                  <p:childTnLst>
                                    <p:animEffect transition="out" filter="circle(out)">
                                      <p:cBhvr>
                                        <p:cTn id="498" dur="2000"/>
                                        <p:tgtEl>
                                          <p:spTgt spid="82"/>
                                        </p:tgtEl>
                                      </p:cBhvr>
                                    </p:animEffect>
                                    <p:set>
                                      <p:cBhvr>
                                        <p:cTn id="499" dur="1" fill="hold">
                                          <p:stCondLst>
                                            <p:cond delay="1999"/>
                                          </p:stCondLst>
                                        </p:cTn>
                                        <p:tgtEl>
                                          <p:spTgt spid="8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500" restart="whenNotActive" fill="hold" evtFilter="cancelBubble" nodeType="interactiveSeq">
                <p:stCondLst>
                  <p:cond evt="onClick" delay="0">
                    <p:tgtEl>
                      <p:spTgt spid="151"/>
                    </p:tgtEl>
                  </p:cond>
                </p:stCondLst>
                <p:endSync evt="end" delay="0">
                  <p:rtn val="all"/>
                </p:endSync>
                <p:childTnLst>
                  <p:par>
                    <p:cTn id="501" fill="hold">
                      <p:stCondLst>
                        <p:cond delay="0"/>
                      </p:stCondLst>
                      <p:childTnLst>
                        <p:par>
                          <p:cTn id="502" fill="hold">
                            <p:stCondLst>
                              <p:cond delay="0"/>
                            </p:stCondLst>
                            <p:childTnLst>
                              <p:par>
                                <p:cTn id="503" presetID="6" presetClass="entr" presetSubtype="16" fill="hold" grpId="0" nodeType="withEffect">
                                  <p:stCondLst>
                                    <p:cond delay="0"/>
                                  </p:stCondLst>
                                  <p:childTnLst>
                                    <p:set>
                                      <p:cBhvr>
                                        <p:cTn id="504" dur="1" fill="hold">
                                          <p:stCondLst>
                                            <p:cond delay="0"/>
                                          </p:stCondLst>
                                        </p:cTn>
                                        <p:tgtEl>
                                          <p:spTgt spid="83"/>
                                        </p:tgtEl>
                                        <p:attrNameLst>
                                          <p:attrName>style.visibility</p:attrName>
                                        </p:attrNameLst>
                                      </p:cBhvr>
                                      <p:to>
                                        <p:strVal val="visible"/>
                                      </p:to>
                                    </p:set>
                                    <p:animEffect transition="in" filter="circle(in)">
                                      <p:cBhvr>
                                        <p:cTn id="505" dur="2000"/>
                                        <p:tgtEl>
                                          <p:spTgt spid="83"/>
                                        </p:tgtEl>
                                      </p:cBhvr>
                                    </p:animEffect>
                                  </p:childTnLst>
                                </p:cTn>
                              </p:par>
                              <p:par>
                                <p:cTn id="506" presetID="19" presetClass="emph" presetSubtype="0" fill="hold" grpId="0" nodeType="withEffect">
                                  <p:stCondLst>
                                    <p:cond delay="0"/>
                                  </p:stCondLst>
                                  <p:childTnLst>
                                    <p:animClr clrSpc="rgb" dir="cw">
                                      <p:cBhvr override="childStyle">
                                        <p:cTn id="507" dur="500" fill="hold"/>
                                        <p:tgtEl>
                                          <p:spTgt spid="171"/>
                                        </p:tgtEl>
                                        <p:attrNameLst>
                                          <p:attrName>style.color</p:attrName>
                                        </p:attrNameLst>
                                      </p:cBhvr>
                                      <p:to>
                                        <a:schemeClr val="accent2"/>
                                      </p:to>
                                    </p:animClr>
                                    <p:animClr clrSpc="rgb" dir="cw">
                                      <p:cBhvr>
                                        <p:cTn id="508" dur="500" fill="hold"/>
                                        <p:tgtEl>
                                          <p:spTgt spid="171"/>
                                        </p:tgtEl>
                                        <p:attrNameLst>
                                          <p:attrName>fillcolor</p:attrName>
                                        </p:attrNameLst>
                                      </p:cBhvr>
                                      <p:to>
                                        <a:schemeClr val="accent2"/>
                                      </p:to>
                                    </p:animClr>
                                    <p:set>
                                      <p:cBhvr>
                                        <p:cTn id="509" dur="500" fill="hold"/>
                                        <p:tgtEl>
                                          <p:spTgt spid="171"/>
                                        </p:tgtEl>
                                        <p:attrNameLst>
                                          <p:attrName>fill.type</p:attrName>
                                        </p:attrNameLst>
                                      </p:cBhvr>
                                      <p:to>
                                        <p:strVal val="solid"/>
                                      </p:to>
                                    </p:set>
                                    <p:set>
                                      <p:cBhvr>
                                        <p:cTn id="510" dur="500" fill="hold"/>
                                        <p:tgtEl>
                                          <p:spTgt spid="171"/>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172"/>
                                        </p:tgtEl>
                                        <p:attrNameLst>
                                          <p:attrName>style.color</p:attrName>
                                        </p:attrNameLst>
                                      </p:cBhvr>
                                      <p:to>
                                        <a:schemeClr val="accent2"/>
                                      </p:to>
                                    </p:animClr>
                                    <p:animClr clrSpc="rgb" dir="cw">
                                      <p:cBhvr>
                                        <p:cTn id="513" dur="500" fill="hold"/>
                                        <p:tgtEl>
                                          <p:spTgt spid="172"/>
                                        </p:tgtEl>
                                        <p:attrNameLst>
                                          <p:attrName>fillcolor</p:attrName>
                                        </p:attrNameLst>
                                      </p:cBhvr>
                                      <p:to>
                                        <a:schemeClr val="accent2"/>
                                      </p:to>
                                    </p:animClr>
                                    <p:set>
                                      <p:cBhvr>
                                        <p:cTn id="514" dur="500" fill="hold"/>
                                        <p:tgtEl>
                                          <p:spTgt spid="172"/>
                                        </p:tgtEl>
                                        <p:attrNameLst>
                                          <p:attrName>fill.type</p:attrName>
                                        </p:attrNameLst>
                                      </p:cBhvr>
                                      <p:to>
                                        <p:strVal val="solid"/>
                                      </p:to>
                                    </p:set>
                                    <p:set>
                                      <p:cBhvr>
                                        <p:cTn id="515" dur="500" fill="hold"/>
                                        <p:tgtEl>
                                          <p:spTgt spid="172"/>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173"/>
                                        </p:tgtEl>
                                        <p:attrNameLst>
                                          <p:attrName>style.color</p:attrName>
                                        </p:attrNameLst>
                                      </p:cBhvr>
                                      <p:to>
                                        <a:schemeClr val="accent2"/>
                                      </p:to>
                                    </p:animClr>
                                    <p:animClr clrSpc="rgb" dir="cw">
                                      <p:cBhvr>
                                        <p:cTn id="518" dur="500" fill="hold"/>
                                        <p:tgtEl>
                                          <p:spTgt spid="173"/>
                                        </p:tgtEl>
                                        <p:attrNameLst>
                                          <p:attrName>fillcolor</p:attrName>
                                        </p:attrNameLst>
                                      </p:cBhvr>
                                      <p:to>
                                        <a:schemeClr val="accent2"/>
                                      </p:to>
                                    </p:animClr>
                                    <p:set>
                                      <p:cBhvr>
                                        <p:cTn id="519" dur="500" fill="hold"/>
                                        <p:tgtEl>
                                          <p:spTgt spid="173"/>
                                        </p:tgtEl>
                                        <p:attrNameLst>
                                          <p:attrName>fill.type</p:attrName>
                                        </p:attrNameLst>
                                      </p:cBhvr>
                                      <p:to>
                                        <p:strVal val="solid"/>
                                      </p:to>
                                    </p:set>
                                    <p:set>
                                      <p:cBhvr>
                                        <p:cTn id="520" dur="500" fill="hold"/>
                                        <p:tgtEl>
                                          <p:spTgt spid="173"/>
                                        </p:tgtEl>
                                        <p:attrNameLst>
                                          <p:attrName>fill.on</p:attrName>
                                        </p:attrNameLst>
                                      </p:cBhvr>
                                      <p:to>
                                        <p:strVal val="true"/>
                                      </p:to>
                                    </p:set>
                                  </p:childTnLst>
                                </p:cTn>
                              </p:par>
                              <p:par>
                                <p:cTn id="521" presetID="19" presetClass="emph" presetSubtype="0" fill="hold" grpId="0" nodeType="withEffect">
                                  <p:stCondLst>
                                    <p:cond delay="0"/>
                                  </p:stCondLst>
                                  <p:childTnLst>
                                    <p:animClr clrSpc="rgb" dir="cw">
                                      <p:cBhvr override="childStyle">
                                        <p:cTn id="522" dur="500" fill="hold"/>
                                        <p:tgtEl>
                                          <p:spTgt spid="174"/>
                                        </p:tgtEl>
                                        <p:attrNameLst>
                                          <p:attrName>style.color</p:attrName>
                                        </p:attrNameLst>
                                      </p:cBhvr>
                                      <p:to>
                                        <a:schemeClr val="accent2"/>
                                      </p:to>
                                    </p:animClr>
                                    <p:animClr clrSpc="rgb" dir="cw">
                                      <p:cBhvr>
                                        <p:cTn id="523" dur="500" fill="hold"/>
                                        <p:tgtEl>
                                          <p:spTgt spid="174"/>
                                        </p:tgtEl>
                                        <p:attrNameLst>
                                          <p:attrName>fillcolor</p:attrName>
                                        </p:attrNameLst>
                                      </p:cBhvr>
                                      <p:to>
                                        <a:schemeClr val="accent2"/>
                                      </p:to>
                                    </p:animClr>
                                    <p:set>
                                      <p:cBhvr>
                                        <p:cTn id="524" dur="500" fill="hold"/>
                                        <p:tgtEl>
                                          <p:spTgt spid="174"/>
                                        </p:tgtEl>
                                        <p:attrNameLst>
                                          <p:attrName>fill.type</p:attrName>
                                        </p:attrNameLst>
                                      </p:cBhvr>
                                      <p:to>
                                        <p:strVal val="solid"/>
                                      </p:to>
                                    </p:set>
                                    <p:set>
                                      <p:cBhvr>
                                        <p:cTn id="525" dur="500" fill="hold"/>
                                        <p:tgtEl>
                                          <p:spTgt spid="174"/>
                                        </p:tgtEl>
                                        <p:attrNameLst>
                                          <p:attrName>fill.on</p:attrName>
                                        </p:attrNameLst>
                                      </p:cBhvr>
                                      <p:to>
                                        <p:strVal val="true"/>
                                      </p:to>
                                    </p:set>
                                  </p:childTnLst>
                                </p:cTn>
                              </p:par>
                              <p:par>
                                <p:cTn id="526" presetID="19" presetClass="emph" presetSubtype="0" fill="hold" grpId="0" nodeType="withEffect">
                                  <p:stCondLst>
                                    <p:cond delay="0"/>
                                  </p:stCondLst>
                                  <p:childTnLst>
                                    <p:animClr clrSpc="rgb" dir="cw">
                                      <p:cBhvr override="childStyle">
                                        <p:cTn id="527" dur="500" fill="hold"/>
                                        <p:tgtEl>
                                          <p:spTgt spid="176"/>
                                        </p:tgtEl>
                                        <p:attrNameLst>
                                          <p:attrName>style.color</p:attrName>
                                        </p:attrNameLst>
                                      </p:cBhvr>
                                      <p:to>
                                        <a:schemeClr val="accent2"/>
                                      </p:to>
                                    </p:animClr>
                                    <p:animClr clrSpc="rgb" dir="cw">
                                      <p:cBhvr>
                                        <p:cTn id="528" dur="500" fill="hold"/>
                                        <p:tgtEl>
                                          <p:spTgt spid="176"/>
                                        </p:tgtEl>
                                        <p:attrNameLst>
                                          <p:attrName>fillcolor</p:attrName>
                                        </p:attrNameLst>
                                      </p:cBhvr>
                                      <p:to>
                                        <a:schemeClr val="accent2"/>
                                      </p:to>
                                    </p:animClr>
                                    <p:set>
                                      <p:cBhvr>
                                        <p:cTn id="529" dur="500" fill="hold"/>
                                        <p:tgtEl>
                                          <p:spTgt spid="176"/>
                                        </p:tgtEl>
                                        <p:attrNameLst>
                                          <p:attrName>fill.type</p:attrName>
                                        </p:attrNameLst>
                                      </p:cBhvr>
                                      <p:to>
                                        <p:strVal val="solid"/>
                                      </p:to>
                                    </p:set>
                                    <p:set>
                                      <p:cBhvr>
                                        <p:cTn id="530" dur="500" fill="hold"/>
                                        <p:tgtEl>
                                          <p:spTgt spid="176"/>
                                        </p:tgtEl>
                                        <p:attrNameLst>
                                          <p:attrName>fill.on</p:attrName>
                                        </p:attrNameLst>
                                      </p:cBhvr>
                                      <p:to>
                                        <p:strVal val="true"/>
                                      </p:to>
                                    </p:set>
                                  </p:childTnLst>
                                </p:cTn>
                              </p:par>
                              <p:par>
                                <p:cTn id="531" presetID="19" presetClass="emph" presetSubtype="0" fill="hold" grpId="0" nodeType="withEffect">
                                  <p:stCondLst>
                                    <p:cond delay="0"/>
                                  </p:stCondLst>
                                  <p:childTnLst>
                                    <p:animClr clrSpc="rgb" dir="cw">
                                      <p:cBhvr override="childStyle">
                                        <p:cTn id="532" dur="500" fill="hold"/>
                                        <p:tgtEl>
                                          <p:spTgt spid="177"/>
                                        </p:tgtEl>
                                        <p:attrNameLst>
                                          <p:attrName>style.color</p:attrName>
                                        </p:attrNameLst>
                                      </p:cBhvr>
                                      <p:to>
                                        <a:schemeClr val="accent2"/>
                                      </p:to>
                                    </p:animClr>
                                    <p:animClr clrSpc="rgb" dir="cw">
                                      <p:cBhvr>
                                        <p:cTn id="533" dur="500" fill="hold"/>
                                        <p:tgtEl>
                                          <p:spTgt spid="177"/>
                                        </p:tgtEl>
                                        <p:attrNameLst>
                                          <p:attrName>fillcolor</p:attrName>
                                        </p:attrNameLst>
                                      </p:cBhvr>
                                      <p:to>
                                        <a:schemeClr val="accent2"/>
                                      </p:to>
                                    </p:animClr>
                                    <p:set>
                                      <p:cBhvr>
                                        <p:cTn id="534" dur="500" fill="hold"/>
                                        <p:tgtEl>
                                          <p:spTgt spid="177"/>
                                        </p:tgtEl>
                                        <p:attrNameLst>
                                          <p:attrName>fill.type</p:attrName>
                                        </p:attrNameLst>
                                      </p:cBhvr>
                                      <p:to>
                                        <p:strVal val="solid"/>
                                      </p:to>
                                    </p:set>
                                    <p:set>
                                      <p:cBhvr>
                                        <p:cTn id="535" dur="500" fill="hold"/>
                                        <p:tgtEl>
                                          <p:spTgt spid="177"/>
                                        </p:tgtEl>
                                        <p:attrNameLst>
                                          <p:attrName>fill.on</p:attrName>
                                        </p:attrNameLst>
                                      </p:cBhvr>
                                      <p:to>
                                        <p:strVal val="true"/>
                                      </p:to>
                                    </p:set>
                                  </p:childTnLst>
                                </p:cTn>
                              </p:par>
                              <p:par>
                                <p:cTn id="536" presetID="19" presetClass="emph" presetSubtype="0" fill="hold" grpId="0" nodeType="withEffect">
                                  <p:stCondLst>
                                    <p:cond delay="0"/>
                                  </p:stCondLst>
                                  <p:childTnLst>
                                    <p:animClr clrSpc="rgb" dir="cw">
                                      <p:cBhvr override="childStyle">
                                        <p:cTn id="537" dur="500" fill="hold"/>
                                        <p:tgtEl>
                                          <p:spTgt spid="178"/>
                                        </p:tgtEl>
                                        <p:attrNameLst>
                                          <p:attrName>style.color</p:attrName>
                                        </p:attrNameLst>
                                      </p:cBhvr>
                                      <p:to>
                                        <a:schemeClr val="accent2"/>
                                      </p:to>
                                    </p:animClr>
                                    <p:animClr clrSpc="rgb" dir="cw">
                                      <p:cBhvr>
                                        <p:cTn id="538" dur="500" fill="hold"/>
                                        <p:tgtEl>
                                          <p:spTgt spid="178"/>
                                        </p:tgtEl>
                                        <p:attrNameLst>
                                          <p:attrName>fillcolor</p:attrName>
                                        </p:attrNameLst>
                                      </p:cBhvr>
                                      <p:to>
                                        <a:schemeClr val="accent2"/>
                                      </p:to>
                                    </p:animClr>
                                    <p:set>
                                      <p:cBhvr>
                                        <p:cTn id="539" dur="500" fill="hold"/>
                                        <p:tgtEl>
                                          <p:spTgt spid="178"/>
                                        </p:tgtEl>
                                        <p:attrNameLst>
                                          <p:attrName>fill.type</p:attrName>
                                        </p:attrNameLst>
                                      </p:cBhvr>
                                      <p:to>
                                        <p:strVal val="solid"/>
                                      </p:to>
                                    </p:set>
                                    <p:set>
                                      <p:cBhvr>
                                        <p:cTn id="540" dur="500" fill="hold"/>
                                        <p:tgtEl>
                                          <p:spTgt spid="178"/>
                                        </p:tgtEl>
                                        <p:attrNameLst>
                                          <p:attrName>fill.on</p:attrName>
                                        </p:attrNameLst>
                                      </p:cBhvr>
                                      <p:to>
                                        <p:strVal val="true"/>
                                      </p:to>
                                    </p:set>
                                  </p:childTnLst>
                                </p:cTn>
                              </p:par>
                            </p:childTnLst>
                          </p:cTn>
                        </p:par>
                      </p:childTnLst>
                    </p:cTn>
                  </p:par>
                  <p:par>
                    <p:cTn id="541" fill="hold">
                      <p:stCondLst>
                        <p:cond delay="indefinite"/>
                      </p:stCondLst>
                      <p:childTnLst>
                        <p:par>
                          <p:cTn id="542" fill="hold">
                            <p:stCondLst>
                              <p:cond delay="0"/>
                            </p:stCondLst>
                            <p:childTnLst>
                              <p:par>
                                <p:cTn id="543" presetID="6" presetClass="exit" presetSubtype="32" fill="hold" grpId="1" nodeType="clickEffect">
                                  <p:stCondLst>
                                    <p:cond delay="0"/>
                                  </p:stCondLst>
                                  <p:childTnLst>
                                    <p:animEffect transition="out" filter="circle(out)">
                                      <p:cBhvr>
                                        <p:cTn id="544" dur="2000"/>
                                        <p:tgtEl>
                                          <p:spTgt spid="171"/>
                                        </p:tgtEl>
                                      </p:cBhvr>
                                    </p:animEffect>
                                    <p:set>
                                      <p:cBhvr>
                                        <p:cTn id="545" dur="1" fill="hold">
                                          <p:stCondLst>
                                            <p:cond delay="1999"/>
                                          </p:stCondLst>
                                        </p:cTn>
                                        <p:tgtEl>
                                          <p:spTgt spid="171"/>
                                        </p:tgtEl>
                                        <p:attrNameLst>
                                          <p:attrName>style.visibility</p:attrName>
                                        </p:attrNameLst>
                                      </p:cBhvr>
                                      <p:to>
                                        <p:strVal val="hidden"/>
                                      </p:to>
                                    </p:set>
                                  </p:childTnLst>
                                </p:cTn>
                              </p:par>
                              <p:par>
                                <p:cTn id="546" presetID="6" presetClass="exit" presetSubtype="32" fill="hold" grpId="1" nodeType="withEffect">
                                  <p:stCondLst>
                                    <p:cond delay="0"/>
                                  </p:stCondLst>
                                  <p:childTnLst>
                                    <p:animEffect transition="out" filter="circle(out)">
                                      <p:cBhvr>
                                        <p:cTn id="547" dur="2000"/>
                                        <p:tgtEl>
                                          <p:spTgt spid="172"/>
                                        </p:tgtEl>
                                      </p:cBhvr>
                                    </p:animEffect>
                                    <p:set>
                                      <p:cBhvr>
                                        <p:cTn id="548" dur="1" fill="hold">
                                          <p:stCondLst>
                                            <p:cond delay="1999"/>
                                          </p:stCondLst>
                                        </p:cTn>
                                        <p:tgtEl>
                                          <p:spTgt spid="172"/>
                                        </p:tgtEl>
                                        <p:attrNameLst>
                                          <p:attrName>style.visibility</p:attrName>
                                        </p:attrNameLst>
                                      </p:cBhvr>
                                      <p:to>
                                        <p:strVal val="hidden"/>
                                      </p:to>
                                    </p:set>
                                  </p:childTnLst>
                                </p:cTn>
                              </p:par>
                              <p:par>
                                <p:cTn id="549" presetID="6" presetClass="exit" presetSubtype="32" fill="hold" grpId="1" nodeType="withEffect">
                                  <p:stCondLst>
                                    <p:cond delay="0"/>
                                  </p:stCondLst>
                                  <p:childTnLst>
                                    <p:animEffect transition="out" filter="circle(out)">
                                      <p:cBhvr>
                                        <p:cTn id="550" dur="2000"/>
                                        <p:tgtEl>
                                          <p:spTgt spid="173"/>
                                        </p:tgtEl>
                                      </p:cBhvr>
                                    </p:animEffect>
                                    <p:set>
                                      <p:cBhvr>
                                        <p:cTn id="551" dur="1" fill="hold">
                                          <p:stCondLst>
                                            <p:cond delay="1999"/>
                                          </p:stCondLst>
                                        </p:cTn>
                                        <p:tgtEl>
                                          <p:spTgt spid="173"/>
                                        </p:tgtEl>
                                        <p:attrNameLst>
                                          <p:attrName>style.visibility</p:attrName>
                                        </p:attrNameLst>
                                      </p:cBhvr>
                                      <p:to>
                                        <p:strVal val="hidden"/>
                                      </p:to>
                                    </p:set>
                                  </p:childTnLst>
                                </p:cTn>
                              </p:par>
                              <p:par>
                                <p:cTn id="552" presetID="6" presetClass="exit" presetSubtype="32" fill="hold" grpId="1" nodeType="withEffect">
                                  <p:stCondLst>
                                    <p:cond delay="0"/>
                                  </p:stCondLst>
                                  <p:childTnLst>
                                    <p:animEffect transition="out" filter="circle(out)">
                                      <p:cBhvr>
                                        <p:cTn id="553" dur="2000"/>
                                        <p:tgtEl>
                                          <p:spTgt spid="174"/>
                                        </p:tgtEl>
                                      </p:cBhvr>
                                    </p:animEffect>
                                    <p:set>
                                      <p:cBhvr>
                                        <p:cTn id="554" dur="1" fill="hold">
                                          <p:stCondLst>
                                            <p:cond delay="1999"/>
                                          </p:stCondLst>
                                        </p:cTn>
                                        <p:tgtEl>
                                          <p:spTgt spid="174"/>
                                        </p:tgtEl>
                                        <p:attrNameLst>
                                          <p:attrName>style.visibility</p:attrName>
                                        </p:attrNameLst>
                                      </p:cBhvr>
                                      <p:to>
                                        <p:strVal val="hidden"/>
                                      </p:to>
                                    </p:set>
                                  </p:childTnLst>
                                </p:cTn>
                              </p:par>
                              <p:par>
                                <p:cTn id="555" presetID="6" presetClass="exit" presetSubtype="32" fill="hold" grpId="1" nodeType="withEffect">
                                  <p:stCondLst>
                                    <p:cond delay="0"/>
                                  </p:stCondLst>
                                  <p:childTnLst>
                                    <p:animEffect transition="out" filter="circle(out)">
                                      <p:cBhvr>
                                        <p:cTn id="556" dur="2000"/>
                                        <p:tgtEl>
                                          <p:spTgt spid="176"/>
                                        </p:tgtEl>
                                      </p:cBhvr>
                                    </p:animEffect>
                                    <p:set>
                                      <p:cBhvr>
                                        <p:cTn id="557" dur="1" fill="hold">
                                          <p:stCondLst>
                                            <p:cond delay="1999"/>
                                          </p:stCondLst>
                                        </p:cTn>
                                        <p:tgtEl>
                                          <p:spTgt spid="176"/>
                                        </p:tgtEl>
                                        <p:attrNameLst>
                                          <p:attrName>style.visibility</p:attrName>
                                        </p:attrNameLst>
                                      </p:cBhvr>
                                      <p:to>
                                        <p:strVal val="hidden"/>
                                      </p:to>
                                    </p:set>
                                  </p:childTnLst>
                                </p:cTn>
                              </p:par>
                              <p:par>
                                <p:cTn id="558" presetID="6" presetClass="exit" presetSubtype="32" fill="hold" grpId="1" nodeType="withEffect">
                                  <p:stCondLst>
                                    <p:cond delay="0"/>
                                  </p:stCondLst>
                                  <p:childTnLst>
                                    <p:animEffect transition="out" filter="circle(out)">
                                      <p:cBhvr>
                                        <p:cTn id="559" dur="2000"/>
                                        <p:tgtEl>
                                          <p:spTgt spid="177"/>
                                        </p:tgtEl>
                                      </p:cBhvr>
                                    </p:animEffect>
                                    <p:set>
                                      <p:cBhvr>
                                        <p:cTn id="560" dur="1" fill="hold">
                                          <p:stCondLst>
                                            <p:cond delay="1999"/>
                                          </p:stCondLst>
                                        </p:cTn>
                                        <p:tgtEl>
                                          <p:spTgt spid="177"/>
                                        </p:tgtEl>
                                        <p:attrNameLst>
                                          <p:attrName>style.visibility</p:attrName>
                                        </p:attrNameLst>
                                      </p:cBhvr>
                                      <p:to>
                                        <p:strVal val="hidden"/>
                                      </p:to>
                                    </p:set>
                                  </p:childTnLst>
                                </p:cTn>
                              </p:par>
                              <p:par>
                                <p:cTn id="561" presetID="6" presetClass="exit" presetSubtype="32" fill="hold" grpId="1" nodeType="withEffect">
                                  <p:stCondLst>
                                    <p:cond delay="0"/>
                                  </p:stCondLst>
                                  <p:childTnLst>
                                    <p:animEffect transition="out" filter="circle(out)">
                                      <p:cBhvr>
                                        <p:cTn id="562" dur="2000"/>
                                        <p:tgtEl>
                                          <p:spTgt spid="178"/>
                                        </p:tgtEl>
                                      </p:cBhvr>
                                    </p:animEffect>
                                    <p:set>
                                      <p:cBhvr>
                                        <p:cTn id="563" dur="1" fill="hold">
                                          <p:stCondLst>
                                            <p:cond delay="1999"/>
                                          </p:stCondLst>
                                        </p:cTn>
                                        <p:tgtEl>
                                          <p:spTgt spid="178"/>
                                        </p:tgtEl>
                                        <p:attrNameLst>
                                          <p:attrName>style.visibility</p:attrName>
                                        </p:attrNameLst>
                                      </p:cBhvr>
                                      <p:to>
                                        <p:strVal val="hidden"/>
                                      </p:to>
                                    </p:set>
                                  </p:childTnLst>
                                </p:cTn>
                              </p:par>
                              <p:par>
                                <p:cTn id="564" presetID="6" presetClass="exit" presetSubtype="32" fill="hold" grpId="1" nodeType="withEffect">
                                  <p:stCondLst>
                                    <p:cond delay="0"/>
                                  </p:stCondLst>
                                  <p:childTnLst>
                                    <p:animEffect transition="out" filter="circle(out)">
                                      <p:cBhvr>
                                        <p:cTn id="565" dur="2000"/>
                                        <p:tgtEl>
                                          <p:spTgt spid="83"/>
                                        </p:tgtEl>
                                      </p:cBhvr>
                                    </p:animEffect>
                                    <p:set>
                                      <p:cBhvr>
                                        <p:cTn id="566" dur="1" fill="hold">
                                          <p:stCondLst>
                                            <p:cond delay="1999"/>
                                          </p:stCondLst>
                                        </p:cTn>
                                        <p:tgtEl>
                                          <p:spTgt spid="83"/>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childTnLst>
        </p:cTn>
      </p:par>
    </p:tnLst>
    <p:bldLst>
      <p:bldP spid="146" grpId="0" animBg="1"/>
      <p:bldP spid="146" grpId="1" animBg="1"/>
      <p:bldP spid="175" grpId="0" animBg="1"/>
      <p:bldP spid="175"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30" grpId="0" animBg="1"/>
      <p:bldP spid="130" grpId="1"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4" grpId="0" animBg="1"/>
      <p:bldP spid="144" grpId="1" animBg="1"/>
      <p:bldP spid="145" grpId="0" animBg="1"/>
      <p:bldP spid="145" grpId="1" animBg="1"/>
      <p:bldP spid="147" grpId="0" animBg="1"/>
      <p:bldP spid="147" grpId="1" animBg="1"/>
      <p:bldP spid="148" grpId="0" animBg="1"/>
      <p:bldP spid="148" grpId="1" animBg="1"/>
      <p:bldP spid="149" grpId="0" animBg="1"/>
      <p:bldP spid="149" grpId="1" animBg="1"/>
      <p:bldP spid="150" grpId="0" animBg="1"/>
      <p:bldP spid="150"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73" grpId="0" animBg="1"/>
      <p:bldP spid="173" grpId="1" animBg="1"/>
      <p:bldP spid="174" grpId="0" animBg="1"/>
      <p:bldP spid="174" grpId="1" animBg="1"/>
      <p:bldP spid="176" grpId="0" animBg="1"/>
      <p:bldP spid="176" grpId="1" animBg="1"/>
      <p:bldP spid="177" grpId="0" animBg="1"/>
      <p:bldP spid="177" grpId="1" animBg="1"/>
      <p:bldP spid="178" grpId="0" animBg="1"/>
      <p:bldP spid="178" grpId="1" animBg="1"/>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134E9AF-9C07-4270-86D0-7435276C8D76}"/>
              </a:ext>
            </a:extLst>
          </p:cNvPr>
          <p:cNvGraphicFramePr>
            <a:graphicFrameLocks noGrp="1"/>
          </p:cNvGraphicFramePr>
          <p:nvPr>
            <p:extLst>
              <p:ext uri="{D42A27DB-BD31-4B8C-83A1-F6EECF244321}">
                <p14:modId xmlns:p14="http://schemas.microsoft.com/office/powerpoint/2010/main" val="3539291722"/>
              </p:ext>
            </p:extLst>
          </p:nvPr>
        </p:nvGraphicFramePr>
        <p:xfrm>
          <a:off x="845820" y="103666"/>
          <a:ext cx="10696455" cy="6650667"/>
        </p:xfrm>
        <a:graphic>
          <a:graphicData uri="http://schemas.openxmlformats.org/drawingml/2006/table">
            <a:tbl>
              <a:tblPr firstRow="1" firstCol="1" bandRow="1"/>
              <a:tblGrid>
                <a:gridCol w="972405">
                  <a:extLst>
                    <a:ext uri="{9D8B030D-6E8A-4147-A177-3AD203B41FA5}">
                      <a16:colId xmlns:a16="http://schemas.microsoft.com/office/drawing/2014/main" val="1485493282"/>
                    </a:ext>
                  </a:extLst>
                </a:gridCol>
                <a:gridCol w="972405">
                  <a:extLst>
                    <a:ext uri="{9D8B030D-6E8A-4147-A177-3AD203B41FA5}">
                      <a16:colId xmlns:a16="http://schemas.microsoft.com/office/drawing/2014/main" val="3094921567"/>
                    </a:ext>
                  </a:extLst>
                </a:gridCol>
                <a:gridCol w="972405">
                  <a:extLst>
                    <a:ext uri="{9D8B030D-6E8A-4147-A177-3AD203B41FA5}">
                      <a16:colId xmlns:a16="http://schemas.microsoft.com/office/drawing/2014/main" val="2980679625"/>
                    </a:ext>
                  </a:extLst>
                </a:gridCol>
                <a:gridCol w="972405">
                  <a:extLst>
                    <a:ext uri="{9D8B030D-6E8A-4147-A177-3AD203B41FA5}">
                      <a16:colId xmlns:a16="http://schemas.microsoft.com/office/drawing/2014/main" val="291249253"/>
                    </a:ext>
                  </a:extLst>
                </a:gridCol>
                <a:gridCol w="972405">
                  <a:extLst>
                    <a:ext uri="{9D8B030D-6E8A-4147-A177-3AD203B41FA5}">
                      <a16:colId xmlns:a16="http://schemas.microsoft.com/office/drawing/2014/main" val="1285370181"/>
                    </a:ext>
                  </a:extLst>
                </a:gridCol>
                <a:gridCol w="972405">
                  <a:extLst>
                    <a:ext uri="{9D8B030D-6E8A-4147-A177-3AD203B41FA5}">
                      <a16:colId xmlns:a16="http://schemas.microsoft.com/office/drawing/2014/main" val="1469623819"/>
                    </a:ext>
                  </a:extLst>
                </a:gridCol>
                <a:gridCol w="972405">
                  <a:extLst>
                    <a:ext uri="{9D8B030D-6E8A-4147-A177-3AD203B41FA5}">
                      <a16:colId xmlns:a16="http://schemas.microsoft.com/office/drawing/2014/main" val="993069551"/>
                    </a:ext>
                  </a:extLst>
                </a:gridCol>
                <a:gridCol w="972405">
                  <a:extLst>
                    <a:ext uri="{9D8B030D-6E8A-4147-A177-3AD203B41FA5}">
                      <a16:colId xmlns:a16="http://schemas.microsoft.com/office/drawing/2014/main" val="3945918538"/>
                    </a:ext>
                  </a:extLst>
                </a:gridCol>
                <a:gridCol w="972405">
                  <a:extLst>
                    <a:ext uri="{9D8B030D-6E8A-4147-A177-3AD203B41FA5}">
                      <a16:colId xmlns:a16="http://schemas.microsoft.com/office/drawing/2014/main" val="1090116068"/>
                    </a:ext>
                  </a:extLst>
                </a:gridCol>
                <a:gridCol w="972405">
                  <a:extLst>
                    <a:ext uri="{9D8B030D-6E8A-4147-A177-3AD203B41FA5}">
                      <a16:colId xmlns:a16="http://schemas.microsoft.com/office/drawing/2014/main" val="3874048424"/>
                    </a:ext>
                  </a:extLst>
                </a:gridCol>
                <a:gridCol w="972405">
                  <a:extLst>
                    <a:ext uri="{9D8B030D-6E8A-4147-A177-3AD203B41FA5}">
                      <a16:colId xmlns:a16="http://schemas.microsoft.com/office/drawing/2014/main" val="2867814151"/>
                    </a:ext>
                  </a:extLst>
                </a:gridCol>
              </a:tblGrid>
              <a:tr h="950544">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Ị</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Ô</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81741026"/>
                  </a:ext>
                </a:extLst>
              </a:tr>
              <a:tr h="950544">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Ậ</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404073"/>
                  </a:ext>
                </a:extLst>
              </a:tr>
              <a:tr h="950544">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Ờ</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Ị</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X</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8068602"/>
                  </a:ext>
                </a:extLst>
              </a:tr>
              <a:tr h="950544">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4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Ặ</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353048"/>
                  </a:ext>
                </a:extLst>
              </a:tr>
              <a:tr h="949497">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M</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970985255"/>
                  </a:ext>
                </a:extLst>
              </a:tr>
              <a:tr h="949497">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À</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Á</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Ế</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7606980"/>
                  </a:ext>
                </a:extLst>
              </a:tr>
              <a:tr h="949497">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Ủ</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Ố</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r>
                        <a:rPr lang="en-US"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6120915"/>
                  </a:ext>
                </a:extLst>
              </a:tr>
            </a:tbl>
          </a:graphicData>
        </a:graphic>
      </p:graphicFrame>
    </p:spTree>
    <p:extLst>
      <p:ext uri="{BB962C8B-B14F-4D97-AF65-F5344CB8AC3E}">
        <p14:creationId xmlns:p14="http://schemas.microsoft.com/office/powerpoint/2010/main" val="3859941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58105" y="1591056"/>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fr-FR"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Đấng cứu thế</a:t>
              </a:r>
              <a:endParaRPr kumimoji="0" lang="en-US"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Ánh sáng chiếu soi muôn người</a:t>
              </a:r>
              <a:endParaRPr kumimoji="0" lang="en-US"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fr-FR"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Bánh hằng sống</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Chân lý</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36604" y="4504159"/>
            <a:ext cx="12240986" cy="805816"/>
            <a:chOff x="-1896924" y="5473692"/>
            <a:chExt cx="10567018" cy="690690"/>
          </a:xfrm>
        </p:grpSpPr>
        <p:sp>
          <p:nvSpPr>
            <p:cNvPr id="19" name="AutoShape 46"/>
            <p:cNvSpPr>
              <a:spLocks noChangeArrowheads="1"/>
            </p:cNvSpPr>
            <p:nvPr/>
          </p:nvSpPr>
          <p:spPr bwMode="auto">
            <a:xfrm>
              <a:off x="-1896924" y="5473692"/>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prstClr val="white"/>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5" y="5478582"/>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Bánh hằng sống</a:t>
              </a:r>
              <a:endParaRPr kumimoji="0" lang="vi-VN" sz="5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rPr>
              <a:t>1</a:t>
            </a:r>
            <a:r>
              <a:rPr lang="en-US" sz="5400" b="1">
                <a:solidFill>
                  <a:srgbClr val="FF0000"/>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ĐỨC GIÊ-SU BẢO NGÀI LÀ GÌ TỪ TRỜI XUỐNG ?</a:t>
            </a:r>
          </a:p>
        </p:txBody>
      </p:sp>
    </p:spTree>
    <p:extLst>
      <p:ext uri="{BB962C8B-B14F-4D97-AF65-F5344CB8AC3E}">
        <p14:creationId xmlns:p14="http://schemas.microsoft.com/office/powerpoint/2010/main" val="2754005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Hy lạp</a:t>
              </a:r>
              <a:endParaRPr kumimoji="0" lang="en-US"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Do thái</a:t>
              </a:r>
              <a:endParaRPr kumimoji="0" lang="en-US"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môn đệ</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tư tế</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36604" y="3635479"/>
            <a:ext cx="12240988" cy="811689"/>
            <a:chOff x="-1896924" y="3982366"/>
            <a:chExt cx="10567017" cy="695723"/>
          </a:xfrm>
        </p:grpSpPr>
        <p:sp>
          <p:nvSpPr>
            <p:cNvPr id="19" name="AutoShape 46"/>
            <p:cNvSpPr>
              <a:spLocks noChangeArrowheads="1"/>
            </p:cNvSpPr>
            <p:nvPr/>
          </p:nvSpPr>
          <p:spPr bwMode="auto">
            <a:xfrm>
              <a:off x="-1896924" y="3982366"/>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prstClr val="white"/>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6" y="3992289"/>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Người Do thái</a:t>
              </a:r>
              <a:endParaRPr kumimoji="0" lang="vi-VN" sz="5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61368" y="-63442"/>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dirty="0">
                <a:solidFill>
                  <a:srgbClr val="FF0000"/>
                </a:solidFill>
                <a:latin typeface="Verdana" panose="020B0604030504040204" pitchFamily="34" charset="0"/>
                <a:ea typeface="Verdana" panose="020B0604030504040204" pitchFamily="34" charset="0"/>
              </a:rPr>
              <a:t>2</a:t>
            </a:r>
            <a:r>
              <a:rPr lang="en-US" sz="4000" b="1">
                <a:solidFill>
                  <a:srgbClr val="FF0000"/>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NHỮNG AI TRANH LUẬN SÔI NỔI VỚI NHAU</a:t>
            </a:r>
            <a:r>
              <a:rPr lang="en-US" sz="4000" b="1">
                <a:solidFill>
                  <a:schemeClr val="tx1"/>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KHI ĐỨC GIÊ-SU NÓI NGÀI LÀ BÁNH HẰNG SỐNG</a:t>
            </a:r>
            <a:r>
              <a:rPr lang="en-US" sz="4000" b="1">
                <a:solidFill>
                  <a:schemeClr val="tx1"/>
                </a:solidFill>
                <a:latin typeface="Verdana" panose="020B0604030504040204" pitchFamily="34" charset="0"/>
                <a:ea typeface="Verdana" panose="020B0604030504040204" pitchFamily="34" charset="0"/>
              </a:rPr>
              <a:t> </a:t>
            </a:r>
            <a:r>
              <a:rPr lang="vi-VN" sz="4000" b="1">
                <a:solidFill>
                  <a:schemeClr val="tx1"/>
                </a:solidFill>
                <a:latin typeface="Verdana" panose="020B0604030504040204" pitchFamily="34" charset="0"/>
                <a:ea typeface="Verdana" panose="020B0604030504040204" pitchFamily="34" charset="0"/>
              </a:rPr>
              <a:t>TỪ TRỜI XUỐNG ?</a:t>
            </a:r>
          </a:p>
        </p:txBody>
      </p:sp>
    </p:spTree>
    <p:extLst>
      <p:ext uri="{BB962C8B-B14F-4D97-AF65-F5344CB8AC3E}">
        <p14:creationId xmlns:p14="http://schemas.microsoft.com/office/powerpoint/2010/main" val="21569452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itchFamily="18" charset="0"/>
                  <a:cs typeface="Times New Roman" pitchFamily="18" charset="0"/>
                </a:rPr>
                <a:t>Không có sự sống nơi mình</a:t>
              </a:r>
              <a:endParaRPr kumimoji="0" lang="en-US"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Được sự sống muôn đời</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Được chúc phúc</a:t>
              </a:r>
              <a:endParaRPr kumimoji="0" lang="vi-VN"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Bị án phạt muôn đời</a:t>
              </a:r>
              <a:endParaRPr kumimoji="0" lang="vi-VN"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36604" y="2740134"/>
            <a:ext cx="12240986" cy="821003"/>
            <a:chOff x="-1896924" y="3960590"/>
            <a:chExt cx="10567018" cy="703704"/>
          </a:xfrm>
        </p:grpSpPr>
        <p:sp>
          <p:nvSpPr>
            <p:cNvPr id="19" name="AutoShape 46"/>
            <p:cNvSpPr>
              <a:spLocks noChangeArrowheads="1"/>
            </p:cNvSpPr>
            <p:nvPr/>
          </p:nvSpPr>
          <p:spPr bwMode="auto">
            <a:xfrm>
              <a:off x="-1896924" y="3960590"/>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rPr>
                <a:t>A</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5" y="3978494"/>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Không có sự sống nơi mình</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61368" y="-63442"/>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rPr>
              <a:t>3. </a:t>
            </a:r>
            <a:r>
              <a:rPr lang="vi-VN" sz="4800" b="1">
                <a:solidFill>
                  <a:schemeClr val="tx1"/>
                </a:solidFill>
                <a:latin typeface="Verdana" panose="020B0604030504040204" pitchFamily="34" charset="0"/>
                <a:ea typeface="Verdana" panose="020B0604030504040204" pitchFamily="34" charset="0"/>
              </a:rPr>
              <a:t>ĐỨC GIÊSU NÓI NHỮNG AI KHÔNG ĂN THỊT</a:t>
            </a:r>
            <a:r>
              <a:rPr lang="en-US" sz="4800" b="1">
                <a:solidFill>
                  <a:schemeClr val="tx1"/>
                </a:solidFill>
                <a:latin typeface="Verdana" panose="020B0604030504040204" pitchFamily="34" charset="0"/>
                <a:ea typeface="Verdana" panose="020B0604030504040204" pitchFamily="34" charset="0"/>
              </a:rPr>
              <a:t> </a:t>
            </a:r>
            <a:r>
              <a:rPr lang="vi-VN" sz="4800" b="1">
                <a:solidFill>
                  <a:schemeClr val="tx1"/>
                </a:solidFill>
                <a:latin typeface="Verdana" panose="020B0604030504040204" pitchFamily="34" charset="0"/>
                <a:ea typeface="Verdana" panose="020B0604030504040204" pitchFamily="34" charset="0"/>
              </a:rPr>
              <a:t>VÀ UỐNG MÁU CON NGƯỜI, THÌ LÀM SAO ?</a:t>
            </a:r>
          </a:p>
        </p:txBody>
      </p:sp>
    </p:spTree>
    <p:extLst>
      <p:ext uri="{BB962C8B-B14F-4D97-AF65-F5344CB8AC3E}">
        <p14:creationId xmlns:p14="http://schemas.microsoft.com/office/powerpoint/2010/main" val="11784678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Khỏi phải chết</a:t>
              </a:r>
              <a:endParaRPr kumimoji="0" lang="en-US"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No đủ muôn đời</a:t>
              </a:r>
              <a:endParaRPr kumimoji="0" lang="en-US"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Sống muôn đời</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Hạnh phúc</a:t>
              </a:r>
              <a:endParaRPr kumimoji="0" lang="vi-VN" sz="54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56924" y="4485111"/>
            <a:ext cx="12258546" cy="814299"/>
            <a:chOff x="-1896924" y="4711697"/>
            <a:chExt cx="10582177" cy="697960"/>
          </a:xfrm>
        </p:grpSpPr>
        <p:sp>
          <p:nvSpPr>
            <p:cNvPr id="19" name="AutoShape 46"/>
            <p:cNvSpPr>
              <a:spLocks noChangeArrowheads="1"/>
            </p:cNvSpPr>
            <p:nvPr/>
          </p:nvSpPr>
          <p:spPr bwMode="auto">
            <a:xfrm>
              <a:off x="-1896924" y="4711697"/>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rPr>
                <a:t>C</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53816" y="4723857"/>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Sống muôn đời</a:t>
              </a:r>
              <a:endParaRPr kumimoji="0" lang="vi-VN" sz="54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dirty="0">
                <a:solidFill>
                  <a:srgbClr val="FF0000"/>
                </a:solidFill>
                <a:latin typeface="Verdana" panose="020B0604030504040204" pitchFamily="34" charset="0"/>
                <a:ea typeface="Verdana" panose="020B0604030504040204" pitchFamily="34" charset="0"/>
              </a:rPr>
              <a:t>4</a:t>
            </a:r>
            <a:r>
              <a:rPr lang="en-US" sz="4800" b="1">
                <a:solidFill>
                  <a:srgbClr val="FF0000"/>
                </a:solidFill>
                <a:latin typeface="Verdana" panose="020B0604030504040204" pitchFamily="34" charset="0"/>
                <a:ea typeface="Verdana" panose="020B0604030504040204" pitchFamily="34" charset="0"/>
              </a:rPr>
              <a:t>. </a:t>
            </a:r>
            <a:r>
              <a:rPr lang="vi-VN" sz="4800" b="1">
                <a:solidFill>
                  <a:schemeClr val="tx1"/>
                </a:solidFill>
                <a:latin typeface="Verdana" panose="020B0604030504040204" pitchFamily="34" charset="0"/>
                <a:ea typeface="Verdana" panose="020B0604030504040204" pitchFamily="34" charset="0"/>
              </a:rPr>
              <a:t>ĐỨC GIÊSU NÓI AI ĂN THỊT VÀ UỐNG MÁU TÔI,</a:t>
            </a:r>
            <a:r>
              <a:rPr lang="en-US" sz="4800" b="1">
                <a:solidFill>
                  <a:schemeClr val="tx1"/>
                </a:solidFill>
                <a:latin typeface="Verdana" panose="020B0604030504040204" pitchFamily="34" charset="0"/>
                <a:ea typeface="Verdana" panose="020B0604030504040204" pitchFamily="34" charset="0"/>
              </a:rPr>
              <a:t> </a:t>
            </a:r>
            <a:r>
              <a:rPr lang="vi-VN" sz="4800" b="1">
                <a:solidFill>
                  <a:schemeClr val="tx1"/>
                </a:solidFill>
                <a:latin typeface="Verdana" panose="020B0604030504040204" pitchFamily="34" charset="0"/>
                <a:ea typeface="Verdana" panose="020B0604030504040204" pitchFamily="34" charset="0"/>
              </a:rPr>
              <a:t>THÌ ĐƯỢC GÌ ?</a:t>
            </a:r>
          </a:p>
        </p:txBody>
      </p:sp>
    </p:spTree>
    <p:extLst>
      <p:ext uri="{BB962C8B-B14F-4D97-AF65-F5344CB8AC3E}">
        <p14:creationId xmlns:p14="http://schemas.microsoft.com/office/powerpoint/2010/main" val="2791047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itchFamily="18" charset="0"/>
                  <a:cs typeface="Times New Roman" pitchFamily="18" charset="0"/>
                </a:rPr>
                <a:t>Khỏi án phạt muôn đời</a:t>
              </a:r>
              <a:endParaRPr kumimoji="0" lang="en-US"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Được lên thiên đàng</a:t>
              </a:r>
              <a:endParaRPr kumimoji="0" lang="en-US"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Được yêu mến</a:t>
              </a:r>
              <a:endParaRPr kumimoji="0" lang="vi-VN"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Cho sống lại</a:t>
              </a:r>
              <a:endParaRPr kumimoji="0" lang="vi-VN" sz="48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grpSp>
        <p:nvGrpSpPr>
          <p:cNvPr id="9" name="Group 33"/>
          <p:cNvGrpSpPr>
            <a:grpSpLocks/>
          </p:cNvGrpSpPr>
          <p:nvPr/>
        </p:nvGrpSpPr>
        <p:grpSpPr bwMode="auto">
          <a:xfrm>
            <a:off x="-36604" y="5353802"/>
            <a:ext cx="12240986" cy="818478"/>
            <a:chOff x="-1896924" y="3209495"/>
            <a:chExt cx="10567018" cy="701539"/>
          </a:xfrm>
        </p:grpSpPr>
        <p:sp>
          <p:nvSpPr>
            <p:cNvPr id="19" name="AutoShape 46"/>
            <p:cNvSpPr>
              <a:spLocks noChangeArrowheads="1"/>
            </p:cNvSpPr>
            <p:nvPr/>
          </p:nvSpPr>
          <p:spPr bwMode="auto">
            <a:xfrm>
              <a:off x="-1896924" y="3209495"/>
              <a:ext cx="835154" cy="685800"/>
            </a:xfrm>
            <a:prstGeom prst="flowChartAlternateProcess">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prstClr val="white"/>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8975" y="3225234"/>
              <a:ext cx="9639069" cy="6858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rPr>
                <a:t>Cho sống lại</a:t>
              </a:r>
              <a:endParaRPr kumimoji="0" lang="vi-VN" sz="4800" b="1" i="0" u="none" strike="noStrike" kern="1200" cap="none" spc="0" normalizeH="0" baseline="0" noProof="0" dirty="0">
                <a:ln>
                  <a:noFill/>
                </a:ln>
                <a:solidFill>
                  <a:prstClr val="white"/>
                </a:solidFill>
                <a:effectLst/>
                <a:uLnTx/>
                <a:uFillTx/>
                <a:latin typeface="Times New Roman" pitchFamily="18" charset="0"/>
                <a:ea typeface="+mn-ea"/>
                <a:cs typeface="Times New Roman"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61368" y="-63442"/>
            <a:ext cx="12240986" cy="26787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dirty="0">
                <a:solidFill>
                  <a:srgbClr val="FF0000"/>
                </a:solidFill>
                <a:latin typeface="Verdana" panose="020B0604030504040204" pitchFamily="34" charset="0"/>
                <a:ea typeface="Verdana" panose="020B0604030504040204" pitchFamily="34" charset="0"/>
              </a:rPr>
              <a:t>5</a:t>
            </a:r>
            <a:r>
              <a:rPr lang="en-US" sz="4400" b="1">
                <a:solidFill>
                  <a:srgbClr val="FF0000"/>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CHÚA GIÊSU NÓI AI ĂN THỊT VÀ UỐNG MÁU NGÀI</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THÌ NGÀY SAU HẾT NGÀI SẼ LÀM GÌ</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CHO NGƯỜI ẤY ?</a:t>
            </a:r>
          </a:p>
        </p:txBody>
      </p:sp>
    </p:spTree>
    <p:extLst>
      <p:ext uri="{BB962C8B-B14F-4D97-AF65-F5344CB8AC3E}">
        <p14:creationId xmlns:p14="http://schemas.microsoft.com/office/powerpoint/2010/main" val="30805985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761571" y="278296"/>
            <a:ext cx="7430429" cy="5425274"/>
          </a:xfrm>
          <a:prstGeom prst="cloudCallout">
            <a:avLst>
              <a:gd name="adj1" fmla="val -49404"/>
              <a:gd name="adj2" fmla="val 53096"/>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769587" y="1367790"/>
            <a:ext cx="6083719" cy="3441583"/>
          </a:xfrm>
          <a:prstGeom prst="rect">
            <a:avLst/>
          </a:prstGeom>
          <a:noFill/>
        </p:spPr>
        <p:txBody>
          <a:bodyPr wrap="square">
            <a:spAutoFit/>
          </a:bodyPr>
          <a:lstStyle/>
          <a:p>
            <a:pPr lvl="0" algn="ctr">
              <a:lnSpc>
                <a:spcPct val="107000"/>
              </a:lnSpc>
              <a:spcAft>
                <a:spcPts val="800"/>
              </a:spcAft>
            </a:pPr>
            <a:r>
              <a:rPr lang="en-US" sz="52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a:t>
            </a:r>
            <a:r>
              <a:rPr lang="en-US" sz="5200" b="1" err="1">
                <a:solidFill>
                  <a:prstClr val="white"/>
                </a:solidFill>
                <a:latin typeface="Verdana" panose="020B0604030504040204" pitchFamily="34" charset="0"/>
                <a:ea typeface="Verdana" panose="020B0604030504040204" pitchFamily="34" charset="0"/>
                <a:cs typeface="Times New Roman" panose="02020603050405020304" pitchFamily="18" charset="0"/>
              </a:rPr>
              <a:t>nhi</a:t>
            </a:r>
            <a:r>
              <a:rPr lang="en-US" sz="5200" b="1">
                <a:solidFill>
                  <a:prstClr val="white"/>
                </a:solidFill>
                <a:latin typeface="Verdana" panose="020B0604030504040204" pitchFamily="34" charset="0"/>
                <a:ea typeface="Verdana" panose="020B0604030504040204" pitchFamily="34" charset="0"/>
                <a:cs typeface="Times New Roman" panose="02020603050405020304" pitchFamily="18" charset="0"/>
              </a:rPr>
              <a:t> muốn sống đời đời cần phải làm gì?</a:t>
            </a:r>
            <a:endParaRPr kumimoji="0" lang="en-US" sz="52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22578"/>
            <a:ext cx="12192000" cy="5903892"/>
          </a:xfrm>
        </p:spPr>
        <p:txBody>
          <a:bodyPr anchor="ctr">
            <a:noAutofit/>
          </a:bodyPr>
          <a:lstStyle/>
          <a:p>
            <a:pPr marL="0" indent="0" algn="just">
              <a:lnSpc>
                <a:spcPct val="100000"/>
              </a:lnSpc>
              <a:buNone/>
            </a:pPr>
            <a:r>
              <a:rPr lang="vi-VN" sz="6600" b="1">
                <a:effectLst/>
                <a:latin typeface="Verdana" panose="020B0604030504040204" pitchFamily="34" charset="0"/>
                <a:ea typeface="Times New Roman" panose="02020603050405020304" pitchFamily="18" charset="0"/>
              </a:rPr>
              <a:t>Khi ấy, Đức Giê-su nói với người Do-thái rằng: “Tôi là bánh hằng sống từ trời xuống. Ai ăn bánh này, sẽ được sống muôn đời. </a:t>
            </a:r>
            <a:endParaRPr lang="en-US" sz="6600" dirty="0"/>
          </a:p>
        </p:txBody>
      </p:sp>
      <p:sp>
        <p:nvSpPr>
          <p:cNvPr id="8" name="TextBox 7">
            <a:extLst>
              <a:ext uri="{FF2B5EF4-FFF2-40B4-BE49-F238E27FC236}">
                <a16:creationId xmlns:a16="http://schemas.microsoft.com/office/drawing/2014/main" id="{53D1A515-5A14-4D60-B4DD-51DDF5EC02A1}"/>
              </a:ext>
            </a:extLst>
          </p:cNvPr>
          <p:cNvSpPr txBox="1"/>
          <p:nvPr/>
        </p:nvSpPr>
        <p:spPr>
          <a:xfrm>
            <a:off x="0" y="192359"/>
            <a:ext cx="12192000" cy="569387"/>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1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TIN MỪNG CHÚA GIÊ-SU KI-TÔ THEO THÁNH GIO-AN</a:t>
            </a:r>
            <a:endParaRPr kumimoji="0" lang="en-US" sz="3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6826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effectLst/>
                <a:latin typeface="Verdana" panose="020B0604030504040204" pitchFamily="34" charset="0"/>
                <a:ea typeface="Verdana" panose="020B0604030504040204" pitchFamily="34" charset="0"/>
                <a:cs typeface="Times New Roman" panose="02020603050405020304" pitchFamily="18" charset="0"/>
              </a:rPr>
              <a:t>Và bánh tôi sẽ ban tặng, chính là thịt tôi đây, để cho thế gian được sống.”</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60237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effectLst/>
                <a:latin typeface="Verdana" panose="020B0604030504040204" pitchFamily="34" charset="0"/>
                <a:ea typeface="Verdana" panose="020B0604030504040204" pitchFamily="34" charset="0"/>
                <a:cs typeface="Times New Roman" panose="02020603050405020304" pitchFamily="18" charset="0"/>
              </a:rPr>
              <a:t>Người Do-thái liền tranh luận sôi nổi với nhau. Họ nói : “Làm sao ông này có thể cho chúng ta ăn thịt ông ta được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73850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effectLst/>
                <a:latin typeface="Verdana" panose="020B0604030504040204" pitchFamily="34" charset="0"/>
                <a:ea typeface="Verdana" panose="020B0604030504040204" pitchFamily="34" charset="0"/>
                <a:cs typeface="Times New Roman" panose="02020603050405020304" pitchFamily="18" charset="0"/>
              </a:rPr>
              <a:t>Đức Giê-su nói với họ: “Thật, tôi bảo thật các ông: nếu các ông không ăn thịt và uống máu Con Người, các ông không có sự sống nơi mình.</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95980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effectLst/>
                <a:latin typeface="Verdana" panose="020B0604030504040204" pitchFamily="34" charset="0"/>
                <a:ea typeface="Verdana" panose="020B0604030504040204" pitchFamily="34" charset="0"/>
                <a:cs typeface="Times New Roman" panose="02020603050405020304" pitchFamily="18" charset="0"/>
              </a:rPr>
              <a:t>Ai ăn thịt và uống máu tôi, thì được sống muôn đời, và tôi sẽ cho người ấy sống lại vào ngày sau hết, vì thịt tôi thật là của ăn, </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469207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effectLst/>
                <a:latin typeface="Verdana" panose="020B0604030504040204" pitchFamily="34" charset="0"/>
                <a:ea typeface="Verdana" panose="020B0604030504040204" pitchFamily="34" charset="0"/>
                <a:cs typeface="Times New Roman" panose="02020603050405020304" pitchFamily="18" charset="0"/>
              </a:rPr>
              <a:t>và máu tôi thật là của uống.</a:t>
            </a:r>
            <a:r>
              <a:rPr lang="en-US" sz="7200" b="1">
                <a:effectLst/>
                <a:latin typeface="Verdana" panose="020B0604030504040204" pitchFamily="34" charset="0"/>
                <a:ea typeface="Verdana" panose="020B0604030504040204" pitchFamily="34" charset="0"/>
                <a:cs typeface="Times New Roman" panose="02020603050405020304" pitchFamily="18" charset="0"/>
              </a:rPr>
              <a:t> </a:t>
            </a:r>
            <a:r>
              <a:rPr lang="vi-VN" sz="7200" b="1">
                <a:effectLst/>
                <a:latin typeface="Verdana" panose="020B0604030504040204" pitchFamily="34" charset="0"/>
                <a:ea typeface="Verdana" panose="020B0604030504040204" pitchFamily="34" charset="0"/>
                <a:cs typeface="Times New Roman" panose="02020603050405020304" pitchFamily="18" charset="0"/>
              </a:rPr>
              <a:t>Ai ăn thịt và uống máu tôi, thì ở lại trong tôi, và tôi ở lại trong người ấy.</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964077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effectLst/>
                <a:latin typeface="Verdana" panose="020B0604030504040204" pitchFamily="34" charset="0"/>
                <a:ea typeface="Verdana" panose="020B0604030504040204" pitchFamily="34" charset="0"/>
                <a:cs typeface="Times New Roman" panose="02020603050405020304" pitchFamily="18" charset="0"/>
              </a:rPr>
              <a:t>Như Chúa Cha là Đấng hằng sống đã sai tôi, và tôi sống nhờ Chúa Cha thế nào, thì kẻ ăn tôi, cũng sẽ nhờ tôi mà được sống như vậy.</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519351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effectLst/>
                <a:latin typeface="Verdana" panose="020B0604030504040204" pitchFamily="34" charset="0"/>
                <a:ea typeface="Verdana" panose="020B0604030504040204" pitchFamily="34" charset="0"/>
                <a:cs typeface="Times New Roman" panose="02020603050405020304" pitchFamily="18" charset="0"/>
              </a:rPr>
              <a:t>Đây là bánh từ trời xuống, không phải như bánh tổ tiên các ông đã ăn, và họ đã chết. Ai ăn bánh này, sẽ được sống muôn đời.”</a:t>
            </a:r>
            <a:r>
              <a:rPr lang="en-US" sz="6600" b="1">
                <a:effectLst/>
                <a:latin typeface="Verdana" panose="020B0604030504040204" pitchFamily="34" charset="0"/>
                <a:ea typeface="Verdana" panose="020B0604030504040204" pitchFamily="34" charset="0"/>
                <a:cs typeface="Times New Roman" panose="02020603050405020304" pitchFamily="18" charset="0"/>
              </a:rPr>
              <a:t> </a:t>
            </a:r>
            <a:r>
              <a:rPr lang="en-US" sz="5400" b="1">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Đó là L</a:t>
            </a: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ời Chúa</a:t>
            </a:r>
            <a:endParaRPr lang="en-US" sz="66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2352069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3180</TotalTime>
  <Words>809</Words>
  <Application>Microsoft Office PowerPoint</Application>
  <PresentationFormat>Widescreen</PresentationFormat>
  <Paragraphs>228</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Algerian</vt:lpstr>
      <vt:lpstr>Arial</vt:lpstr>
      <vt:lpstr>Calibri</vt:lpstr>
      <vt:lpstr>Calibri Light</vt:lpstr>
      <vt:lpstr>Tahoma</vt:lpstr>
      <vt:lpstr>Times New Roman</vt:lpstr>
      <vt:lpstr>Verdana</vt:lpstr>
      <vt:lpstr>1_Office Theme</vt:lpstr>
      <vt:lpstr>PowerPoint Presentation</vt:lpstr>
      <vt:lpstr>PowerPoint Presentation</vt:lpstr>
      <vt:lpstr>Và bánh tôi sẽ ban tặng, chính là thịt tôi đây, để cho thế gian được sống.”</vt:lpstr>
      <vt:lpstr>Người Do-thái liền tranh luận sôi nổi với nhau. Họ nói : “Làm sao ông này có thể cho chúng ta ăn thịt ông ta được ?”</vt:lpstr>
      <vt:lpstr>Đức Giê-su nói với họ: “Thật, tôi bảo thật các ông: nếu các ông không ăn thịt và uống máu Con Người, các ông không có sự sống nơi mình.</vt:lpstr>
      <vt:lpstr>Ai ăn thịt và uống máu tôi, thì được sống muôn đời, và tôi sẽ cho người ấy sống lại vào ngày sau hết, vì thịt tôi thật là của ăn, </vt:lpstr>
      <vt:lpstr>và máu tôi thật là của uống. Ai ăn thịt và uống máu tôi, thì ở lại trong tôi, và tôi ở lại trong người ấy.</vt:lpstr>
      <vt:lpstr>Như Chúa Cha là Đấng hằng sống đã sai tôi, và tôi sống nhờ Chúa Cha thế nào, thì kẻ ăn tôi, cũng sẽ nhờ tôi mà được sống như vậy.</vt:lpstr>
      <vt:lpstr>Đây là bánh từ trời xuống, không phải như bánh tổ tiên các ông đã ăn, và họ đã chết. Ai ăn bánh này, sẽ được sống muôn đời.”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61</cp:revision>
  <dcterms:created xsi:type="dcterms:W3CDTF">2020-05-22T13:54:49Z</dcterms:created>
  <dcterms:modified xsi:type="dcterms:W3CDTF">2024-08-16T02:39:25Z</dcterms:modified>
</cp:coreProperties>
</file>