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288" r:id="rId15"/>
    <p:sldId id="293" r:id="rId16"/>
    <p:sldId id="303" r:id="rId17"/>
    <p:sldId id="301" r:id="rId18"/>
    <p:sldId id="260" r:id="rId19"/>
    <p:sldId id="261" r:id="rId20"/>
    <p:sldId id="299" r:id="rId21"/>
    <p:sldId id="298" r:id="rId22"/>
    <p:sldId id="297" r:id="rId23"/>
    <p:sldId id="302" r:id="rId24"/>
    <p:sldId id="29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320" y="6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02/08/2024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761305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XVIII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B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Tổ tiên chúng tôi đã ăn man-na trong sa mạc, như có lời chép: Người đã cho họ ăn bánh bởi trời.”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522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đáp: “Thật, tôi bảo thật các ông, không phải ông Mô-sê đã cho các ông ăn bánh bởi trời đâu, mà chính là Cha tôi cho các ông ăn bánh bởi trời,</a:t>
            </a:r>
            <a:endParaRPr lang="en-US" sz="6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34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bánh đích thực, vì bánh Thiên Chúa ban là bánh từ trời xuống, bánh đem lại sự sống cho thế gian.”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941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Họ liền nói: “Thưa Ngài, xin cho chúng tôi được ăn mãi thứ bánh ấy.” Đức Giê-su bảo họ: “Chính tôi là bánh trường sinh.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64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đến với tôi, không hề phải đói; ai tin vào tôi, chẳng khát bao giờ!”.</a:t>
            </a:r>
            <a:r>
              <a:rPr lang="en-US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8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68020" y="65348"/>
            <a:ext cx="555879" cy="53952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68021" y="692681"/>
            <a:ext cx="555879" cy="53952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68021" y="1279080"/>
            <a:ext cx="555879" cy="53952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68021" y="1857289"/>
            <a:ext cx="555879" cy="53952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68021" y="2458358"/>
            <a:ext cx="555879" cy="53952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68021" y="3056887"/>
            <a:ext cx="555879" cy="53952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168021" y="3652876"/>
            <a:ext cx="555879" cy="53952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39D121-5D7B-4096-AC15-7D99D03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651680"/>
              </p:ext>
            </p:extLst>
          </p:nvPr>
        </p:nvGraphicFramePr>
        <p:xfrm>
          <a:off x="1088334" y="48646"/>
          <a:ext cx="10539789" cy="5405755"/>
        </p:xfrm>
        <a:graphic>
          <a:graphicData uri="http://schemas.openxmlformats.org/drawingml/2006/table">
            <a:tbl>
              <a:tblPr firstRow="1" firstCol="1" bandRow="1"/>
              <a:tblGrid>
                <a:gridCol w="810753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562464767"/>
                    </a:ext>
                  </a:extLst>
                </a:gridCol>
              </a:tblGrid>
              <a:tr h="582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582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582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582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582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582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582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582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Ự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  <a:tr h="5827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894515"/>
                  </a:ext>
                </a:extLst>
              </a:tr>
            </a:tbl>
          </a:graphicData>
        </a:graphic>
      </p:graphicFrame>
      <p:sp>
        <p:nvSpPr>
          <p:cNvPr id="77" name="Star: 10 Points 76">
            <a:extLst>
              <a:ext uri="{FF2B5EF4-FFF2-40B4-BE49-F238E27FC236}">
                <a16:creationId xmlns:a16="http://schemas.microsoft.com/office/drawing/2014/main" id="{37585962-43AA-4829-99D2-B102AE264020}"/>
              </a:ext>
            </a:extLst>
          </p:cNvPr>
          <p:cNvSpPr/>
          <p:nvPr/>
        </p:nvSpPr>
        <p:spPr>
          <a:xfrm>
            <a:off x="168021" y="4238221"/>
            <a:ext cx="555879" cy="53952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1484CB5-CA5B-422D-84D5-399513C9A8EF}"/>
              </a:ext>
            </a:extLst>
          </p:cNvPr>
          <p:cNvSpPr/>
          <p:nvPr/>
        </p:nvSpPr>
        <p:spPr>
          <a:xfrm>
            <a:off x="-1339" y="5502721"/>
            <a:ext cx="12192000" cy="13652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 C</a:t>
            </a:r>
            <a:r>
              <a:rPr lang="en-US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HÚA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n-US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IÊ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THÌ DÂN CHÚNG ĐI TÌM NGÀI VÌ ĐÃ ĐƯỢC GÌ?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59C32836-0B4D-466C-A2BF-CD5A67868AF6}"/>
              </a:ext>
            </a:extLst>
          </p:cNvPr>
          <p:cNvSpPr/>
          <p:nvPr/>
        </p:nvSpPr>
        <p:spPr>
          <a:xfrm>
            <a:off x="2707042" y="40661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Star: 10 Points 74">
            <a:extLst>
              <a:ext uri="{FF2B5EF4-FFF2-40B4-BE49-F238E27FC236}">
                <a16:creationId xmlns:a16="http://schemas.microsoft.com/office/drawing/2014/main" id="{3D678745-210F-4B29-B786-39386AFADA69}"/>
              </a:ext>
            </a:extLst>
          </p:cNvPr>
          <p:cNvSpPr/>
          <p:nvPr/>
        </p:nvSpPr>
        <p:spPr>
          <a:xfrm>
            <a:off x="175641" y="4840201"/>
            <a:ext cx="555879" cy="53952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55F8B6B5-E39D-4BBF-8AD9-8F4106488BD4}"/>
              </a:ext>
            </a:extLst>
          </p:cNvPr>
          <p:cNvSpPr/>
          <p:nvPr/>
        </p:nvSpPr>
        <p:spPr>
          <a:xfrm>
            <a:off x="3522382" y="40661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55D5465-7A42-4B80-B554-A3C32D2186CD}"/>
              </a:ext>
            </a:extLst>
          </p:cNvPr>
          <p:cNvSpPr/>
          <p:nvPr/>
        </p:nvSpPr>
        <p:spPr>
          <a:xfrm>
            <a:off x="4328578" y="4167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638F533-4C3C-467B-88F7-7B132A630EFA}"/>
              </a:ext>
            </a:extLst>
          </p:cNvPr>
          <p:cNvSpPr/>
          <p:nvPr/>
        </p:nvSpPr>
        <p:spPr>
          <a:xfrm>
            <a:off x="5143918" y="4167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79D708F-CC13-4636-9E63-2E55F773B3BE}"/>
              </a:ext>
            </a:extLst>
          </p:cNvPr>
          <p:cNvSpPr/>
          <p:nvPr/>
        </p:nvSpPr>
        <p:spPr>
          <a:xfrm>
            <a:off x="5950114" y="3999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9A5C31B-CCD2-4AAB-B16C-D884C9BCE2BD}"/>
              </a:ext>
            </a:extLst>
          </p:cNvPr>
          <p:cNvSpPr/>
          <p:nvPr/>
        </p:nvSpPr>
        <p:spPr>
          <a:xfrm>
            <a:off x="6765454" y="3999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89B1EA4-59EA-4770-A49C-E27668839AB0}"/>
              </a:ext>
            </a:extLst>
          </p:cNvPr>
          <p:cNvSpPr/>
          <p:nvPr/>
        </p:nvSpPr>
        <p:spPr>
          <a:xfrm>
            <a:off x="7571650" y="4100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B76130C-5A05-4ECE-AE9D-BEA8AC1B18FE}"/>
              </a:ext>
            </a:extLst>
          </p:cNvPr>
          <p:cNvSpPr/>
          <p:nvPr/>
        </p:nvSpPr>
        <p:spPr>
          <a:xfrm>
            <a:off x="8386990" y="4100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F75D367-EB5E-4F76-91FC-EF6B74CC284E}"/>
              </a:ext>
            </a:extLst>
          </p:cNvPr>
          <p:cNvSpPr/>
          <p:nvPr/>
        </p:nvSpPr>
        <p:spPr>
          <a:xfrm>
            <a:off x="9191662" y="3840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C399B75-2574-4DE0-A556-F0388856CAC0}"/>
              </a:ext>
            </a:extLst>
          </p:cNvPr>
          <p:cNvSpPr/>
          <p:nvPr/>
        </p:nvSpPr>
        <p:spPr>
          <a:xfrm>
            <a:off x="10007002" y="3840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8059663-A4C6-42E3-8C6F-13E7A6BDD5A8}"/>
              </a:ext>
            </a:extLst>
          </p:cNvPr>
          <p:cNvSpPr/>
          <p:nvPr/>
        </p:nvSpPr>
        <p:spPr>
          <a:xfrm>
            <a:off x="3522382" y="644734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E2863B0-4A1E-4027-B86A-94EEF00F69E5}"/>
              </a:ext>
            </a:extLst>
          </p:cNvPr>
          <p:cNvSpPr/>
          <p:nvPr/>
        </p:nvSpPr>
        <p:spPr>
          <a:xfrm>
            <a:off x="4328578" y="645750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3AC5EB6-BF6F-436C-8138-810AC6014482}"/>
              </a:ext>
            </a:extLst>
          </p:cNvPr>
          <p:cNvSpPr/>
          <p:nvPr/>
        </p:nvSpPr>
        <p:spPr>
          <a:xfrm>
            <a:off x="5143918" y="645750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0EE4151-0CB0-4F73-A42E-62981326BA84}"/>
              </a:ext>
            </a:extLst>
          </p:cNvPr>
          <p:cNvSpPr/>
          <p:nvPr/>
        </p:nvSpPr>
        <p:spPr>
          <a:xfrm>
            <a:off x="5950114" y="644066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17803231-6CA9-4982-9DA9-699DE3ADF762}"/>
              </a:ext>
            </a:extLst>
          </p:cNvPr>
          <p:cNvSpPr/>
          <p:nvPr/>
        </p:nvSpPr>
        <p:spPr>
          <a:xfrm>
            <a:off x="6765454" y="644066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B641625-61B6-4F07-82F3-34FFB7109B52}"/>
              </a:ext>
            </a:extLst>
          </p:cNvPr>
          <p:cNvSpPr/>
          <p:nvPr/>
        </p:nvSpPr>
        <p:spPr>
          <a:xfrm>
            <a:off x="7571650" y="645082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C3D7C7D-5B5C-4450-A17C-403467553720}"/>
              </a:ext>
            </a:extLst>
          </p:cNvPr>
          <p:cNvSpPr/>
          <p:nvPr/>
        </p:nvSpPr>
        <p:spPr>
          <a:xfrm>
            <a:off x="8386990" y="645082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32D0D2A7-0989-4D2C-AA24-1B63F1FAA5EE}"/>
              </a:ext>
            </a:extLst>
          </p:cNvPr>
          <p:cNvSpPr/>
          <p:nvPr/>
        </p:nvSpPr>
        <p:spPr>
          <a:xfrm>
            <a:off x="9191662" y="642482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CDB56BB9-4757-4062-9347-3902484F85DE}"/>
              </a:ext>
            </a:extLst>
          </p:cNvPr>
          <p:cNvSpPr/>
          <p:nvPr/>
        </p:nvSpPr>
        <p:spPr>
          <a:xfrm>
            <a:off x="2714662" y="1231474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73CC8815-5DAD-4AE7-9CE4-AD15ABE2CE2C}"/>
              </a:ext>
            </a:extLst>
          </p:cNvPr>
          <p:cNvSpPr/>
          <p:nvPr/>
        </p:nvSpPr>
        <p:spPr>
          <a:xfrm>
            <a:off x="3520858" y="1232490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45A91A43-ED97-4739-8E7B-407B9A4529EE}"/>
              </a:ext>
            </a:extLst>
          </p:cNvPr>
          <p:cNvSpPr/>
          <p:nvPr/>
        </p:nvSpPr>
        <p:spPr>
          <a:xfrm>
            <a:off x="4336198" y="1232490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5DD0D914-A558-4A19-B4C3-FA0959231284}"/>
              </a:ext>
            </a:extLst>
          </p:cNvPr>
          <p:cNvSpPr/>
          <p:nvPr/>
        </p:nvSpPr>
        <p:spPr>
          <a:xfrm>
            <a:off x="5142394" y="1230806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ECE54DF1-384E-43C9-9010-B6AAEEAE19A5}"/>
              </a:ext>
            </a:extLst>
          </p:cNvPr>
          <p:cNvSpPr/>
          <p:nvPr/>
        </p:nvSpPr>
        <p:spPr>
          <a:xfrm>
            <a:off x="5957734" y="1230806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D845EF38-6580-45BA-B459-1F797B03D1A6}"/>
              </a:ext>
            </a:extLst>
          </p:cNvPr>
          <p:cNvSpPr/>
          <p:nvPr/>
        </p:nvSpPr>
        <p:spPr>
          <a:xfrm>
            <a:off x="6763930" y="1231822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3D602EC1-6480-45D3-B08D-6505C487CFAA}"/>
              </a:ext>
            </a:extLst>
          </p:cNvPr>
          <p:cNvSpPr/>
          <p:nvPr/>
        </p:nvSpPr>
        <p:spPr>
          <a:xfrm>
            <a:off x="7579270" y="1231822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BE3C9D34-30F1-4C8B-9999-C8F41C149CC0}"/>
              </a:ext>
            </a:extLst>
          </p:cNvPr>
          <p:cNvSpPr/>
          <p:nvPr/>
        </p:nvSpPr>
        <p:spPr>
          <a:xfrm>
            <a:off x="8383942" y="1229222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DECACAC-1446-4C05-9CC9-0FF6D58C40B9}"/>
              </a:ext>
            </a:extLst>
          </p:cNvPr>
          <p:cNvSpPr/>
          <p:nvPr/>
        </p:nvSpPr>
        <p:spPr>
          <a:xfrm>
            <a:off x="3522382" y="1831361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8A67FDC4-9E9F-428B-8E1A-7139337BF1D6}"/>
              </a:ext>
            </a:extLst>
          </p:cNvPr>
          <p:cNvSpPr/>
          <p:nvPr/>
        </p:nvSpPr>
        <p:spPr>
          <a:xfrm>
            <a:off x="4328578" y="183237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36F54E57-F11E-4727-9DED-7F1752499AEB}"/>
              </a:ext>
            </a:extLst>
          </p:cNvPr>
          <p:cNvSpPr/>
          <p:nvPr/>
        </p:nvSpPr>
        <p:spPr>
          <a:xfrm>
            <a:off x="5143918" y="183237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B38588B1-3F32-4094-B7CC-371932FB1645}"/>
              </a:ext>
            </a:extLst>
          </p:cNvPr>
          <p:cNvSpPr/>
          <p:nvPr/>
        </p:nvSpPr>
        <p:spPr>
          <a:xfrm>
            <a:off x="5950114" y="183069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F7433D55-9F82-4BBE-BBB7-C66E5B5B43A3}"/>
              </a:ext>
            </a:extLst>
          </p:cNvPr>
          <p:cNvSpPr/>
          <p:nvPr/>
        </p:nvSpPr>
        <p:spPr>
          <a:xfrm>
            <a:off x="6765454" y="183069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5B532A0-3ABA-4542-AC14-2B9263FEE2E0}"/>
              </a:ext>
            </a:extLst>
          </p:cNvPr>
          <p:cNvSpPr/>
          <p:nvPr/>
        </p:nvSpPr>
        <p:spPr>
          <a:xfrm>
            <a:off x="7571650" y="183170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A1033624-A306-460B-B242-A2537AC7A282}"/>
              </a:ext>
            </a:extLst>
          </p:cNvPr>
          <p:cNvSpPr/>
          <p:nvPr/>
        </p:nvSpPr>
        <p:spPr>
          <a:xfrm>
            <a:off x="1891702" y="2418101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4B374BDE-4E6F-4222-81C8-78914C8B2DDE}"/>
              </a:ext>
            </a:extLst>
          </p:cNvPr>
          <p:cNvSpPr/>
          <p:nvPr/>
        </p:nvSpPr>
        <p:spPr>
          <a:xfrm>
            <a:off x="2707042" y="2418101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F2CAEE19-6C33-4321-9717-E20076D87B18}"/>
              </a:ext>
            </a:extLst>
          </p:cNvPr>
          <p:cNvSpPr/>
          <p:nvPr/>
        </p:nvSpPr>
        <p:spPr>
          <a:xfrm>
            <a:off x="3513238" y="241911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0663A32-1385-48DF-9268-0F5F03CA3C65}"/>
              </a:ext>
            </a:extLst>
          </p:cNvPr>
          <p:cNvSpPr/>
          <p:nvPr/>
        </p:nvSpPr>
        <p:spPr>
          <a:xfrm>
            <a:off x="4328578" y="241911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46649F88-98BB-421A-9359-8CBB1D2C7E24}"/>
              </a:ext>
            </a:extLst>
          </p:cNvPr>
          <p:cNvSpPr/>
          <p:nvPr/>
        </p:nvSpPr>
        <p:spPr>
          <a:xfrm>
            <a:off x="5134774" y="241743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6981466-8486-445B-AB52-CE5B7D6098D5}"/>
              </a:ext>
            </a:extLst>
          </p:cNvPr>
          <p:cNvSpPr/>
          <p:nvPr/>
        </p:nvSpPr>
        <p:spPr>
          <a:xfrm>
            <a:off x="5950114" y="241743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6466EC3D-4E57-4862-AD6E-34A16E951705}"/>
              </a:ext>
            </a:extLst>
          </p:cNvPr>
          <p:cNvSpPr/>
          <p:nvPr/>
        </p:nvSpPr>
        <p:spPr>
          <a:xfrm>
            <a:off x="6756310" y="241844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A57585D5-71D5-45FC-B2AF-45B26E6FBCE5}"/>
              </a:ext>
            </a:extLst>
          </p:cNvPr>
          <p:cNvSpPr/>
          <p:nvPr/>
        </p:nvSpPr>
        <p:spPr>
          <a:xfrm>
            <a:off x="7571650" y="241844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38D060CF-22B8-4B73-A46C-709C0C8E8E6A}"/>
              </a:ext>
            </a:extLst>
          </p:cNvPr>
          <p:cNvSpPr/>
          <p:nvPr/>
        </p:nvSpPr>
        <p:spPr>
          <a:xfrm>
            <a:off x="2714662" y="3027701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E01B2556-6C7A-4E94-B9A7-4F4393BAEA38}"/>
              </a:ext>
            </a:extLst>
          </p:cNvPr>
          <p:cNvSpPr/>
          <p:nvPr/>
        </p:nvSpPr>
        <p:spPr>
          <a:xfrm>
            <a:off x="3530002" y="3027701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5B87E9C-07CD-4706-AC03-896642DCF701}"/>
              </a:ext>
            </a:extLst>
          </p:cNvPr>
          <p:cNvSpPr/>
          <p:nvPr/>
        </p:nvSpPr>
        <p:spPr>
          <a:xfrm>
            <a:off x="4336198" y="302871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0AB7B1D2-3AD1-4140-BE60-98C480CC63B5}"/>
              </a:ext>
            </a:extLst>
          </p:cNvPr>
          <p:cNvSpPr/>
          <p:nvPr/>
        </p:nvSpPr>
        <p:spPr>
          <a:xfrm>
            <a:off x="5151538" y="302871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62976D32-3A30-4A87-8CDB-2BF42837B7A1}"/>
              </a:ext>
            </a:extLst>
          </p:cNvPr>
          <p:cNvSpPr/>
          <p:nvPr/>
        </p:nvSpPr>
        <p:spPr>
          <a:xfrm>
            <a:off x="5957734" y="302703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DD016DDF-FB84-42CB-B94F-B45AB6AB225D}"/>
              </a:ext>
            </a:extLst>
          </p:cNvPr>
          <p:cNvSpPr/>
          <p:nvPr/>
        </p:nvSpPr>
        <p:spPr>
          <a:xfrm>
            <a:off x="6773074" y="302703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D779DAB8-0F00-4802-9A92-79C9E88E7746}"/>
              </a:ext>
            </a:extLst>
          </p:cNvPr>
          <p:cNvSpPr/>
          <p:nvPr/>
        </p:nvSpPr>
        <p:spPr>
          <a:xfrm>
            <a:off x="7579270" y="302804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5BC5FF75-E306-4AC9-A56C-725D89906D46}"/>
              </a:ext>
            </a:extLst>
          </p:cNvPr>
          <p:cNvSpPr/>
          <p:nvPr/>
        </p:nvSpPr>
        <p:spPr>
          <a:xfrm>
            <a:off x="8394610" y="302804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296C2148-89E6-4B25-9C6D-E2C2EB8F7768}"/>
              </a:ext>
            </a:extLst>
          </p:cNvPr>
          <p:cNvSpPr/>
          <p:nvPr/>
        </p:nvSpPr>
        <p:spPr>
          <a:xfrm>
            <a:off x="9199282" y="302544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25DD9B2-6351-4E42-84CD-F018CFDD3DA4}"/>
              </a:ext>
            </a:extLst>
          </p:cNvPr>
          <p:cNvSpPr/>
          <p:nvPr/>
        </p:nvSpPr>
        <p:spPr>
          <a:xfrm>
            <a:off x="3514762" y="3644921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4E364290-5A6F-484C-BD2A-E54D2C73805E}"/>
              </a:ext>
            </a:extLst>
          </p:cNvPr>
          <p:cNvSpPr/>
          <p:nvPr/>
        </p:nvSpPr>
        <p:spPr>
          <a:xfrm>
            <a:off x="4330102" y="3644921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CBF8CDD2-7D5E-4EA3-9192-82151BFCB364}"/>
              </a:ext>
            </a:extLst>
          </p:cNvPr>
          <p:cNvSpPr/>
          <p:nvPr/>
        </p:nvSpPr>
        <p:spPr>
          <a:xfrm>
            <a:off x="5136298" y="364593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FB4B84AD-D8CD-4D07-BF58-F69F11EDEA65}"/>
              </a:ext>
            </a:extLst>
          </p:cNvPr>
          <p:cNvSpPr/>
          <p:nvPr/>
        </p:nvSpPr>
        <p:spPr>
          <a:xfrm>
            <a:off x="5951638" y="364593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6EAD3A7A-2159-4AF9-97D3-A64645727DE2}"/>
              </a:ext>
            </a:extLst>
          </p:cNvPr>
          <p:cNvSpPr/>
          <p:nvPr/>
        </p:nvSpPr>
        <p:spPr>
          <a:xfrm>
            <a:off x="6757834" y="364425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7B0ADCFF-AD14-4CCD-B679-C10C0DF93AE4}"/>
              </a:ext>
            </a:extLst>
          </p:cNvPr>
          <p:cNvSpPr/>
          <p:nvPr/>
        </p:nvSpPr>
        <p:spPr>
          <a:xfrm>
            <a:off x="7573174" y="364425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4051B236-D20A-499E-868D-E4BB6AF75788}"/>
              </a:ext>
            </a:extLst>
          </p:cNvPr>
          <p:cNvSpPr/>
          <p:nvPr/>
        </p:nvSpPr>
        <p:spPr>
          <a:xfrm>
            <a:off x="8379370" y="364526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674D25EC-CE73-45CC-AF50-6CFD550F24F9}"/>
              </a:ext>
            </a:extLst>
          </p:cNvPr>
          <p:cNvSpPr/>
          <p:nvPr/>
        </p:nvSpPr>
        <p:spPr>
          <a:xfrm>
            <a:off x="9194710" y="364526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438528BB-DE63-48C1-B211-A175C32E6DBA}"/>
              </a:ext>
            </a:extLst>
          </p:cNvPr>
          <p:cNvSpPr/>
          <p:nvPr/>
        </p:nvSpPr>
        <p:spPr>
          <a:xfrm>
            <a:off x="9999382" y="364266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8917472-465F-4D45-9727-9FBBBF233973}"/>
              </a:ext>
            </a:extLst>
          </p:cNvPr>
          <p:cNvSpPr/>
          <p:nvPr/>
        </p:nvSpPr>
        <p:spPr>
          <a:xfrm>
            <a:off x="4328578" y="424791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5E4E1778-C93E-4587-8AB1-DF81789A2F5F}"/>
              </a:ext>
            </a:extLst>
          </p:cNvPr>
          <p:cNvSpPr/>
          <p:nvPr/>
        </p:nvSpPr>
        <p:spPr>
          <a:xfrm>
            <a:off x="5143918" y="424791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533A0A18-9007-42E5-BAD4-DBF101F7473B}"/>
              </a:ext>
            </a:extLst>
          </p:cNvPr>
          <p:cNvSpPr/>
          <p:nvPr/>
        </p:nvSpPr>
        <p:spPr>
          <a:xfrm>
            <a:off x="5950114" y="424623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DCFEA207-A683-4033-8D1A-1CA87A2F8FC9}"/>
              </a:ext>
            </a:extLst>
          </p:cNvPr>
          <p:cNvSpPr/>
          <p:nvPr/>
        </p:nvSpPr>
        <p:spPr>
          <a:xfrm>
            <a:off x="6765454" y="424623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87E361DB-DC65-43A3-AFDD-B831BAE090D5}"/>
              </a:ext>
            </a:extLst>
          </p:cNvPr>
          <p:cNvSpPr/>
          <p:nvPr/>
        </p:nvSpPr>
        <p:spPr>
          <a:xfrm>
            <a:off x="7571650" y="424724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017CFD39-A460-4247-A20D-57B2E59D41A2}"/>
              </a:ext>
            </a:extLst>
          </p:cNvPr>
          <p:cNvSpPr/>
          <p:nvPr/>
        </p:nvSpPr>
        <p:spPr>
          <a:xfrm>
            <a:off x="8386990" y="424724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3927EC78-5BAB-4190-A6E6-1E1D6F1E746D}"/>
              </a:ext>
            </a:extLst>
          </p:cNvPr>
          <p:cNvSpPr/>
          <p:nvPr/>
        </p:nvSpPr>
        <p:spPr>
          <a:xfrm>
            <a:off x="2714662" y="4856501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03534E9B-A5B1-473F-9EA6-BE910E24038D}"/>
              </a:ext>
            </a:extLst>
          </p:cNvPr>
          <p:cNvSpPr/>
          <p:nvPr/>
        </p:nvSpPr>
        <p:spPr>
          <a:xfrm>
            <a:off x="3530002" y="4856501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A43C076D-96B3-4841-925F-3DC443009DAE}"/>
              </a:ext>
            </a:extLst>
          </p:cNvPr>
          <p:cNvSpPr/>
          <p:nvPr/>
        </p:nvSpPr>
        <p:spPr>
          <a:xfrm>
            <a:off x="4336198" y="485751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D585F62C-E21B-4C18-B5C8-5BECB6906D61}"/>
              </a:ext>
            </a:extLst>
          </p:cNvPr>
          <p:cNvSpPr/>
          <p:nvPr/>
        </p:nvSpPr>
        <p:spPr>
          <a:xfrm>
            <a:off x="5151538" y="4857517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40440F4E-E96B-4A61-8C4E-5E8324F4CF37}"/>
              </a:ext>
            </a:extLst>
          </p:cNvPr>
          <p:cNvSpPr/>
          <p:nvPr/>
        </p:nvSpPr>
        <p:spPr>
          <a:xfrm>
            <a:off x="5957734" y="485583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251AED35-505C-4BA9-9760-768EF8B23B49}"/>
              </a:ext>
            </a:extLst>
          </p:cNvPr>
          <p:cNvSpPr/>
          <p:nvPr/>
        </p:nvSpPr>
        <p:spPr>
          <a:xfrm>
            <a:off x="6773074" y="4855833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27C260A7-D276-4866-999B-CD591AE470B9}"/>
              </a:ext>
            </a:extLst>
          </p:cNvPr>
          <p:cNvSpPr/>
          <p:nvPr/>
        </p:nvSpPr>
        <p:spPr>
          <a:xfrm>
            <a:off x="7579270" y="485684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82551F53-1B29-4191-8310-71A2BA3C67BE}"/>
              </a:ext>
            </a:extLst>
          </p:cNvPr>
          <p:cNvSpPr/>
          <p:nvPr/>
        </p:nvSpPr>
        <p:spPr>
          <a:xfrm>
            <a:off x="8394610" y="485684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CAE59ECE-D54A-4778-9B14-F7BE962E459E}"/>
              </a:ext>
            </a:extLst>
          </p:cNvPr>
          <p:cNvSpPr/>
          <p:nvPr/>
        </p:nvSpPr>
        <p:spPr>
          <a:xfrm>
            <a:off x="9199282" y="485424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57C8209C-98E2-46FA-96CC-85D0A7B01A8D}"/>
              </a:ext>
            </a:extLst>
          </p:cNvPr>
          <p:cNvSpPr/>
          <p:nvPr/>
        </p:nvSpPr>
        <p:spPr>
          <a:xfrm>
            <a:off x="10014622" y="4854249"/>
            <a:ext cx="809588" cy="5965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CE9F4656-3459-4D1D-9E9B-3C45608D6766}"/>
              </a:ext>
            </a:extLst>
          </p:cNvPr>
          <p:cNvSpPr/>
          <p:nvPr/>
        </p:nvSpPr>
        <p:spPr>
          <a:xfrm>
            <a:off x="-1339" y="5510341"/>
            <a:ext cx="12192000" cy="13652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HÚA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n-US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IÊ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BẢO HỌ HÃY RA CÔNG LÀM VIỆC KHÔNG PHẢI VÌ LƯƠNG THỰC GÌ?</a:t>
            </a: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BD054962-5597-42EA-ACEB-2F079B47FCC4}"/>
              </a:ext>
            </a:extLst>
          </p:cNvPr>
          <p:cNvSpPr/>
          <p:nvPr/>
        </p:nvSpPr>
        <p:spPr>
          <a:xfrm>
            <a:off x="-1339" y="5502721"/>
            <a:ext cx="12192000" cy="13652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vi-VN" sz="32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LƯƠNG THỰC THƯỜNG TỒN ĐEM LẠI PHÚC TRƯỜNG SINH,</a:t>
            </a:r>
            <a:r>
              <a:rPr lang="en-US" sz="32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2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THỨ LƯƠNG THỰC AI SẼ BAN CHO CÁC ÔNG?</a:t>
            </a: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EB0710BD-9B13-40C0-BE63-7FBBC670F372}"/>
              </a:ext>
            </a:extLst>
          </p:cNvPr>
          <p:cNvSpPr/>
          <p:nvPr/>
        </p:nvSpPr>
        <p:spPr>
          <a:xfrm>
            <a:off x="-1339" y="5502721"/>
            <a:ext cx="12192000" cy="13652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DÂN CHÚNG ĐI BẰNG GÌ TỚI CA-PHÁC-NA-UM TÌM C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HÚA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IÊ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A512E3E3-BF00-4E78-BB5E-2CBA29B2CF1A}"/>
              </a:ext>
            </a:extLst>
          </p:cNvPr>
          <p:cNvSpPr/>
          <p:nvPr/>
        </p:nvSpPr>
        <p:spPr>
          <a:xfrm>
            <a:off x="-1339" y="5517961"/>
            <a:ext cx="12192000" cy="13652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CHÍNH TÔI LÀ BÁNH TRƯỜNG SINH”, ĐÓ LÀ LỜI CỦA AI?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4BAD3B22-51E2-4143-A3C7-10FCF01EEFFB}"/>
              </a:ext>
            </a:extLst>
          </p:cNvPr>
          <p:cNvSpPr/>
          <p:nvPr/>
        </p:nvSpPr>
        <p:spPr>
          <a:xfrm>
            <a:off x="-1339" y="5510341"/>
            <a:ext cx="12192000" cy="13652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vi-VN" sz="40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BÁNH TỪ TRỜI XUỐNG LÀ BÁNH AI BAN?</a:t>
            </a: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61EF9336-74CD-4FE9-9D1D-2589D1307F75}"/>
              </a:ext>
            </a:extLst>
          </p:cNvPr>
          <p:cNvSpPr/>
          <p:nvPr/>
        </p:nvSpPr>
        <p:spPr>
          <a:xfrm>
            <a:off x="-1339" y="5517961"/>
            <a:ext cx="12192000" cy="13652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BẢO HỌ: “CHÍNH TÔI LÀ BÁNH TRƯỜNG SINH AI ĐẾN VỚI TÔI, KHÔNG … … …”</a:t>
            </a: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58A7B260-C489-42E7-B94E-0C2C28815E09}"/>
              </a:ext>
            </a:extLst>
          </p:cNvPr>
          <p:cNvSpPr/>
          <p:nvPr/>
        </p:nvSpPr>
        <p:spPr>
          <a:xfrm>
            <a:off x="-1339" y="5517961"/>
            <a:ext cx="12192000" cy="13652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BÁNH THIÊN CHÚA BAN LÀ BÁNH</a:t>
            </a:r>
            <a:r>
              <a:rPr lang="en-US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 TRỜI XUỐNG, BÁNH ĐEM LẠI ĐIỀU GÌ CHO THẾ GIAN?</a:t>
            </a: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1811F1A2-CC9E-4083-99B7-5D144B3F72A8}"/>
              </a:ext>
            </a:extLst>
          </p:cNvPr>
          <p:cNvSpPr/>
          <p:nvPr/>
        </p:nvSpPr>
        <p:spPr>
          <a:xfrm>
            <a:off x="-1339" y="5510341"/>
            <a:ext cx="12192000" cy="13652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</a:t>
            </a:r>
            <a:r>
              <a:rPr lang="vi-VN" sz="36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CHÍNH CON NGƯỜI LÀ ĐẤNG THIÊN CHÚA CHA ĐÃ GHI CÁI GÌ?</a:t>
            </a:r>
          </a:p>
        </p:txBody>
      </p:sp>
    </p:spTree>
    <p:extLst>
      <p:ext uri="{BB962C8B-B14F-4D97-AF65-F5344CB8AC3E}">
        <p14:creationId xmlns:p14="http://schemas.microsoft.com/office/powerpoint/2010/main" val="20734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5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1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5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1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3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6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0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3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6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9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2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5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8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1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8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2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5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8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1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4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0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7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4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7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0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3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6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9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2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5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2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1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4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7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0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3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6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9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2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5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8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5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2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4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7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0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3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6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9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2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5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8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1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43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4" fill="hold">
                      <p:stCondLst>
                        <p:cond delay="0"/>
                      </p:stCondLst>
                      <p:childTnLst>
                        <p:par>
                          <p:cTn id="545" fill="hold">
                            <p:stCondLst>
                              <p:cond delay="0"/>
                            </p:stCondLst>
                            <p:childTnLst>
                              <p:par>
                                <p:cTn id="5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8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0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1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3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6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1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2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3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6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7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1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2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3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8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2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5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8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1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4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7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0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7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0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1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4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4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5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6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0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5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9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5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4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5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8" fill="hold">
                      <p:stCondLst>
                        <p:cond delay="indefinite"/>
                      </p:stCondLst>
                      <p:childTnLst>
                        <p:par>
                          <p:cTn id="659" fill="hold">
                            <p:stCondLst>
                              <p:cond delay="0"/>
                            </p:stCondLst>
                            <p:childTnLst>
                              <p:par>
                                <p:cTn id="66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1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4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7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0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3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6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9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2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5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8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1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</p:childTnLst>
        </p:cTn>
      </p:par>
    </p:tnLst>
    <p:bldLst>
      <p:bldP spid="155" grpId="0" animBg="1"/>
      <p:bldP spid="155" grpId="1" animBg="1"/>
      <p:bldP spid="171" grpId="1" animBg="1"/>
      <p:bldP spid="171" grpId="2" animBg="1"/>
      <p:bldP spid="76" grpId="0" animBg="1"/>
      <p:bldP spid="76" grpId="1" animBg="1"/>
      <p:bldP spid="78" grpId="0" animBg="1"/>
      <p:bldP spid="78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49" grpId="0" animBg="1"/>
      <p:bldP spid="149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F2486BC-CBB3-4A24-8051-90043475A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432465"/>
              </p:ext>
            </p:extLst>
          </p:nvPr>
        </p:nvGraphicFramePr>
        <p:xfrm>
          <a:off x="76200" y="48646"/>
          <a:ext cx="12001496" cy="6756013"/>
        </p:xfrm>
        <a:graphic>
          <a:graphicData uri="http://schemas.openxmlformats.org/drawingml/2006/table">
            <a:tbl>
              <a:tblPr firstRow="1" firstCol="1" bandRow="1"/>
              <a:tblGrid>
                <a:gridCol w="923192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562464767"/>
                    </a:ext>
                  </a:extLst>
                </a:gridCol>
              </a:tblGrid>
              <a:tr h="741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741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741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741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741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761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761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761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Ự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400" b="1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  <a:tr h="761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894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Tin vào Đấng Người đã sai đến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Tin vào lời ông Gioan tẩy giả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Hãy luôn ăn chay cầu nguyện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Hãy sám hối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49019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Tin vào Đấng Người đã sai đến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 SU NÓI: VIỆC THIÊN CHÚA 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MUỐN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ÔNG LÀM GÌ?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257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000" b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ấy, dân chúng thấy Đức Giê-su cũng như các môn đệ đều không có mặt ở bờ biển hồ Ga-li-lê, thì họ xuống thuyền đi Ca-phác-na-um tìm Người.</a:t>
            </a:r>
            <a:endParaRPr lang="en-US" sz="6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GIO-AN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Mau hư nát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Quý báu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Thường tồn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Hằng ngày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81299"/>
            <a:ext cx="12240988" cy="811689"/>
            <a:chOff x="-1896924" y="3982366"/>
            <a:chExt cx="10567017" cy="695723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6" y="399228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Thường tồn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GIÊSU KHUYÊN MỌI NGƯỜI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HÃY RA CÔNG LÀM VIỆC ĐỂ CÓ LƯƠNG THỰC GÌ 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sống mới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Phúc trường sinh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Niềm vui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No đủ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3639300"/>
            <a:ext cx="12258546" cy="814301"/>
            <a:chOff x="-1896924" y="4711697"/>
            <a:chExt cx="10582177" cy="69796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Phúc trường sinh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LƯƠNG THỰC THƯỜNG TỒN ĐEM LẠI ĐIỀU GÌ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5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Sự thật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Ánh sáng từ trời xuống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Bánh trường sinh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Bánh trường sinh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4619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Bánh trường sinh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BẢO NGÀI LÀ GÌ </a:t>
            </a:r>
            <a:endParaRPr lang="en-US" sz="5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Chẳng bao giờ khát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Chúa Cha thương mến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sống đời đời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hưởng nước trời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90210"/>
            <a:ext cx="12240986" cy="818484"/>
            <a:chOff x="-1896924" y="3209495"/>
            <a:chExt cx="10567018" cy="7015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22523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Được sống đời đời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 SU BẢO: AI ĐẾN VỚI TÔI, KHÔNG HỀ PHẢI ĐÓI, AI TIN VÀO TÔI, …?</a:t>
            </a: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769587" y="1367790"/>
            <a:ext cx="6083719" cy="3441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muốn sống đời đời cần phải làm gì?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gặp thấy Người ở bên kia Biển Hồ, họ nói: “Thưa Thầy, Thầy đến đây bao giờ vậy ?” Đức Giê-su đáp: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“Thật, tôi bảo thật các ông, các ông đi tìm tôi không phải vì các ông đã thấy dấu lạ, nhưng vì các ông đã được ăn bánh no nê.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hãy ra công làm việc không phải vì lương thực mau hư nát, nhưng để có lương thực thường tồn đem lại phúc trường sinh,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 thứ lương thực Con Người sẽ ban cho các ông, bởi vì chính Con Người là Đấng Thiên Chúa Cha đã ghi dấu xác nhận.”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8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Họ liền hỏi Người: “Chúng tôi phải làm gì để thực hiện những việc Thiên Chúa muốn?” Đức Giê-su trả lời:</a:t>
            </a:r>
            <a:endParaRPr lang="en-US" sz="6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7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“Việc Thiên Chúa muốn cho các ông làm, là tin vào Đấng Người đã sai đến.” Họ lại hỏi: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5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“Vậy chính ông, ông làm được dấu lạ nào cho chúng tôi thấy để tin ông? Ông sẽ làm gì đây?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1019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971</Words>
  <Application>Microsoft Office PowerPoint</Application>
  <PresentationFormat>Widescreen</PresentationFormat>
  <Paragraphs>263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Khi gặp thấy Người ở bên kia Biển Hồ, họ nói: “Thưa Thầy, Thầy đến đây bao giờ vậy ?” Đức Giê-su đáp:</vt:lpstr>
      <vt:lpstr>“Thật, tôi bảo thật các ông, các ông đi tìm tôi không phải vì các ông đã thấy dấu lạ, nhưng vì các ông đã được ăn bánh no nê.</vt:lpstr>
      <vt:lpstr>Các ông hãy ra công làm việc không phải vì lương thực mau hư nát, nhưng để có lương thực thường tồn đem lại phúc trường sinh,</vt:lpstr>
      <vt:lpstr>là thứ lương thực Con Người sẽ ban cho các ông, bởi vì chính Con Người là Đấng Thiên Chúa Cha đã ghi dấu xác nhận.”</vt:lpstr>
      <vt:lpstr>Họ liền hỏi Người: “Chúng tôi phải làm gì để thực hiện những việc Thiên Chúa muốn?” Đức Giê-su trả lời:</vt:lpstr>
      <vt:lpstr>“Việc Thiên Chúa muốn cho các ông làm, là tin vào Đấng Người đã sai đến.” Họ lại hỏi:</vt:lpstr>
      <vt:lpstr>“Vậy chính ông, ông làm được dấu lạ nào cho chúng tôi thấy để tin ông? Ông sẽ làm gì đây?</vt:lpstr>
      <vt:lpstr>Tổ tiên chúng tôi đã ăn man-na trong sa mạc, như có lời chép: Người đã cho họ ăn bánh bởi trời.”</vt:lpstr>
      <vt:lpstr>Đức Giê-su đáp: “Thật, tôi bảo thật các ông, không phải ông Mô-sê đã cho các ông ăn bánh bởi trời đâu, mà chính là Cha tôi cho các ông ăn bánh bởi trời,</vt:lpstr>
      <vt:lpstr>bánh đích thực, vì bánh Thiên Chúa ban là bánh từ trời xuống, bánh đem lại sự sống cho thế gian.”</vt:lpstr>
      <vt:lpstr>Họ liền nói: “Thưa Ngài, xin cho chúng tôi được ăn mãi thứ bánh ấy.” Đức Giê-su bảo họ: “Chính tôi là bánh trường sinh.</vt:lpstr>
      <vt:lpstr>Ai đến với tôi, không hề phải đói; ai tin vào tôi, chẳng khát bao giờ!”.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42</cp:revision>
  <dcterms:created xsi:type="dcterms:W3CDTF">2020-05-22T13:54:49Z</dcterms:created>
  <dcterms:modified xsi:type="dcterms:W3CDTF">2024-08-02T01:27:43Z</dcterms:modified>
</cp:coreProperties>
</file>