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288" r:id="rId17"/>
    <p:sldId id="293" r:id="rId18"/>
    <p:sldId id="303" r:id="rId19"/>
    <p:sldId id="301" r:id="rId20"/>
    <p:sldId id="260" r:id="rId21"/>
    <p:sldId id="261" r:id="rId22"/>
    <p:sldId id="299" r:id="rId23"/>
    <p:sldId id="298" r:id="rId24"/>
    <p:sldId id="297" r:id="rId25"/>
    <p:sldId id="302" r:id="rId26"/>
    <p:sldId id="29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280" y="115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27/07/2024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700345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XVII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B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3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nói: “Anh em cứ bảo người ta ngồi xuống đi.” Chỗ ấy có nhiều cỏ. Người ta ngồi xuống, nguyên số đàn ông đã tới khoảng năm ngàn.</a:t>
            </a:r>
            <a:endParaRPr lang="en-US" sz="63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3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Vậy, Đức Giê-su cầm lấy bánh, dâng lời tạ ơn, rồi phân phát cho những người ngồi đó. 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0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 nhỏ, Người cũng phân phát như vậy, ai muốn ăn bao nhiêu tuỳ ý. </a:t>
            </a:r>
            <a:endParaRPr lang="en-US" sz="8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255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họ đã no nê rồi, Người bảo các môn đệ: “Anh em thu lại những miếng thừa kẻo phí đi.”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257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Họ liền đi thu những miếng thừa của năm chiếc bánh lúa mạch người ta ăn còn lại, và chất đầy được mười hai thúng.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364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Dân chúng thấy dấu lạ Đức Giê-su làm thì nói: “Hẳn ông này là vị ngôn sứ, Đấng phải đến thế gian !”</a:t>
            </a:r>
            <a:endParaRPr lang="en-US" sz="8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94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Đức Giê-su biết họ sắp đến bắt mình đem đi mà tôn làm vua, nên Người lại lánh mặt, đi lên núi một mình.</a:t>
            </a:r>
            <a:r>
              <a:rPr lang="en-US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68021" y="1451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68021" y="7536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68021" y="13552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68021" y="19944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68021" y="26336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68021" y="32473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168021" y="38357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39D121-5D7B-4096-AC15-7D99D03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390636"/>
              </p:ext>
            </p:extLst>
          </p:nvPr>
        </p:nvGraphicFramePr>
        <p:xfrm>
          <a:off x="1555694" y="170566"/>
          <a:ext cx="10539789" cy="4896736"/>
        </p:xfrm>
        <a:graphic>
          <a:graphicData uri="http://schemas.openxmlformats.org/drawingml/2006/table">
            <a:tbl>
              <a:tblPr firstRow="1" firstCol="1" bandRow="1"/>
              <a:tblGrid>
                <a:gridCol w="810753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562464767"/>
                    </a:ext>
                  </a:extLst>
                </a:gridCol>
              </a:tblGrid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  <p:sp>
        <p:nvSpPr>
          <p:cNvPr id="77" name="Star: 10 Points 76">
            <a:extLst>
              <a:ext uri="{FF2B5EF4-FFF2-40B4-BE49-F238E27FC236}">
                <a16:creationId xmlns:a16="http://schemas.microsoft.com/office/drawing/2014/main" id="{37585962-43AA-4829-99D2-B102AE264020}"/>
              </a:ext>
            </a:extLst>
          </p:cNvPr>
          <p:cNvSpPr/>
          <p:nvPr/>
        </p:nvSpPr>
        <p:spPr>
          <a:xfrm>
            <a:off x="168021" y="445158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1484CB5-CA5B-422D-84D5-399513C9A8EF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4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 LƯỢNG BÁNH LÚA MẠCH MÀ EM BÉ MANG THEO?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065D33DD-A02E-4F1E-9579-3012B08F55FB}"/>
              </a:ext>
            </a:extLst>
          </p:cNvPr>
          <p:cNvSpPr/>
          <p:nvPr/>
        </p:nvSpPr>
        <p:spPr>
          <a:xfrm>
            <a:off x="2369894" y="445442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9ED030C3-39F0-47F2-B32C-295723FF06B3}"/>
              </a:ext>
            </a:extLst>
          </p:cNvPr>
          <p:cNvSpPr/>
          <p:nvPr/>
        </p:nvSpPr>
        <p:spPr>
          <a:xfrm>
            <a:off x="3177509" y="44554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59C32836-0B4D-466C-A2BF-CD5A67868AF6}"/>
              </a:ext>
            </a:extLst>
          </p:cNvPr>
          <p:cNvSpPr/>
          <p:nvPr/>
        </p:nvSpPr>
        <p:spPr>
          <a:xfrm>
            <a:off x="3991637" y="44554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A75E3323-B016-4790-9BA8-7A963185C038}"/>
              </a:ext>
            </a:extLst>
          </p:cNvPr>
          <p:cNvSpPr/>
          <p:nvPr/>
        </p:nvSpPr>
        <p:spPr>
          <a:xfrm>
            <a:off x="4805137" y="445548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E070FDFF-0A76-4F11-9A47-24BE9D8CF870}"/>
              </a:ext>
            </a:extLst>
          </p:cNvPr>
          <p:cNvSpPr/>
          <p:nvPr/>
        </p:nvSpPr>
        <p:spPr>
          <a:xfrm>
            <a:off x="5612752" y="44565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88FD1885-1E4A-4692-B10B-352061109981}"/>
              </a:ext>
            </a:extLst>
          </p:cNvPr>
          <p:cNvSpPr/>
          <p:nvPr/>
        </p:nvSpPr>
        <p:spPr>
          <a:xfrm>
            <a:off x="6426880" y="44565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C21CE633-A85F-40F2-BD10-CD3BF2AC536E}"/>
              </a:ext>
            </a:extLst>
          </p:cNvPr>
          <p:cNvSpPr/>
          <p:nvPr/>
        </p:nvSpPr>
        <p:spPr>
          <a:xfrm>
            <a:off x="7234600" y="44514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3929AF17-5D67-4BC9-AA51-31D63F863C79}"/>
              </a:ext>
            </a:extLst>
          </p:cNvPr>
          <p:cNvSpPr/>
          <p:nvPr/>
        </p:nvSpPr>
        <p:spPr>
          <a:xfrm>
            <a:off x="8050094" y="445337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6FD9CF-C39E-4BFA-9D5E-E4D1F1E11523}"/>
              </a:ext>
            </a:extLst>
          </p:cNvPr>
          <p:cNvSpPr/>
          <p:nvPr/>
        </p:nvSpPr>
        <p:spPr>
          <a:xfrm>
            <a:off x="3177509" y="1628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D15D33F-1A0E-4E8F-A9EA-8B4CFE591E83}"/>
              </a:ext>
            </a:extLst>
          </p:cNvPr>
          <p:cNvSpPr/>
          <p:nvPr/>
        </p:nvSpPr>
        <p:spPr>
          <a:xfrm>
            <a:off x="3981477" y="1628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7CCF46D-45B5-428A-AA60-469E346CF60F}"/>
              </a:ext>
            </a:extLst>
          </p:cNvPr>
          <p:cNvSpPr/>
          <p:nvPr/>
        </p:nvSpPr>
        <p:spPr>
          <a:xfrm>
            <a:off x="4794977" y="16288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92B39B19-044F-4330-8DFA-D051FFB6B068}"/>
              </a:ext>
            </a:extLst>
          </p:cNvPr>
          <p:cNvSpPr/>
          <p:nvPr/>
        </p:nvSpPr>
        <p:spPr>
          <a:xfrm>
            <a:off x="5602592" y="1639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E8ACCEA-ED7F-4B90-936F-E5C36CF17603}"/>
              </a:ext>
            </a:extLst>
          </p:cNvPr>
          <p:cNvSpPr/>
          <p:nvPr/>
        </p:nvSpPr>
        <p:spPr>
          <a:xfrm>
            <a:off x="6416720" y="1639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6B8391E-580C-4DB9-A25D-1DBA282A27E7}"/>
              </a:ext>
            </a:extLst>
          </p:cNvPr>
          <p:cNvSpPr/>
          <p:nvPr/>
        </p:nvSpPr>
        <p:spPr>
          <a:xfrm>
            <a:off x="7229520" y="1639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DE44EE7-1219-4B70-8EBB-DA0ABB24F8DD}"/>
              </a:ext>
            </a:extLst>
          </p:cNvPr>
          <p:cNvSpPr/>
          <p:nvPr/>
        </p:nvSpPr>
        <p:spPr>
          <a:xfrm>
            <a:off x="8039934" y="16839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E651E0D-D486-4165-B279-515BB02E0442}"/>
              </a:ext>
            </a:extLst>
          </p:cNvPr>
          <p:cNvSpPr/>
          <p:nvPr/>
        </p:nvSpPr>
        <p:spPr>
          <a:xfrm>
            <a:off x="8854062" y="16839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768FF8B-B431-4B29-AF8F-06761BAD6FC3}"/>
              </a:ext>
            </a:extLst>
          </p:cNvPr>
          <p:cNvSpPr/>
          <p:nvPr/>
        </p:nvSpPr>
        <p:spPr>
          <a:xfrm>
            <a:off x="1555766" y="78158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4A01C69-5FE3-4784-8AD9-46A32B9DF1D2}"/>
              </a:ext>
            </a:extLst>
          </p:cNvPr>
          <p:cNvSpPr/>
          <p:nvPr/>
        </p:nvSpPr>
        <p:spPr>
          <a:xfrm>
            <a:off x="2369894" y="78158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13387D2-AB00-4F2F-9824-68D8CA5DBBFA}"/>
              </a:ext>
            </a:extLst>
          </p:cNvPr>
          <p:cNvSpPr/>
          <p:nvPr/>
        </p:nvSpPr>
        <p:spPr>
          <a:xfrm>
            <a:off x="3177509" y="78263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33F9F9E-1647-40C9-B9D1-FBBA44439CD8}"/>
              </a:ext>
            </a:extLst>
          </p:cNvPr>
          <p:cNvSpPr/>
          <p:nvPr/>
        </p:nvSpPr>
        <p:spPr>
          <a:xfrm>
            <a:off x="3991637" y="78263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02ED4116-7406-440B-9D5A-0EA6F64E5C39}"/>
              </a:ext>
            </a:extLst>
          </p:cNvPr>
          <p:cNvSpPr/>
          <p:nvPr/>
        </p:nvSpPr>
        <p:spPr>
          <a:xfrm>
            <a:off x="4805137" y="78264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026A256-F1F1-4510-A30F-D39C470DB694}"/>
              </a:ext>
            </a:extLst>
          </p:cNvPr>
          <p:cNvSpPr/>
          <p:nvPr/>
        </p:nvSpPr>
        <p:spPr>
          <a:xfrm>
            <a:off x="5612752" y="78369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54C8561-859D-44F0-B0BC-24A42DDFF99D}"/>
              </a:ext>
            </a:extLst>
          </p:cNvPr>
          <p:cNvSpPr/>
          <p:nvPr/>
        </p:nvSpPr>
        <p:spPr>
          <a:xfrm>
            <a:off x="6426880" y="78369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50F9FDC-A27C-4979-A565-71A8AF774475}"/>
              </a:ext>
            </a:extLst>
          </p:cNvPr>
          <p:cNvSpPr/>
          <p:nvPr/>
        </p:nvSpPr>
        <p:spPr>
          <a:xfrm>
            <a:off x="7234600" y="77861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5232E1A-EBE4-4DAB-AECD-6B353F8B57BD}"/>
              </a:ext>
            </a:extLst>
          </p:cNvPr>
          <p:cNvSpPr/>
          <p:nvPr/>
        </p:nvSpPr>
        <p:spPr>
          <a:xfrm>
            <a:off x="8050094" y="78053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8629DF6-C321-43F1-932A-048613873999}"/>
              </a:ext>
            </a:extLst>
          </p:cNvPr>
          <p:cNvSpPr/>
          <p:nvPr/>
        </p:nvSpPr>
        <p:spPr>
          <a:xfrm>
            <a:off x="8864222" y="78053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6F16366-4B79-4FAA-A54E-F7BAE6B7CE83}"/>
              </a:ext>
            </a:extLst>
          </p:cNvPr>
          <p:cNvSpPr/>
          <p:nvPr/>
        </p:nvSpPr>
        <p:spPr>
          <a:xfrm>
            <a:off x="9671837" y="78158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7022BB6-FA08-4A98-96F8-14E46D92B54D}"/>
              </a:ext>
            </a:extLst>
          </p:cNvPr>
          <p:cNvSpPr/>
          <p:nvPr/>
        </p:nvSpPr>
        <p:spPr>
          <a:xfrm>
            <a:off x="3177509" y="139985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47CBE52-48E2-4454-AD89-8EDACADA3F31}"/>
              </a:ext>
            </a:extLst>
          </p:cNvPr>
          <p:cNvSpPr/>
          <p:nvPr/>
        </p:nvSpPr>
        <p:spPr>
          <a:xfrm>
            <a:off x="3991637" y="139985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335A83C-E341-4A7D-947E-57162206FDB5}"/>
              </a:ext>
            </a:extLst>
          </p:cNvPr>
          <p:cNvSpPr/>
          <p:nvPr/>
        </p:nvSpPr>
        <p:spPr>
          <a:xfrm>
            <a:off x="4805137" y="139986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32811CC1-8BF0-480E-98F8-92CC7DE580B0}"/>
              </a:ext>
            </a:extLst>
          </p:cNvPr>
          <p:cNvSpPr/>
          <p:nvPr/>
        </p:nvSpPr>
        <p:spPr>
          <a:xfrm>
            <a:off x="5612752" y="140091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7D332B9-D31C-4071-8CA9-360B707E33C3}"/>
              </a:ext>
            </a:extLst>
          </p:cNvPr>
          <p:cNvSpPr/>
          <p:nvPr/>
        </p:nvSpPr>
        <p:spPr>
          <a:xfrm>
            <a:off x="6426880" y="140091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DA0198CD-32ED-4681-AF77-67373AE535FA}"/>
              </a:ext>
            </a:extLst>
          </p:cNvPr>
          <p:cNvSpPr/>
          <p:nvPr/>
        </p:nvSpPr>
        <p:spPr>
          <a:xfrm>
            <a:off x="7234600" y="13958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265AB8B-54B2-4723-B8CD-5AF8CE042D78}"/>
              </a:ext>
            </a:extLst>
          </p:cNvPr>
          <p:cNvSpPr/>
          <p:nvPr/>
        </p:nvSpPr>
        <p:spPr>
          <a:xfrm>
            <a:off x="8050094" y="139775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BFA8C527-8B49-4FE7-9A00-200CF31C4E6D}"/>
              </a:ext>
            </a:extLst>
          </p:cNvPr>
          <p:cNvSpPr/>
          <p:nvPr/>
        </p:nvSpPr>
        <p:spPr>
          <a:xfrm>
            <a:off x="3177509" y="20170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1867B1D-894C-4B0E-8A3C-B6F879B1D608}"/>
              </a:ext>
            </a:extLst>
          </p:cNvPr>
          <p:cNvSpPr/>
          <p:nvPr/>
        </p:nvSpPr>
        <p:spPr>
          <a:xfrm>
            <a:off x="3991637" y="20170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63CAEDD-CC6F-4FE0-A43B-76F7C27C1B4B}"/>
              </a:ext>
            </a:extLst>
          </p:cNvPr>
          <p:cNvSpPr/>
          <p:nvPr/>
        </p:nvSpPr>
        <p:spPr>
          <a:xfrm>
            <a:off x="4805137" y="201708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E8361E20-D972-45C3-A7E9-D4B24DAA064D}"/>
              </a:ext>
            </a:extLst>
          </p:cNvPr>
          <p:cNvSpPr/>
          <p:nvPr/>
        </p:nvSpPr>
        <p:spPr>
          <a:xfrm>
            <a:off x="5612752" y="20181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A1CE73D7-735A-4CE9-B605-8915EEB59DB3}"/>
              </a:ext>
            </a:extLst>
          </p:cNvPr>
          <p:cNvSpPr/>
          <p:nvPr/>
        </p:nvSpPr>
        <p:spPr>
          <a:xfrm>
            <a:off x="6426880" y="20181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48881C76-2BC9-4DAD-8378-7D912B936795}"/>
              </a:ext>
            </a:extLst>
          </p:cNvPr>
          <p:cNvSpPr/>
          <p:nvPr/>
        </p:nvSpPr>
        <p:spPr>
          <a:xfrm>
            <a:off x="7234600" y="20130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2754A915-28C0-44FD-938C-3363DA72F119}"/>
              </a:ext>
            </a:extLst>
          </p:cNvPr>
          <p:cNvSpPr/>
          <p:nvPr/>
        </p:nvSpPr>
        <p:spPr>
          <a:xfrm>
            <a:off x="8050094" y="201497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3BA703AE-599C-4443-BCE7-C38A34C863BC}"/>
              </a:ext>
            </a:extLst>
          </p:cNvPr>
          <p:cNvSpPr/>
          <p:nvPr/>
        </p:nvSpPr>
        <p:spPr>
          <a:xfrm>
            <a:off x="2362274" y="263324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8521F7E5-0112-4BF6-8413-D4AD1843C9F1}"/>
              </a:ext>
            </a:extLst>
          </p:cNvPr>
          <p:cNvSpPr/>
          <p:nvPr/>
        </p:nvSpPr>
        <p:spPr>
          <a:xfrm>
            <a:off x="3169889" y="263429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3C1328F-C946-48F8-B63B-FB1D4C31EE96}"/>
              </a:ext>
            </a:extLst>
          </p:cNvPr>
          <p:cNvSpPr/>
          <p:nvPr/>
        </p:nvSpPr>
        <p:spPr>
          <a:xfrm>
            <a:off x="3984017" y="263429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A37578-4F72-46A5-A178-12F02332B2A3}"/>
              </a:ext>
            </a:extLst>
          </p:cNvPr>
          <p:cNvSpPr/>
          <p:nvPr/>
        </p:nvSpPr>
        <p:spPr>
          <a:xfrm>
            <a:off x="4797517" y="263430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D03E97FC-C477-4DE4-B0BC-A4D99E9603F5}"/>
              </a:ext>
            </a:extLst>
          </p:cNvPr>
          <p:cNvSpPr/>
          <p:nvPr/>
        </p:nvSpPr>
        <p:spPr>
          <a:xfrm>
            <a:off x="5605132" y="26353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8931E43E-4A7E-4133-8DF2-5E9DA398D26C}"/>
              </a:ext>
            </a:extLst>
          </p:cNvPr>
          <p:cNvSpPr/>
          <p:nvPr/>
        </p:nvSpPr>
        <p:spPr>
          <a:xfrm>
            <a:off x="6419260" y="26353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805C9363-78CA-459A-99B4-1FC11A54BAB3}"/>
              </a:ext>
            </a:extLst>
          </p:cNvPr>
          <p:cNvSpPr/>
          <p:nvPr/>
        </p:nvSpPr>
        <p:spPr>
          <a:xfrm>
            <a:off x="7226980" y="263027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EFCF2466-2206-4568-8AC1-9CA17EDF1D45}"/>
              </a:ext>
            </a:extLst>
          </p:cNvPr>
          <p:cNvSpPr/>
          <p:nvPr/>
        </p:nvSpPr>
        <p:spPr>
          <a:xfrm>
            <a:off x="8042474" y="263219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4B331D0F-0CA3-4B06-8A17-51D24B3722F2}"/>
              </a:ext>
            </a:extLst>
          </p:cNvPr>
          <p:cNvSpPr/>
          <p:nvPr/>
        </p:nvSpPr>
        <p:spPr>
          <a:xfrm>
            <a:off x="3177509" y="32362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15213554-3394-4DF5-A6CB-0B07FEBAA2BE}"/>
              </a:ext>
            </a:extLst>
          </p:cNvPr>
          <p:cNvSpPr/>
          <p:nvPr/>
        </p:nvSpPr>
        <p:spPr>
          <a:xfrm>
            <a:off x="3991637" y="32362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F71CF7A-F345-426D-8965-BF69A76C504B}"/>
              </a:ext>
            </a:extLst>
          </p:cNvPr>
          <p:cNvSpPr/>
          <p:nvPr/>
        </p:nvSpPr>
        <p:spPr>
          <a:xfrm>
            <a:off x="4805137" y="323628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9DCCE365-7B51-4D26-B047-02ACCFCEFADD}"/>
              </a:ext>
            </a:extLst>
          </p:cNvPr>
          <p:cNvSpPr/>
          <p:nvPr/>
        </p:nvSpPr>
        <p:spPr>
          <a:xfrm>
            <a:off x="5612752" y="32373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665EF0E2-1F8E-4087-9BDB-C4D20811FAEB}"/>
              </a:ext>
            </a:extLst>
          </p:cNvPr>
          <p:cNvSpPr/>
          <p:nvPr/>
        </p:nvSpPr>
        <p:spPr>
          <a:xfrm>
            <a:off x="6426880" y="32373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511C467E-8C84-408A-8A7F-CAFB8C562DFA}"/>
              </a:ext>
            </a:extLst>
          </p:cNvPr>
          <p:cNvSpPr/>
          <p:nvPr/>
        </p:nvSpPr>
        <p:spPr>
          <a:xfrm>
            <a:off x="7234600" y="32322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1BF6F45-6906-4F94-A2E2-41C16B9577ED}"/>
              </a:ext>
            </a:extLst>
          </p:cNvPr>
          <p:cNvSpPr/>
          <p:nvPr/>
        </p:nvSpPr>
        <p:spPr>
          <a:xfrm>
            <a:off x="8050094" y="323417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207ABD14-6289-44B6-9EE6-B0518ADC831E}"/>
              </a:ext>
            </a:extLst>
          </p:cNvPr>
          <p:cNvSpPr/>
          <p:nvPr/>
        </p:nvSpPr>
        <p:spPr>
          <a:xfrm>
            <a:off x="3985229" y="38458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633121DA-1F8B-4418-B416-30479A9C144B}"/>
              </a:ext>
            </a:extLst>
          </p:cNvPr>
          <p:cNvSpPr/>
          <p:nvPr/>
        </p:nvSpPr>
        <p:spPr>
          <a:xfrm>
            <a:off x="4799357" y="3845879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527A600-EEAB-49FE-B0AB-4CC7367D4993}"/>
              </a:ext>
            </a:extLst>
          </p:cNvPr>
          <p:cNvSpPr/>
          <p:nvPr/>
        </p:nvSpPr>
        <p:spPr>
          <a:xfrm>
            <a:off x="5612857" y="384588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F9200CD3-33B2-480C-8127-09BAC12E6663}"/>
              </a:ext>
            </a:extLst>
          </p:cNvPr>
          <p:cNvSpPr/>
          <p:nvPr/>
        </p:nvSpPr>
        <p:spPr>
          <a:xfrm>
            <a:off x="6420472" y="38469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8EDEA4CA-5118-41A7-A775-DDF19D2030D6}"/>
              </a:ext>
            </a:extLst>
          </p:cNvPr>
          <p:cNvSpPr/>
          <p:nvPr/>
        </p:nvSpPr>
        <p:spPr>
          <a:xfrm>
            <a:off x="7234600" y="384693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E2A68C08-C2BE-40A9-97EC-717367197354}"/>
              </a:ext>
            </a:extLst>
          </p:cNvPr>
          <p:cNvSpPr/>
          <p:nvPr/>
        </p:nvSpPr>
        <p:spPr>
          <a:xfrm>
            <a:off x="8042320" y="3841852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96B4F316-B0E1-4E4C-BBC6-3C6AD52B0EB4}"/>
              </a:ext>
            </a:extLst>
          </p:cNvPr>
          <p:cNvSpPr/>
          <p:nvPr/>
        </p:nvSpPr>
        <p:spPr>
          <a:xfrm>
            <a:off x="8857814" y="3843778"/>
            <a:ext cx="801428" cy="610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7E040A01-363E-4843-AF6A-13DF4330A722}"/>
              </a:ext>
            </a:extLst>
          </p:cNvPr>
          <p:cNvSpPr/>
          <p:nvPr/>
        </p:nvSpPr>
        <p:spPr>
          <a:xfrm>
            <a:off x="-1339" y="510917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4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LỄ VƯỢT QUA LÀ ĐẠI LỄ CỦA AI ?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72E28C1A-7BD8-4253-B3A7-983680027E73}"/>
              </a:ext>
            </a:extLst>
          </p:cNvPr>
          <p:cNvSpPr/>
          <p:nvPr/>
        </p:nvSpPr>
        <p:spPr>
          <a:xfrm>
            <a:off x="-1339" y="511679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vi-VN" sz="4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LƯỢNG DÂN CHÚNG ĐI THEO VÀ ĐẾN VỚI ĐỨC GIÊ SU THẾ NÀO ?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7FA16825-7DF2-4420-8495-A34682311402}"/>
              </a:ext>
            </a:extLst>
          </p:cNvPr>
          <p:cNvSpPr/>
          <p:nvPr/>
        </p:nvSpPr>
        <p:spPr>
          <a:xfrm>
            <a:off x="-1339" y="511679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vi-VN" sz="4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NĂM CHIẾC BÁNH CỦA EM BÉ ĐƯỢC LÀM TỪ GÌ ?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F9E9CFC6-9F3F-4570-8ACC-7F893A8246F5}"/>
              </a:ext>
            </a:extLst>
          </p:cNvPr>
          <p:cNvSpPr/>
          <p:nvPr/>
        </p:nvSpPr>
        <p:spPr>
          <a:xfrm>
            <a:off x="-1339" y="510917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vi-VN" sz="4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 GIÊ SU ĐÃ LÀM PHÉP LẠ TỪ NĂM CHIẾC BÁNH VÀ CÁI GÌ NỮA ?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ECC52036-78F2-46EE-8068-59AAD8BD056B}"/>
              </a:ext>
            </a:extLst>
          </p:cNvPr>
          <p:cNvSpPr/>
          <p:nvPr/>
        </p:nvSpPr>
        <p:spPr>
          <a:xfrm>
            <a:off x="-1339" y="511679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vi-VN" sz="4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 TA MUA ĐÂU RA BÁNH … … … ĐÂY ?”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AD40D96-B033-4DA3-A6D2-DCF325EDA278}"/>
              </a:ext>
            </a:extLst>
          </p:cNvPr>
          <p:cNvSpPr/>
          <p:nvPr/>
        </p:nvSpPr>
        <p:spPr>
          <a:xfrm>
            <a:off x="6281" y="510917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</a:t>
            </a:r>
            <a:r>
              <a:rPr lang="vi-VN" sz="4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NGUYÊN SỐ ĐÀN ÔNG TRONG PHÉP LẠ NÀY LÀ KHOẢNG BAO NHIÊU?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14771BFC-18F6-40D9-853A-FAB6EBB1FCDC}"/>
              </a:ext>
            </a:extLst>
          </p:cNvPr>
          <p:cNvSpPr/>
          <p:nvPr/>
        </p:nvSpPr>
        <p:spPr>
          <a:xfrm>
            <a:off x="-1339" y="511679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vi-VN" sz="4400" b="1" cap="al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ĐÃ NÓI “ TA MUA ĐÂU RA BÁNH CHO HỌ ĂN ĐÂY?”</a:t>
            </a:r>
          </a:p>
        </p:txBody>
      </p:sp>
    </p:spTree>
    <p:extLst>
      <p:ext uri="{BB962C8B-B14F-4D97-AF65-F5344CB8AC3E}">
        <p14:creationId xmlns:p14="http://schemas.microsoft.com/office/powerpoint/2010/main" val="20734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3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1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3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6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9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2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5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8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1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8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7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0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3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6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9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5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9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2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5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8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0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2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5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8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1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4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0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7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6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9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2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5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8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1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4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7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9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0" fill="hold">
                      <p:stCondLst>
                        <p:cond delay="0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4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8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1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4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7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0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3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6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9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2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155" grpId="0" animBg="1"/>
      <p:bldP spid="155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79" grpId="0" animBg="1"/>
      <p:bldP spid="79" grpId="1" animBg="1"/>
      <p:bldP spid="87" grpId="0" animBg="1"/>
      <p:bldP spid="87" grpId="1" animBg="1"/>
      <p:bldP spid="88" grpId="0" animBg="1"/>
      <p:bldP spid="88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78BD8B-30D0-4933-81F7-1B6418E553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849002"/>
              </p:ext>
            </p:extLst>
          </p:nvPr>
        </p:nvGraphicFramePr>
        <p:xfrm>
          <a:off x="620974" y="292486"/>
          <a:ext cx="11438944" cy="6410456"/>
        </p:xfrm>
        <a:graphic>
          <a:graphicData uri="http://schemas.openxmlformats.org/drawingml/2006/table">
            <a:tbl>
              <a:tblPr firstRow="1" firstCol="1" bandRow="1"/>
              <a:tblGrid>
                <a:gridCol w="1039904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1039904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1039904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1039904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1039904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1039904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1039904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1039904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1039904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1039904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1039904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</a:tblGrid>
              <a:tr h="800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800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800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Ả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800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800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800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800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800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sang bên kia biển hồ Ga-li-lê, cũng gọi là biển hồ Ti-bê-ri-a.</a:t>
            </a:r>
            <a:endParaRPr lang="en-US" sz="6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GIO-AN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Sông Giođan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Biển Hồ Tibêria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Miền Thập Tỉnh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Thành Bêlem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48179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Biển Hồ Tibêria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 SU HÓA BÁNH RA NHIỀU TẠI ĐÂU 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Anrê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Phêrô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Philípphê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Tôma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504176"/>
            <a:ext cx="12233366" cy="803243"/>
            <a:chOff x="-1896924" y="3982366"/>
            <a:chExt cx="10560440" cy="68848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5553" y="398504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Philípphê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ĐÃ HỎI AI: “TA MUA ĐÂU RA BÁNH CHO HỌ ĂN ĐÂY?”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Hai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Năm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Bảy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4492711"/>
            <a:ext cx="12258546" cy="814295"/>
            <a:chOff x="-1896924" y="4711697"/>
            <a:chExt cx="10582177" cy="697959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6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Năm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 BAO NHIÊU CHIẾC BÁNH LÚA MẠCH ĐƯỢC DÙNG TRONG PHÉP LẠ HÓA BÁNH RA NHIỀU ?</a:t>
            </a: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Dâng lời tạ ơn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Đọc lời truyền phép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Phân phát cho mọi người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A và C đúng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5381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A và C đúng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CẦM LẤY BÁNH ĐỨC GIÊSU LÀM GÌ ?</a:t>
            </a: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5 thúng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7 thúng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9 thúng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12 thúng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58889"/>
            <a:ext cx="12233366" cy="810863"/>
            <a:chOff x="-1896924" y="3209495"/>
            <a:chExt cx="10560440" cy="695012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5553" y="321870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12 thúng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ĂN NO NÊ, CÁC TÔNG ĐỒ THU LẠI ĐƯỢC BAO NHIÊU THÚNG?</a:t>
            </a:r>
            <a:endParaRPr lang="en-US" sz="4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685371" y="14113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826770"/>
            <a:ext cx="6083719" cy="4076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48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48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làm </a:t>
            </a:r>
            <a:r>
              <a:rPr lang="en-US" sz="48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gì</a:t>
            </a:r>
            <a:r>
              <a:rPr lang="en-US" sz="48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để</a:t>
            </a:r>
            <a:r>
              <a:rPr lang="en-US" sz="48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giúp đỡ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những người</a:t>
            </a:r>
            <a:b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sz="48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kém may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mắn hơn mình?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đông đảo dân chúng đi theo Người, bởi họ từng được chứng kiến những dấu lạ Người đã làm cho những kẻ đau ốm.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lên núi và ngồi đó với các môn đệ. Lúc ấy, sắp đến lễ Vượt Qua là đại lễ của người Do-thái.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Ngước mắt lên, Đức Giê-su nhìn thấy đông đảo dân chúng đến với mình. Người hỏi ông Phi-líp-phê: “Ta mua đâu ra bánh cho họ ăn đây ?”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nói thế là để thử ông, chứ Người đã biết mình sắp làm gì rồi. 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Phi-líp-phê đáp: “Thưa, có mua đến hai trăm quan tiền bánh cũng chẳng đủ cho mỗi người một chút.”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7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Một trong các môn đệ, là ông An-rê, anh ông Si-môn Phê-rô, thưa với Người :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5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“Ở đây có một em bé có năm chiếc bánh lúa mạch và hai con cá, nhưng với ngần ấy người thì thấm vào đâu!”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8198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883</Words>
  <Application>Microsoft Office PowerPoint</Application>
  <PresentationFormat>Widescreen</PresentationFormat>
  <Paragraphs>242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Có đông đảo dân chúng đi theo Người, bởi họ từng được chứng kiến những dấu lạ Người đã làm cho những kẻ đau ốm.</vt:lpstr>
      <vt:lpstr>Đức Giê-su lên núi và ngồi đó với các môn đệ. Lúc ấy, sắp đến lễ Vượt Qua là đại lễ của người Do-thái.</vt:lpstr>
      <vt:lpstr>Ngước mắt lên, Đức Giê-su nhìn thấy đông đảo dân chúng đến với mình. Người hỏi ông Phi-líp-phê: “Ta mua đâu ra bánh cho họ ăn đây ?”</vt:lpstr>
      <vt:lpstr>Người nói thế là để thử ông, chứ Người đã biết mình sắp làm gì rồi. </vt:lpstr>
      <vt:lpstr>Ông Phi-líp-phê đáp: “Thưa, có mua đến hai trăm quan tiền bánh cũng chẳng đủ cho mỗi người một chút.”</vt:lpstr>
      <vt:lpstr>Một trong các môn đệ, là ông An-rê, anh ông Si-môn Phê-rô, thưa với Người :</vt:lpstr>
      <vt:lpstr>“Ở đây có một em bé có năm chiếc bánh lúa mạch và hai con cá, nhưng với ngần ấy người thì thấm vào đâu!”</vt:lpstr>
      <vt:lpstr>Đức Giê-su nói: “Anh em cứ bảo người ta ngồi xuống đi.” Chỗ ấy có nhiều cỏ. Người ta ngồi xuống, nguyên số đàn ông đã tới khoảng năm ngàn.</vt:lpstr>
      <vt:lpstr>Vậy, Đức Giê-su cầm lấy bánh, dâng lời tạ ơn, rồi phân phát cho những người ngồi đó. </vt:lpstr>
      <vt:lpstr>Cá nhỏ, Người cũng phân phát như vậy, ai muốn ăn bao nhiêu tuỳ ý. </vt:lpstr>
      <vt:lpstr>Khi họ đã no nê rồi, Người bảo các môn đệ: “Anh em thu lại những miếng thừa kẻo phí đi.”</vt:lpstr>
      <vt:lpstr>Họ liền đi thu những miếng thừa của năm chiếc bánh lúa mạch người ta ăn còn lại, và chất đầy được mười hai thúng.</vt:lpstr>
      <vt:lpstr>Dân chúng thấy dấu lạ Đức Giê-su làm thì nói: “Hẳn ông này là vị ngôn sứ, Đấng phải đến thế gian !”</vt:lpstr>
      <vt:lpstr>Nhưng Đức Giê-su biết họ sắp đến bắt mình đem đi mà tôn làm vua, nên Người lại lánh mặt, đi lên núi một mình.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29</cp:revision>
  <dcterms:created xsi:type="dcterms:W3CDTF">2020-05-22T13:54:49Z</dcterms:created>
  <dcterms:modified xsi:type="dcterms:W3CDTF">2024-07-26T23:39:00Z</dcterms:modified>
</cp:coreProperties>
</file>