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3" r:id="rId5"/>
    <p:sldId id="304" r:id="rId6"/>
    <p:sldId id="305" r:id="rId7"/>
    <p:sldId id="306" r:id="rId8"/>
    <p:sldId id="288" r:id="rId9"/>
    <p:sldId id="293" r:id="rId10"/>
    <p:sldId id="295" r:id="rId11"/>
    <p:sldId id="301" r:id="rId12"/>
    <p:sldId id="260" r:id="rId13"/>
    <p:sldId id="261" r:id="rId14"/>
    <p:sldId id="299" r:id="rId15"/>
    <p:sldId id="298" r:id="rId16"/>
    <p:sldId id="297" r:id="rId17"/>
    <p:sldId id="29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19/07/2024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19/07/2024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19/07/2024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19/07/2024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19/07/2024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19/07/2024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19/07/2024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19/07/2024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19/07/2024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19/07/2024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19/07/2024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19/07/2024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505273"/>
            <a:ext cx="12192000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800" b="1" i="0" u="none" strike="noStrike" kern="10" cap="none" spc="0" normalizeH="0" baseline="0" noProof="0" err="1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</a:t>
            </a:r>
            <a:r>
              <a:rPr kumimoji="0" lang="en-US" sz="48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XVI </a:t>
            </a:r>
            <a:r>
              <a:rPr kumimoji="0" lang="en-US" sz="4800" b="1" i="0" u="none" strike="noStrike" kern="10" cap="none" spc="0" normalizeH="0" baseline="0" noProof="0" err="1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THƯỜNG</a:t>
            </a:r>
            <a:r>
              <a:rPr kumimoji="0" lang="en-US" sz="48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800" b="1" i="0" u="none" strike="noStrike" kern="10" cap="none" spc="0" normalizeH="0" noProof="0" err="1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NIÊN</a:t>
            </a:r>
            <a:r>
              <a:rPr kumimoji="0" lang="en-US" sz="48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8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</a:t>
            </a:r>
            <a:r>
              <a:rPr kumimoji="0" lang="en-US" sz="4800" b="1" i="0" u="none" strike="noStrike" kern="10" cap="none" spc="0" normalizeH="0" baseline="0" noProof="0" err="1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NĂM</a:t>
            </a:r>
            <a:r>
              <a:rPr kumimoji="0" lang="en-US" sz="48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9168384" y="3565164"/>
            <a:ext cx="2863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4000" b="1" i="0" u="none" strike="noStrike" kern="1200" cap="none" spc="0" normalizeH="0" baseline="0" noProof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</a:t>
            </a: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</a:t>
            </a: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104777" y="3565164"/>
            <a:ext cx="2918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4000" b="1" i="0" u="none" strike="noStrike" kern="1200" cap="none" spc="0" normalizeH="0" baseline="0" noProof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</a:t>
            </a: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</a:t>
            </a: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20733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112341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204221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97352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84388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4745070"/>
            <a:ext cx="12192000" cy="21129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“CHÍNH ANH EM HÃY LÁNH RIÊNG RA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… THANH VẮNG MÀ NGHỈ NGƠI ĐÔI CHÚT”.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792BC3-EC94-4C1A-A159-188838F96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78969"/>
              </p:ext>
            </p:extLst>
          </p:nvPr>
        </p:nvGraphicFramePr>
        <p:xfrm>
          <a:off x="1679712" y="108274"/>
          <a:ext cx="9582650" cy="4478965"/>
        </p:xfrm>
        <a:graphic>
          <a:graphicData uri="http://schemas.openxmlformats.org/drawingml/2006/table">
            <a:tbl>
              <a:tblPr firstRow="1" firstCol="1" bandRow="1"/>
              <a:tblGrid>
                <a:gridCol w="871150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871150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871150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871150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871150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871150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871150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871150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871150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871150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  <a:gridCol w="871150">
                  <a:extLst>
                    <a:ext uri="{9D8B030D-6E8A-4147-A177-3AD203B41FA5}">
                      <a16:colId xmlns:a16="http://schemas.microsoft.com/office/drawing/2014/main" val="927509830"/>
                    </a:ext>
                  </a:extLst>
                </a:gridCol>
              </a:tblGrid>
              <a:tr h="8957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8957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8957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8957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8957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</a:tbl>
          </a:graphicData>
        </a:graphic>
      </p:graphicFrame>
      <p:sp>
        <p:nvSpPr>
          <p:cNvPr id="83" name="Rectangle 82">
            <a:extLst>
              <a:ext uri="{FF2B5EF4-FFF2-40B4-BE49-F238E27FC236}">
                <a16:creationId xmlns:a16="http://schemas.microsoft.com/office/drawing/2014/main" id="{382CC9BA-1169-4C3B-A92B-AEBACB3FB11E}"/>
              </a:ext>
            </a:extLst>
          </p:cNvPr>
          <p:cNvSpPr/>
          <p:nvPr/>
        </p:nvSpPr>
        <p:spPr>
          <a:xfrm>
            <a:off x="1679712" y="1082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924CF80-43D4-4AFB-9771-4773CED2839D}"/>
              </a:ext>
            </a:extLst>
          </p:cNvPr>
          <p:cNvSpPr/>
          <p:nvPr/>
        </p:nvSpPr>
        <p:spPr>
          <a:xfrm>
            <a:off x="2551440" y="1082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68458AE-9BF7-4305-BCC9-B1A58DC2EA76}"/>
              </a:ext>
            </a:extLst>
          </p:cNvPr>
          <p:cNvSpPr/>
          <p:nvPr/>
        </p:nvSpPr>
        <p:spPr>
          <a:xfrm>
            <a:off x="3423168" y="1082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FF7BA05-FD8E-471E-B4F0-80FACF15EAFF}"/>
              </a:ext>
            </a:extLst>
          </p:cNvPr>
          <p:cNvSpPr/>
          <p:nvPr/>
        </p:nvSpPr>
        <p:spPr>
          <a:xfrm>
            <a:off x="4294896" y="1082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9B1ADA3-BA7D-4EC2-A9B5-1B00C518906D}"/>
              </a:ext>
            </a:extLst>
          </p:cNvPr>
          <p:cNvSpPr/>
          <p:nvPr/>
        </p:nvSpPr>
        <p:spPr>
          <a:xfrm>
            <a:off x="5166624" y="1082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5494556-F345-4761-ADAD-B44E571ADC4A}"/>
              </a:ext>
            </a:extLst>
          </p:cNvPr>
          <p:cNvSpPr/>
          <p:nvPr/>
        </p:nvSpPr>
        <p:spPr>
          <a:xfrm>
            <a:off x="6038352" y="1082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AB587E8-ED49-4788-9DF0-C3C7E4849D09}"/>
              </a:ext>
            </a:extLst>
          </p:cNvPr>
          <p:cNvSpPr/>
          <p:nvPr/>
        </p:nvSpPr>
        <p:spPr>
          <a:xfrm>
            <a:off x="6910080" y="1082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ECCB48F-33B4-4DB9-B2FA-4F8C01D9A314}"/>
              </a:ext>
            </a:extLst>
          </p:cNvPr>
          <p:cNvSpPr/>
          <p:nvPr/>
        </p:nvSpPr>
        <p:spPr>
          <a:xfrm>
            <a:off x="7781808" y="1082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B9E949A-692E-4F62-AE31-8BA5F264D468}"/>
              </a:ext>
            </a:extLst>
          </p:cNvPr>
          <p:cNvSpPr/>
          <p:nvPr/>
        </p:nvSpPr>
        <p:spPr>
          <a:xfrm>
            <a:off x="8647440" y="1082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AAA6BC7-378C-475A-B7FB-270CFC0A764C}"/>
              </a:ext>
            </a:extLst>
          </p:cNvPr>
          <p:cNvSpPr/>
          <p:nvPr/>
        </p:nvSpPr>
        <p:spPr>
          <a:xfrm>
            <a:off x="2545852" y="18989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335355A-0FC0-4029-929B-E5A19DFA7EEC}"/>
              </a:ext>
            </a:extLst>
          </p:cNvPr>
          <p:cNvSpPr/>
          <p:nvPr/>
        </p:nvSpPr>
        <p:spPr>
          <a:xfrm>
            <a:off x="3417580" y="18989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B8057EB-2871-4D81-B364-1BDF6B454A2C}"/>
              </a:ext>
            </a:extLst>
          </p:cNvPr>
          <p:cNvSpPr/>
          <p:nvPr/>
        </p:nvSpPr>
        <p:spPr>
          <a:xfrm>
            <a:off x="4289308" y="18989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A3B6775-1B50-45E2-A5A0-745FA590E0E5}"/>
              </a:ext>
            </a:extLst>
          </p:cNvPr>
          <p:cNvSpPr/>
          <p:nvPr/>
        </p:nvSpPr>
        <p:spPr>
          <a:xfrm>
            <a:off x="5161036" y="18989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2B8CA401-4468-43D1-B91C-944129CBF49D}"/>
              </a:ext>
            </a:extLst>
          </p:cNvPr>
          <p:cNvSpPr/>
          <p:nvPr/>
        </p:nvSpPr>
        <p:spPr>
          <a:xfrm>
            <a:off x="6032764" y="18989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49E74A2-343F-4859-8025-DE386DBE6561}"/>
              </a:ext>
            </a:extLst>
          </p:cNvPr>
          <p:cNvSpPr/>
          <p:nvPr/>
        </p:nvSpPr>
        <p:spPr>
          <a:xfrm>
            <a:off x="6904492" y="18989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7EF4AF8-CE9D-466A-B42D-C61374E6109C}"/>
              </a:ext>
            </a:extLst>
          </p:cNvPr>
          <p:cNvSpPr/>
          <p:nvPr/>
        </p:nvSpPr>
        <p:spPr>
          <a:xfrm>
            <a:off x="7776220" y="18989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F66754E1-936C-4D11-93A4-703635E63291}"/>
              </a:ext>
            </a:extLst>
          </p:cNvPr>
          <p:cNvSpPr/>
          <p:nvPr/>
        </p:nvSpPr>
        <p:spPr>
          <a:xfrm>
            <a:off x="8647948" y="18989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DFC66E81-D6A0-4D0C-96FD-A1DCA41E06B9}"/>
              </a:ext>
            </a:extLst>
          </p:cNvPr>
          <p:cNvSpPr/>
          <p:nvPr/>
        </p:nvSpPr>
        <p:spPr>
          <a:xfrm>
            <a:off x="9513580" y="189897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264AAE6E-6960-44BA-9C62-B75C2D73D1D4}"/>
              </a:ext>
            </a:extLst>
          </p:cNvPr>
          <p:cNvSpPr/>
          <p:nvPr/>
        </p:nvSpPr>
        <p:spPr>
          <a:xfrm>
            <a:off x="3420628" y="10074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544AF51-292F-4CB3-9328-8500FDDF5259}"/>
              </a:ext>
            </a:extLst>
          </p:cNvPr>
          <p:cNvSpPr/>
          <p:nvPr/>
        </p:nvSpPr>
        <p:spPr>
          <a:xfrm>
            <a:off x="4292356" y="10074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0AEF7593-0636-4680-BA1D-B91D04113E2E}"/>
              </a:ext>
            </a:extLst>
          </p:cNvPr>
          <p:cNvSpPr/>
          <p:nvPr/>
        </p:nvSpPr>
        <p:spPr>
          <a:xfrm>
            <a:off x="5164084" y="10074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BD5E686-B278-48D7-96E3-6BA82BC49887}"/>
              </a:ext>
            </a:extLst>
          </p:cNvPr>
          <p:cNvSpPr/>
          <p:nvPr/>
        </p:nvSpPr>
        <p:spPr>
          <a:xfrm>
            <a:off x="6035812" y="10074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2E6E072-949F-4E20-BB4D-4CBC52BF0E2C}"/>
              </a:ext>
            </a:extLst>
          </p:cNvPr>
          <p:cNvSpPr/>
          <p:nvPr/>
        </p:nvSpPr>
        <p:spPr>
          <a:xfrm>
            <a:off x="6907540" y="10074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BDE98AD1-ECED-4F22-BA46-584B96944459}"/>
              </a:ext>
            </a:extLst>
          </p:cNvPr>
          <p:cNvSpPr/>
          <p:nvPr/>
        </p:nvSpPr>
        <p:spPr>
          <a:xfrm>
            <a:off x="7779268" y="10074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A6768D33-2609-47C1-8F6F-FE55A798B5A5}"/>
              </a:ext>
            </a:extLst>
          </p:cNvPr>
          <p:cNvSpPr/>
          <p:nvPr/>
        </p:nvSpPr>
        <p:spPr>
          <a:xfrm>
            <a:off x="8644900" y="10074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5AD18EDA-DE32-46B1-9B73-D4113E649999}"/>
              </a:ext>
            </a:extLst>
          </p:cNvPr>
          <p:cNvSpPr/>
          <p:nvPr/>
        </p:nvSpPr>
        <p:spPr>
          <a:xfrm>
            <a:off x="2551440" y="27981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621EBC0-5843-4203-BB37-1185FF635C6C}"/>
              </a:ext>
            </a:extLst>
          </p:cNvPr>
          <p:cNvSpPr/>
          <p:nvPr/>
        </p:nvSpPr>
        <p:spPr>
          <a:xfrm>
            <a:off x="3423168" y="27981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DDF487A9-D5C7-4156-BF0D-86C71276C652}"/>
              </a:ext>
            </a:extLst>
          </p:cNvPr>
          <p:cNvSpPr/>
          <p:nvPr/>
        </p:nvSpPr>
        <p:spPr>
          <a:xfrm>
            <a:off x="4294896" y="27981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7389CF9B-1EC6-4929-8F71-B7B264EE251E}"/>
              </a:ext>
            </a:extLst>
          </p:cNvPr>
          <p:cNvSpPr/>
          <p:nvPr/>
        </p:nvSpPr>
        <p:spPr>
          <a:xfrm>
            <a:off x="5166624" y="27981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37F1590D-43AB-427B-A373-6137A20D855C}"/>
              </a:ext>
            </a:extLst>
          </p:cNvPr>
          <p:cNvSpPr/>
          <p:nvPr/>
        </p:nvSpPr>
        <p:spPr>
          <a:xfrm>
            <a:off x="6038352" y="27981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2E2BE44A-332B-41F2-94C1-C0E91DF3294A}"/>
              </a:ext>
            </a:extLst>
          </p:cNvPr>
          <p:cNvSpPr/>
          <p:nvPr/>
        </p:nvSpPr>
        <p:spPr>
          <a:xfrm>
            <a:off x="6910080" y="27981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AF492DC-BFF4-4892-B18E-9F5C77A25924}"/>
              </a:ext>
            </a:extLst>
          </p:cNvPr>
          <p:cNvSpPr/>
          <p:nvPr/>
        </p:nvSpPr>
        <p:spPr>
          <a:xfrm>
            <a:off x="7781808" y="27981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63DB27F9-D0C7-4526-9726-38A49258A1E4}"/>
              </a:ext>
            </a:extLst>
          </p:cNvPr>
          <p:cNvSpPr/>
          <p:nvPr/>
        </p:nvSpPr>
        <p:spPr>
          <a:xfrm>
            <a:off x="8647440" y="279813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DAD0CA9-00F4-409E-AB04-7C3F8083575E}"/>
              </a:ext>
            </a:extLst>
          </p:cNvPr>
          <p:cNvSpPr/>
          <p:nvPr/>
        </p:nvSpPr>
        <p:spPr>
          <a:xfrm>
            <a:off x="3420628" y="369729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05412A8-276B-46A5-B5AC-6380F878848C}"/>
              </a:ext>
            </a:extLst>
          </p:cNvPr>
          <p:cNvSpPr/>
          <p:nvPr/>
        </p:nvSpPr>
        <p:spPr>
          <a:xfrm>
            <a:off x="4292356" y="369729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9C13B29-ACDC-4E26-8BD3-E7EC8C1ADFF7}"/>
              </a:ext>
            </a:extLst>
          </p:cNvPr>
          <p:cNvSpPr/>
          <p:nvPr/>
        </p:nvSpPr>
        <p:spPr>
          <a:xfrm>
            <a:off x="5164084" y="369729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E7C13C8E-BD20-4E1E-BB7E-B3050CF17275}"/>
              </a:ext>
            </a:extLst>
          </p:cNvPr>
          <p:cNvSpPr/>
          <p:nvPr/>
        </p:nvSpPr>
        <p:spPr>
          <a:xfrm>
            <a:off x="6035812" y="369729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E447DDB-187C-4251-A693-8D7BCC7C1790}"/>
              </a:ext>
            </a:extLst>
          </p:cNvPr>
          <p:cNvSpPr/>
          <p:nvPr/>
        </p:nvSpPr>
        <p:spPr>
          <a:xfrm>
            <a:off x="6907540" y="369729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18A217AE-4C02-4A42-8CBE-568C06BD88BA}"/>
              </a:ext>
            </a:extLst>
          </p:cNvPr>
          <p:cNvSpPr/>
          <p:nvPr/>
        </p:nvSpPr>
        <p:spPr>
          <a:xfrm>
            <a:off x="7779268" y="369729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CCA3B488-1BE3-48BE-9A83-2CF4063D8B43}"/>
              </a:ext>
            </a:extLst>
          </p:cNvPr>
          <p:cNvSpPr/>
          <p:nvPr/>
        </p:nvSpPr>
        <p:spPr>
          <a:xfrm>
            <a:off x="8644900" y="3697294"/>
            <a:ext cx="865368" cy="8914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039DC1A-A064-4932-A172-2FE3EC3669B1}"/>
              </a:ext>
            </a:extLst>
          </p:cNvPr>
          <p:cNvSpPr/>
          <p:nvPr/>
        </p:nvSpPr>
        <p:spPr>
          <a:xfrm>
            <a:off x="10160" y="4745070"/>
            <a:ext cx="12192000" cy="21129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TÔNG ĐỒ CHẲNG CÓ THỜI GIỜ ĐỂ ĂN UỐNG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NỮA, VÌ KẺ LUI NGƯỜI TỚI THẾ NÀO ?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D060586-9528-4DE3-97F9-32688CA54B16}"/>
              </a:ext>
            </a:extLst>
          </p:cNvPr>
          <p:cNvSpPr/>
          <p:nvPr/>
        </p:nvSpPr>
        <p:spPr>
          <a:xfrm>
            <a:off x="0" y="4734910"/>
            <a:ext cx="12192000" cy="21129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ĐÃ TỤ HỌP QUANH ĐỨC GIÊ-SU ĐỂ KỂ</a:t>
            </a:r>
            <a:r>
              <a:rPr lang="en-US" sz="4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 NGÀI VỀ NHỮNG HOẠT ĐỘNG CỦA MÌNH ?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4934B035-F701-4265-89AC-CC0683670EBD}"/>
              </a:ext>
            </a:extLst>
          </p:cNvPr>
          <p:cNvSpPr/>
          <p:nvPr/>
        </p:nvSpPr>
        <p:spPr>
          <a:xfrm>
            <a:off x="0" y="4745070"/>
            <a:ext cx="12192000" cy="21129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VÀ CÁC MÔN ĐỆ LÁNH RA MỘT NƠI</a:t>
            </a:r>
            <a:r>
              <a:rPr lang="en-US" sz="4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HOANG VẮNG BẰNG CÁCH NÀO ?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7C793F19-9CD1-4D3E-9E9E-A27AB8628A1A}"/>
              </a:ext>
            </a:extLst>
          </p:cNvPr>
          <p:cNvSpPr/>
          <p:nvPr/>
        </p:nvSpPr>
        <p:spPr>
          <a:xfrm>
            <a:off x="0" y="4734910"/>
            <a:ext cx="12192000" cy="21129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NHIỀU NGƯỜI ĐÃ CHẠY ĐẾN NƠI, TRƯỚC CẢ</a:t>
            </a:r>
            <a:r>
              <a:rPr lang="en-US" sz="4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THẦY TRÒ ĐỨC GIÊ-SU BẰNG CÁCH NÀO ?</a:t>
            </a:r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2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5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8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4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7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0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3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6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9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2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5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5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4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7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0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3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6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9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2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5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83" grpId="0" animBg="1"/>
      <p:bldP spid="83" grpId="1" animBg="1"/>
      <p:bldP spid="54" grpId="0" animBg="1"/>
      <p:bldP spid="54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6" grpId="0" animBg="1"/>
      <p:bldP spid="66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35FC7D2-7785-4614-99FD-A6A067F8B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11204"/>
              </p:ext>
            </p:extLst>
          </p:nvPr>
        </p:nvGraphicFramePr>
        <p:xfrm>
          <a:off x="579120" y="108274"/>
          <a:ext cx="11064240" cy="6516045"/>
        </p:xfrm>
        <a:graphic>
          <a:graphicData uri="http://schemas.openxmlformats.org/drawingml/2006/table">
            <a:tbl>
              <a:tblPr firstRow="1" firstCol="1" bandRow="1"/>
              <a:tblGrid>
                <a:gridCol w="1106424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</a:tblGrid>
              <a:tr h="13032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2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13032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2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13032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13032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1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13032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bộ.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thuyền.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Cỡi lừa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Cùng đi với đám đông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40559"/>
            <a:ext cx="12240986" cy="805816"/>
            <a:chOff x="-1896924" y="5473692"/>
            <a:chExt cx="10567018" cy="690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547858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thuyền</a:t>
              </a: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.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THẦY TRÒ LÁNH RA NƠI HOANG VẮNG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BẰNG CÁCH GÌ ?</a:t>
            </a: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Hân hoan</a:t>
              </a:r>
              <a:endPara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Xao xuyến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Chạnh lòng thương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Lo lắng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86399"/>
            <a:ext cx="12240986" cy="818484"/>
            <a:chOff x="-1896924" y="3982366"/>
            <a:chExt cx="10567018" cy="70154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98110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Chạnh lòng thương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NHÌN THẤY ĐÁM ĐÔNG, ĐỨC GIÊ-SU CÓ TÂM TÌNH GÌ ?</a:t>
            </a: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Không người chăn dắt</a:t>
              </a:r>
              <a:endPara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chăn dắt</a:t>
              </a:r>
              <a:endPara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Bơ vơ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Hoang dã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2745220"/>
            <a:ext cx="12258546" cy="814301"/>
            <a:chOff x="-1896924" y="4711697"/>
            <a:chExt cx="10582177" cy="697961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Không người chăn dắt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NÓI ĐÁM ĐÔNG NHƯ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BẦY CHIÊN THẾ NÀO ?</a:t>
            </a: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Dạy dỗ họ nhiều điều</a:t>
              </a:r>
              <a:endPara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Trừ quỷ cho họ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Dạy dỗ họ nhiều điều 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a, b và c đúng.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87678"/>
            <a:ext cx="12240986" cy="818468"/>
            <a:chOff x="-1896924" y="3960590"/>
            <a:chExt cx="10567018" cy="701528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7631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Dạy dỗ họ nhiều điều 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NHÌN THẤY ĐÁM ĐÔNG,</a:t>
            </a:r>
          </a:p>
          <a:p>
            <a:pPr lvl="0" algn="just"/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BẮT ĐẦU LÀM GÌ ?</a:t>
            </a: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761571" y="27829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327627" y="1042670"/>
            <a:ext cx="6083719" cy="3646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nhi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làm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gì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để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thực hành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Lời Chúa dạy?</a:t>
            </a:r>
            <a:endParaRPr kumimoji="0" lang="en-US" sz="5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1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Khi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ấy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các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Tông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Đồ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tụ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họp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chung quanh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Đức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Giê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-su,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và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kể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lại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cho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Người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biết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mọi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việc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các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ông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đã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làm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và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mọi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điều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các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ông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đã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6600" b="1" err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dạy</a:t>
            </a: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.</a:t>
            </a:r>
            <a:endParaRPr lang="en-US" sz="6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-46167"/>
            <a:ext cx="12192000" cy="10464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KẾT</a:t>
            </a: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100" b="1" i="0" u="none" strike="noStrike" kern="1200" cap="none" spc="0" normalizeH="0" baseline="0" noProof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THÚC</a:t>
            </a: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TIN MỪNG CHÚA </a:t>
            </a:r>
            <a:r>
              <a:rPr kumimoji="0" lang="en-US" sz="3100" b="1" i="0" u="none" strike="noStrike" kern="1200" cap="none" spc="0" normalizeH="0" baseline="0" noProof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GIÊ-SU</a:t>
            </a: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KI-</a:t>
            </a:r>
            <a:r>
              <a:rPr kumimoji="0" lang="en-US" sz="3100" b="1" i="0" u="none" strike="noStrike" kern="1200" cap="none" spc="0" normalizeH="0" baseline="0" noProof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TÔ</a:t>
            </a: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THEO </a:t>
            </a:r>
            <a:r>
              <a:rPr kumimoji="0" lang="en-US" sz="3100" b="1" i="0" u="none" strike="noStrike" kern="1200" cap="none" spc="0" normalizeH="0" baseline="0" noProof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THÁNH</a:t>
            </a: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100" b="1" i="0" u="none" strike="noStrike" kern="1200" cap="none" spc="0" normalizeH="0" baseline="0" noProof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MÁC-CÔ</a:t>
            </a:r>
            <a:endParaRPr kumimoji="0" lang="en-US" sz="3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bảo các ông : “Anh em hãy lánh riêng ra đến một nơi thanh vắng mà nghỉ ngơi đôi chút.”</a:t>
            </a:r>
            <a:endParaRPr lang="en-US" sz="80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Quả thế, kẻ lui người tới quá đông, nên các ông cũng chẳng có thì giờ ăn uống nữa.</a:t>
            </a:r>
            <a:endParaRPr lang="en-US" sz="80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268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Vậy, thầy trò xuống thuyền đi lánh riêng ra một nơi hoang vắng. </a:t>
            </a:r>
            <a:endParaRPr lang="en-US" sz="80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354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Thấy các ngài ra đi, nhiều người hiểu ý, nên từ khắp các thành, họ cùng nhau theo đường bộ chạy đến nơi, trước cả các ngài.</a:t>
            </a:r>
            <a:endParaRPr lang="en-US" sz="72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585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Ra khỏi thuyền, Đức Giê-su thấy một đám người rất đông thì chạnh lòng thương, vì họ như bầy chiên không người chăn dắt.</a:t>
            </a:r>
            <a:endParaRPr lang="en-US" sz="72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74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8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Người bắt đầu dạy dỗ họ nhiều điều.</a:t>
            </a:r>
            <a:r>
              <a:rPr lang="en-US" sz="88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7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8800" b="1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588</Words>
  <Application>Microsoft Office PowerPoint</Application>
  <PresentationFormat>Widescreen</PresentationFormat>
  <Paragraphs>173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Người bảo các ông : “Anh em hãy lánh riêng ra đến một nơi thanh vắng mà nghỉ ngơi đôi chút.”</vt:lpstr>
      <vt:lpstr>Quả thế, kẻ lui người tới quá đông, nên các ông cũng chẳng có thì giờ ăn uống nữa.</vt:lpstr>
      <vt:lpstr>Vậy, thầy trò xuống thuyền đi lánh riêng ra một nơi hoang vắng. </vt:lpstr>
      <vt:lpstr>Thấy các ngài ra đi, nhiều người hiểu ý, nên từ khắp các thành, họ cùng nhau theo đường bộ chạy đến nơi, trước cả các ngài.</vt:lpstr>
      <vt:lpstr>Ra khỏi thuyền, Đức Giê-su thấy một đám người rất đông thì chạnh lòng thương, vì họ như bầy chiên không người chăn dắt.</vt:lpstr>
      <vt:lpstr>Và Người bắt đầu dạy dỗ họ nhiều điều.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41</cp:revision>
  <dcterms:created xsi:type="dcterms:W3CDTF">2020-05-22T13:54:49Z</dcterms:created>
  <dcterms:modified xsi:type="dcterms:W3CDTF">2024-07-19T14:52:30Z</dcterms:modified>
</cp:coreProperties>
</file>