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87" r:id="rId4"/>
    <p:sldId id="303" r:id="rId5"/>
    <p:sldId id="304" r:id="rId6"/>
    <p:sldId id="305" r:id="rId7"/>
    <p:sldId id="306" r:id="rId8"/>
    <p:sldId id="288" r:id="rId9"/>
    <p:sldId id="293" r:id="rId10"/>
    <p:sldId id="295" r:id="rId11"/>
    <p:sldId id="300" r:id="rId12"/>
    <p:sldId id="301" r:id="rId13"/>
    <p:sldId id="260" r:id="rId14"/>
    <p:sldId id="261" r:id="rId15"/>
    <p:sldId id="299" r:id="rId16"/>
    <p:sldId id="298" r:id="rId17"/>
    <p:sldId id="297" r:id="rId18"/>
    <p:sldId id="296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06" y="307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13/07/2024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72823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13/07/2024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54244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13/07/2024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91547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13/07/2024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73881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13/07/2024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88862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13/07/2024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72443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13/07/2024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069667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13/07/2024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37632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13/07/2024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61013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13/07/2024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84166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13/07/2024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46739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FF6F5F-504B-4E25-BC0D-3512FB791460}" type="datetimeFigureOut">
              <a:rPr lang="vi-VN" smtClean="0"/>
              <a:t>13/07/2024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5549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9A9463B5-091E-4278-908D-57630E0C12E1}"/>
              </a:ext>
            </a:extLst>
          </p:cNvPr>
          <p:cNvSpPr txBox="1"/>
          <p:nvPr/>
        </p:nvSpPr>
        <p:spPr>
          <a:xfrm>
            <a:off x="1284632" y="633713"/>
            <a:ext cx="9622735" cy="5072504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✠</a:t>
            </a:r>
            <a:r>
              <a:rPr kumimoji="0" lang="en-US" sz="34400" b="1" i="0" u="none" strike="noStrike" kern="1200" cap="none" spc="0" normalizeH="0" baseline="0" noProof="0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VUI HỌC KINH THÁNH</a:t>
            </a:r>
            <a:r>
              <a:rPr kumimoji="0" lang="en-US" sz="3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✠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399F3E6-0860-432F-A369-FF36A5E80C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55527" y="1424798"/>
            <a:ext cx="4480946" cy="428073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Hình chữ nhật 3"/>
          <p:cNvSpPr/>
          <p:nvPr/>
        </p:nvSpPr>
        <p:spPr>
          <a:xfrm>
            <a:off x="-1" y="5899619"/>
            <a:ext cx="12192000" cy="746358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0" cap="none" spc="0" normalizeH="0" baseline="0" noProof="0" dirty="0">
                <a:ln w="9525">
                  <a:noFill/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CHÚA </a:t>
            </a:r>
            <a:r>
              <a:rPr kumimoji="0" lang="en-US" sz="4400" b="1" i="0" u="none" strike="noStrike" kern="10" cap="none" spc="0" normalizeH="0" baseline="0" noProof="0">
                <a:ln w="9525">
                  <a:noFill/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NHẬT XV THƯỜNG</a:t>
            </a:r>
            <a:r>
              <a:rPr kumimoji="0" lang="en-US" sz="4400" b="1" i="0" u="none" strike="noStrike" kern="10" cap="none" spc="0" normalizeH="0" noProof="0">
                <a:ln w="9525">
                  <a:noFill/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NIÊN </a:t>
            </a:r>
            <a:r>
              <a:rPr kumimoji="0" lang="en-US" sz="4400" b="1" i="0" u="none" strike="noStrike" kern="10" cap="none" spc="0" normalizeH="0" baseline="0" noProof="0">
                <a:ln w="9525">
                  <a:noFill/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- NĂM B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09E55EC-B1FD-4C86-8E05-AA5C6E61F8DA}"/>
              </a:ext>
            </a:extLst>
          </p:cNvPr>
          <p:cNvSpPr txBox="1"/>
          <p:nvPr/>
        </p:nvSpPr>
        <p:spPr>
          <a:xfrm>
            <a:off x="9364717" y="4282750"/>
            <a:ext cx="277086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SẼ </a:t>
            </a:r>
            <a:r>
              <a:rPr kumimoji="0" lang="en-US" sz="3600" b="1" i="0" u="none" strike="noStrike" kern="120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GIỮ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LỜI 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THẦY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3D3FAF6-AAC4-4566-AC54-18ECD0D69DEE}"/>
              </a:ext>
            </a:extLst>
          </p:cNvPr>
          <p:cNvSpPr txBox="1"/>
          <p:nvPr/>
        </p:nvSpPr>
        <p:spPr>
          <a:xfrm>
            <a:off x="104778" y="4282750"/>
            <a:ext cx="32816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AI </a:t>
            </a:r>
            <a:r>
              <a:rPr kumimoji="0" lang="en-US" sz="3600" b="1" i="0" u="none" strike="noStrike" kern="120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YÊU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MẾN 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THẦY</a:t>
            </a:r>
          </a:p>
        </p:txBody>
      </p:sp>
    </p:spTree>
    <p:extLst>
      <p:ext uri="{BB962C8B-B14F-4D97-AF65-F5344CB8AC3E}">
        <p14:creationId xmlns:p14="http://schemas.microsoft.com/office/powerpoint/2010/main" val="39073915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  <p:bldP spid="8" grpId="0"/>
      <p:bldP spid="8" grpId="1"/>
      <p:bldP spid="10" grpId="0"/>
      <p:bldP spid="10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tar: 10 Points 18">
            <a:extLst>
              <a:ext uri="{FF2B5EF4-FFF2-40B4-BE49-F238E27FC236}">
                <a16:creationId xmlns:a16="http://schemas.microsoft.com/office/drawing/2014/main" id="{7DDA5614-72C5-4089-8576-05FAC9405CCA}"/>
              </a:ext>
            </a:extLst>
          </p:cNvPr>
          <p:cNvSpPr/>
          <p:nvPr/>
        </p:nvSpPr>
        <p:spPr>
          <a:xfrm>
            <a:off x="329946" y="108274"/>
            <a:ext cx="679704" cy="646669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</p:txBody>
      </p:sp>
      <p:sp>
        <p:nvSpPr>
          <p:cNvPr id="20" name="Star: 10 Points 19">
            <a:extLst>
              <a:ext uri="{FF2B5EF4-FFF2-40B4-BE49-F238E27FC236}">
                <a16:creationId xmlns:a16="http://schemas.microsoft.com/office/drawing/2014/main" id="{4377D926-FFF0-449D-8291-15C3F23C6E24}"/>
              </a:ext>
            </a:extLst>
          </p:cNvPr>
          <p:cNvSpPr/>
          <p:nvPr/>
        </p:nvSpPr>
        <p:spPr>
          <a:xfrm>
            <a:off x="329946" y="917670"/>
            <a:ext cx="679704" cy="646669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21" name="Star: 10 Points 20">
            <a:extLst>
              <a:ext uri="{FF2B5EF4-FFF2-40B4-BE49-F238E27FC236}">
                <a16:creationId xmlns:a16="http://schemas.microsoft.com/office/drawing/2014/main" id="{05ACA9F3-ECCA-4C89-9F0E-8AE8BB0F02AE}"/>
              </a:ext>
            </a:extLst>
          </p:cNvPr>
          <p:cNvSpPr/>
          <p:nvPr/>
        </p:nvSpPr>
        <p:spPr>
          <a:xfrm>
            <a:off x="329946" y="1722170"/>
            <a:ext cx="679704" cy="646669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22" name="Star: 10 Points 21">
            <a:extLst>
              <a:ext uri="{FF2B5EF4-FFF2-40B4-BE49-F238E27FC236}">
                <a16:creationId xmlns:a16="http://schemas.microsoft.com/office/drawing/2014/main" id="{6CA936C2-E6DD-4EEB-AE8C-6AC5FDE9CF3B}"/>
              </a:ext>
            </a:extLst>
          </p:cNvPr>
          <p:cNvSpPr/>
          <p:nvPr/>
        </p:nvSpPr>
        <p:spPr>
          <a:xfrm>
            <a:off x="329946" y="2531566"/>
            <a:ext cx="679704" cy="646669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23" name="Star: 10 Points 22">
            <a:extLst>
              <a:ext uri="{FF2B5EF4-FFF2-40B4-BE49-F238E27FC236}">
                <a16:creationId xmlns:a16="http://schemas.microsoft.com/office/drawing/2014/main" id="{D24EDBC7-07A1-4C4A-8613-55A57AE77FCF}"/>
              </a:ext>
            </a:extLst>
          </p:cNvPr>
          <p:cNvSpPr/>
          <p:nvPr/>
        </p:nvSpPr>
        <p:spPr>
          <a:xfrm>
            <a:off x="329946" y="3340962"/>
            <a:ext cx="679704" cy="646669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</a:t>
            </a:r>
          </a:p>
        </p:txBody>
      </p:sp>
      <p:sp>
        <p:nvSpPr>
          <p:cNvPr id="24" name="Star: 10 Points 23">
            <a:extLst>
              <a:ext uri="{FF2B5EF4-FFF2-40B4-BE49-F238E27FC236}">
                <a16:creationId xmlns:a16="http://schemas.microsoft.com/office/drawing/2014/main" id="{1B4680BC-77A9-4EAC-94ED-4C24A4CA229B}"/>
              </a:ext>
            </a:extLst>
          </p:cNvPr>
          <p:cNvSpPr/>
          <p:nvPr/>
        </p:nvSpPr>
        <p:spPr>
          <a:xfrm>
            <a:off x="329946" y="4150358"/>
            <a:ext cx="679704" cy="646669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DE7D70FE-F199-4AE7-A23E-E17CA9DD67CA}"/>
              </a:ext>
            </a:extLst>
          </p:cNvPr>
          <p:cNvSpPr/>
          <p:nvPr/>
        </p:nvSpPr>
        <p:spPr>
          <a:xfrm>
            <a:off x="0" y="5009558"/>
            <a:ext cx="12192000" cy="18484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vi-VN" sz="48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1.	</a:t>
            </a:r>
            <a:r>
              <a:rPr lang="vi-VN" sz="48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ĐỨC GIÊ-SU SAI CÁC MÔN ĐỆ ĐI</a:t>
            </a:r>
            <a:r>
              <a:rPr lang="en-US" sz="48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vi-VN" sz="48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VÀ BAN CHO CÁC ÔNG ĐIỀU GÌ?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DA792BC3-EC94-4C1A-A159-188838F969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0753612"/>
              </p:ext>
            </p:extLst>
          </p:nvPr>
        </p:nvGraphicFramePr>
        <p:xfrm>
          <a:off x="1679712" y="108274"/>
          <a:ext cx="9561310" cy="4688754"/>
        </p:xfrm>
        <a:graphic>
          <a:graphicData uri="http://schemas.openxmlformats.org/drawingml/2006/table">
            <a:tbl>
              <a:tblPr firstRow="1" firstCol="1" bandRow="1"/>
              <a:tblGrid>
                <a:gridCol w="869210">
                  <a:extLst>
                    <a:ext uri="{9D8B030D-6E8A-4147-A177-3AD203B41FA5}">
                      <a16:colId xmlns:a16="http://schemas.microsoft.com/office/drawing/2014/main" val="1485493282"/>
                    </a:ext>
                  </a:extLst>
                </a:gridCol>
                <a:gridCol w="869210">
                  <a:extLst>
                    <a:ext uri="{9D8B030D-6E8A-4147-A177-3AD203B41FA5}">
                      <a16:colId xmlns:a16="http://schemas.microsoft.com/office/drawing/2014/main" val="3094921567"/>
                    </a:ext>
                  </a:extLst>
                </a:gridCol>
                <a:gridCol w="869210">
                  <a:extLst>
                    <a:ext uri="{9D8B030D-6E8A-4147-A177-3AD203B41FA5}">
                      <a16:colId xmlns:a16="http://schemas.microsoft.com/office/drawing/2014/main" val="2980679625"/>
                    </a:ext>
                  </a:extLst>
                </a:gridCol>
                <a:gridCol w="869210">
                  <a:extLst>
                    <a:ext uri="{9D8B030D-6E8A-4147-A177-3AD203B41FA5}">
                      <a16:colId xmlns:a16="http://schemas.microsoft.com/office/drawing/2014/main" val="291249253"/>
                    </a:ext>
                  </a:extLst>
                </a:gridCol>
                <a:gridCol w="869210">
                  <a:extLst>
                    <a:ext uri="{9D8B030D-6E8A-4147-A177-3AD203B41FA5}">
                      <a16:colId xmlns:a16="http://schemas.microsoft.com/office/drawing/2014/main" val="1285370181"/>
                    </a:ext>
                  </a:extLst>
                </a:gridCol>
                <a:gridCol w="869210">
                  <a:extLst>
                    <a:ext uri="{9D8B030D-6E8A-4147-A177-3AD203B41FA5}">
                      <a16:colId xmlns:a16="http://schemas.microsoft.com/office/drawing/2014/main" val="1469623819"/>
                    </a:ext>
                  </a:extLst>
                </a:gridCol>
                <a:gridCol w="869210">
                  <a:extLst>
                    <a:ext uri="{9D8B030D-6E8A-4147-A177-3AD203B41FA5}">
                      <a16:colId xmlns:a16="http://schemas.microsoft.com/office/drawing/2014/main" val="993069551"/>
                    </a:ext>
                  </a:extLst>
                </a:gridCol>
                <a:gridCol w="869210">
                  <a:extLst>
                    <a:ext uri="{9D8B030D-6E8A-4147-A177-3AD203B41FA5}">
                      <a16:colId xmlns:a16="http://schemas.microsoft.com/office/drawing/2014/main" val="3945918538"/>
                    </a:ext>
                  </a:extLst>
                </a:gridCol>
                <a:gridCol w="869210">
                  <a:extLst>
                    <a:ext uri="{9D8B030D-6E8A-4147-A177-3AD203B41FA5}">
                      <a16:colId xmlns:a16="http://schemas.microsoft.com/office/drawing/2014/main" val="1090116068"/>
                    </a:ext>
                  </a:extLst>
                </a:gridCol>
                <a:gridCol w="869210">
                  <a:extLst>
                    <a:ext uri="{9D8B030D-6E8A-4147-A177-3AD203B41FA5}">
                      <a16:colId xmlns:a16="http://schemas.microsoft.com/office/drawing/2014/main" val="3874048424"/>
                    </a:ext>
                  </a:extLst>
                </a:gridCol>
                <a:gridCol w="869210">
                  <a:extLst>
                    <a:ext uri="{9D8B030D-6E8A-4147-A177-3AD203B41FA5}">
                      <a16:colId xmlns:a16="http://schemas.microsoft.com/office/drawing/2014/main" val="3318365653"/>
                    </a:ext>
                  </a:extLst>
                </a:gridCol>
              </a:tblGrid>
              <a:tr h="7814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Q</a:t>
                      </a: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Y</a:t>
                      </a: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Ề</a:t>
                      </a: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</a:t>
                      </a: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Ừ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Q</a:t>
                      </a: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Ủ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1741026"/>
                  </a:ext>
                </a:extLst>
              </a:tr>
              <a:tr h="7814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Ề</a:t>
                      </a: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Ồ</a:t>
                      </a: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800" b="1">
                        <a:solidFill>
                          <a:sysClr val="windowText" lastClr="00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800" b="1">
                        <a:solidFill>
                          <a:sysClr val="windowText" lastClr="00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5404073"/>
                  </a:ext>
                </a:extLst>
              </a:tr>
              <a:tr h="7814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</a:t>
                      </a: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Ư</a:t>
                      </a: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Ơ</a:t>
                      </a: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Ự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8602"/>
                  </a:ext>
                </a:extLst>
              </a:tr>
              <a:tr h="7814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</a:t>
                      </a: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</a:t>
                      </a: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Ả</a:t>
                      </a: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8353048"/>
                  </a:ext>
                </a:extLst>
              </a:tr>
              <a:tr h="7814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Ư</a:t>
                      </a: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Ờ</a:t>
                      </a: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Ố</a:t>
                      </a: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0985255"/>
                  </a:ext>
                </a:extLst>
              </a:tr>
              <a:tr h="7814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</a:t>
                      </a: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Ả</a:t>
                      </a: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Ố</a:t>
                      </a: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Ọ</a:t>
                      </a: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8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7606980"/>
                  </a:ext>
                </a:extLst>
              </a:tr>
            </a:tbl>
          </a:graphicData>
        </a:graphic>
      </p:graphicFrame>
      <p:sp>
        <p:nvSpPr>
          <p:cNvPr id="72" name="Rectangle 71">
            <a:extLst>
              <a:ext uri="{FF2B5EF4-FFF2-40B4-BE49-F238E27FC236}">
                <a16:creationId xmlns:a16="http://schemas.microsoft.com/office/drawing/2014/main" id="{E8C01A9F-8AA6-465B-A88E-7FCBC89D92FB}"/>
              </a:ext>
            </a:extLst>
          </p:cNvPr>
          <p:cNvSpPr/>
          <p:nvPr/>
        </p:nvSpPr>
        <p:spPr>
          <a:xfrm>
            <a:off x="3416982" y="1672511"/>
            <a:ext cx="870538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DD1B01D3-B269-424A-B8E3-778B233C191A}"/>
              </a:ext>
            </a:extLst>
          </p:cNvPr>
          <p:cNvSpPr/>
          <p:nvPr/>
        </p:nvSpPr>
        <p:spPr>
          <a:xfrm>
            <a:off x="4287520" y="1672511"/>
            <a:ext cx="870538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AD57729F-FA68-4196-A914-E176741526E6}"/>
              </a:ext>
            </a:extLst>
          </p:cNvPr>
          <p:cNvSpPr/>
          <p:nvPr/>
        </p:nvSpPr>
        <p:spPr>
          <a:xfrm>
            <a:off x="5154248" y="1672511"/>
            <a:ext cx="870538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A4ED56A0-7C40-4E23-B647-64183F060A57}"/>
              </a:ext>
            </a:extLst>
          </p:cNvPr>
          <p:cNvSpPr/>
          <p:nvPr/>
        </p:nvSpPr>
        <p:spPr>
          <a:xfrm>
            <a:off x="6024786" y="1672511"/>
            <a:ext cx="870538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032E2D83-BEA2-41D6-B88D-32D3E95541C0}"/>
              </a:ext>
            </a:extLst>
          </p:cNvPr>
          <p:cNvSpPr/>
          <p:nvPr/>
        </p:nvSpPr>
        <p:spPr>
          <a:xfrm>
            <a:off x="6891514" y="1672511"/>
            <a:ext cx="870538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9C2F5424-19D5-4D4F-B94D-A6D2090E7290}"/>
              </a:ext>
            </a:extLst>
          </p:cNvPr>
          <p:cNvSpPr/>
          <p:nvPr/>
        </p:nvSpPr>
        <p:spPr>
          <a:xfrm>
            <a:off x="7762052" y="1672511"/>
            <a:ext cx="870538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CFC5D502-3C6B-4F15-B05F-69A4AA974943}"/>
              </a:ext>
            </a:extLst>
          </p:cNvPr>
          <p:cNvSpPr/>
          <p:nvPr/>
        </p:nvSpPr>
        <p:spPr>
          <a:xfrm>
            <a:off x="8628780" y="1672511"/>
            <a:ext cx="870538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D5106A7A-FAC9-49A1-9A03-EC055FB50549}"/>
              </a:ext>
            </a:extLst>
          </p:cNvPr>
          <p:cNvSpPr/>
          <p:nvPr/>
        </p:nvSpPr>
        <p:spPr>
          <a:xfrm>
            <a:off x="9499318" y="1672511"/>
            <a:ext cx="870538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233494DB-5D9B-48C6-9EBB-99F133BE477F}"/>
              </a:ext>
            </a:extLst>
          </p:cNvPr>
          <p:cNvSpPr/>
          <p:nvPr/>
        </p:nvSpPr>
        <p:spPr>
          <a:xfrm>
            <a:off x="10373078" y="1672511"/>
            <a:ext cx="870538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FE2EB67E-08E1-4200-8178-E717A3C86623}"/>
              </a:ext>
            </a:extLst>
          </p:cNvPr>
          <p:cNvSpPr/>
          <p:nvPr/>
        </p:nvSpPr>
        <p:spPr>
          <a:xfrm>
            <a:off x="1677118" y="98114"/>
            <a:ext cx="870538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0AAD5EB5-0B13-49C0-A5A1-06780CAC2C4A}"/>
              </a:ext>
            </a:extLst>
          </p:cNvPr>
          <p:cNvSpPr/>
          <p:nvPr/>
        </p:nvSpPr>
        <p:spPr>
          <a:xfrm>
            <a:off x="2547656" y="98114"/>
            <a:ext cx="870538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E9F8AAF9-E1B6-41BD-AF75-F7F7EB7AF9FD}"/>
              </a:ext>
            </a:extLst>
          </p:cNvPr>
          <p:cNvSpPr/>
          <p:nvPr/>
        </p:nvSpPr>
        <p:spPr>
          <a:xfrm>
            <a:off x="3414384" y="98114"/>
            <a:ext cx="870538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F0D38507-8022-4114-8F4B-D58961A1BE0C}"/>
              </a:ext>
            </a:extLst>
          </p:cNvPr>
          <p:cNvSpPr/>
          <p:nvPr/>
        </p:nvSpPr>
        <p:spPr>
          <a:xfrm>
            <a:off x="4284922" y="98114"/>
            <a:ext cx="870538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0B24AA6B-DEC9-4926-AAA4-9CCE72917B06}"/>
              </a:ext>
            </a:extLst>
          </p:cNvPr>
          <p:cNvSpPr/>
          <p:nvPr/>
        </p:nvSpPr>
        <p:spPr>
          <a:xfrm>
            <a:off x="5151650" y="98114"/>
            <a:ext cx="870538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48ECDC79-3234-4F49-B3C2-0285A450F991}"/>
              </a:ext>
            </a:extLst>
          </p:cNvPr>
          <p:cNvSpPr/>
          <p:nvPr/>
        </p:nvSpPr>
        <p:spPr>
          <a:xfrm>
            <a:off x="6022188" y="98114"/>
            <a:ext cx="870538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ABC57D86-F08F-45C8-9EFF-13DC6F059E12}"/>
              </a:ext>
            </a:extLst>
          </p:cNvPr>
          <p:cNvSpPr/>
          <p:nvPr/>
        </p:nvSpPr>
        <p:spPr>
          <a:xfrm>
            <a:off x="6888916" y="98114"/>
            <a:ext cx="870538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6F0B7A01-1671-45C0-83E2-9214FF853497}"/>
              </a:ext>
            </a:extLst>
          </p:cNvPr>
          <p:cNvSpPr/>
          <p:nvPr/>
        </p:nvSpPr>
        <p:spPr>
          <a:xfrm>
            <a:off x="7759454" y="98114"/>
            <a:ext cx="870538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59236455-F866-4060-950D-451D5248F940}"/>
              </a:ext>
            </a:extLst>
          </p:cNvPr>
          <p:cNvSpPr/>
          <p:nvPr/>
        </p:nvSpPr>
        <p:spPr>
          <a:xfrm>
            <a:off x="8633214" y="98114"/>
            <a:ext cx="870538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18870D73-7536-417D-B5AB-DC8D57A6857A}"/>
              </a:ext>
            </a:extLst>
          </p:cNvPr>
          <p:cNvSpPr/>
          <p:nvPr/>
        </p:nvSpPr>
        <p:spPr>
          <a:xfrm>
            <a:off x="9496814" y="98114"/>
            <a:ext cx="870538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1E835F83-E82E-4FF8-B93A-B3800CB3C549}"/>
              </a:ext>
            </a:extLst>
          </p:cNvPr>
          <p:cNvSpPr/>
          <p:nvPr/>
        </p:nvSpPr>
        <p:spPr>
          <a:xfrm>
            <a:off x="10370574" y="98114"/>
            <a:ext cx="870538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E7A6A123-0FFC-42F9-912A-82675D72318E}"/>
              </a:ext>
            </a:extLst>
          </p:cNvPr>
          <p:cNvSpPr/>
          <p:nvPr/>
        </p:nvSpPr>
        <p:spPr>
          <a:xfrm>
            <a:off x="1677118" y="882974"/>
            <a:ext cx="870538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6" name="Rectangle 125">
            <a:extLst>
              <a:ext uri="{FF2B5EF4-FFF2-40B4-BE49-F238E27FC236}">
                <a16:creationId xmlns:a16="http://schemas.microsoft.com/office/drawing/2014/main" id="{DAE3A03E-0459-4094-9373-24AF2399B569}"/>
              </a:ext>
            </a:extLst>
          </p:cNvPr>
          <p:cNvSpPr/>
          <p:nvPr/>
        </p:nvSpPr>
        <p:spPr>
          <a:xfrm>
            <a:off x="2547656" y="882974"/>
            <a:ext cx="870538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7" name="Rectangle 126">
            <a:extLst>
              <a:ext uri="{FF2B5EF4-FFF2-40B4-BE49-F238E27FC236}">
                <a16:creationId xmlns:a16="http://schemas.microsoft.com/office/drawing/2014/main" id="{A9469564-359D-41FC-B1C6-7B1095B6DEB7}"/>
              </a:ext>
            </a:extLst>
          </p:cNvPr>
          <p:cNvSpPr/>
          <p:nvPr/>
        </p:nvSpPr>
        <p:spPr>
          <a:xfrm>
            <a:off x="3414384" y="882974"/>
            <a:ext cx="870538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id="{67092E14-8B99-4D1F-8704-B125653376FE}"/>
              </a:ext>
            </a:extLst>
          </p:cNvPr>
          <p:cNvSpPr/>
          <p:nvPr/>
        </p:nvSpPr>
        <p:spPr>
          <a:xfrm>
            <a:off x="4284922" y="882974"/>
            <a:ext cx="870538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9" name="Rectangle 128">
            <a:extLst>
              <a:ext uri="{FF2B5EF4-FFF2-40B4-BE49-F238E27FC236}">
                <a16:creationId xmlns:a16="http://schemas.microsoft.com/office/drawing/2014/main" id="{0C1ACBEB-A7D5-47B1-907D-EEC431B0EABB}"/>
              </a:ext>
            </a:extLst>
          </p:cNvPr>
          <p:cNvSpPr/>
          <p:nvPr/>
        </p:nvSpPr>
        <p:spPr>
          <a:xfrm>
            <a:off x="5151650" y="882974"/>
            <a:ext cx="870538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F181AA2D-B80B-42DF-9FDB-E92BF04873FA}"/>
              </a:ext>
            </a:extLst>
          </p:cNvPr>
          <p:cNvSpPr/>
          <p:nvPr/>
        </p:nvSpPr>
        <p:spPr>
          <a:xfrm>
            <a:off x="6022188" y="882974"/>
            <a:ext cx="870538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1" name="Rectangle 130">
            <a:extLst>
              <a:ext uri="{FF2B5EF4-FFF2-40B4-BE49-F238E27FC236}">
                <a16:creationId xmlns:a16="http://schemas.microsoft.com/office/drawing/2014/main" id="{591A6CB7-BA55-4885-9FAF-9B836CE6F5BC}"/>
              </a:ext>
            </a:extLst>
          </p:cNvPr>
          <p:cNvSpPr/>
          <p:nvPr/>
        </p:nvSpPr>
        <p:spPr>
          <a:xfrm>
            <a:off x="6888916" y="882974"/>
            <a:ext cx="870538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EC5BAC34-7FE6-4DEC-85A1-C2B9C133F884}"/>
              </a:ext>
            </a:extLst>
          </p:cNvPr>
          <p:cNvSpPr/>
          <p:nvPr/>
        </p:nvSpPr>
        <p:spPr>
          <a:xfrm>
            <a:off x="7759454" y="882974"/>
            <a:ext cx="870538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9EC84CAF-F178-4F69-AA72-8C7A9D5A48F1}"/>
              </a:ext>
            </a:extLst>
          </p:cNvPr>
          <p:cNvSpPr/>
          <p:nvPr/>
        </p:nvSpPr>
        <p:spPr>
          <a:xfrm>
            <a:off x="3422098" y="2452694"/>
            <a:ext cx="870538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28EA7DBF-7AA2-4B30-A65E-0EA8B8B96142}"/>
              </a:ext>
            </a:extLst>
          </p:cNvPr>
          <p:cNvSpPr/>
          <p:nvPr/>
        </p:nvSpPr>
        <p:spPr>
          <a:xfrm>
            <a:off x="4292636" y="2452694"/>
            <a:ext cx="870538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C8D61A2F-D96C-418C-83B3-5FADDC17F703}"/>
              </a:ext>
            </a:extLst>
          </p:cNvPr>
          <p:cNvSpPr/>
          <p:nvPr/>
        </p:nvSpPr>
        <p:spPr>
          <a:xfrm>
            <a:off x="5159364" y="2452694"/>
            <a:ext cx="870538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6" name="Rectangle 135">
            <a:extLst>
              <a:ext uri="{FF2B5EF4-FFF2-40B4-BE49-F238E27FC236}">
                <a16:creationId xmlns:a16="http://schemas.microsoft.com/office/drawing/2014/main" id="{9723088B-3215-4FDF-8FCB-D19A7C674990}"/>
              </a:ext>
            </a:extLst>
          </p:cNvPr>
          <p:cNvSpPr/>
          <p:nvPr/>
        </p:nvSpPr>
        <p:spPr>
          <a:xfrm>
            <a:off x="6029902" y="2452694"/>
            <a:ext cx="870538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752BE336-986C-4D69-947A-B7D6E8AF58D2}"/>
              </a:ext>
            </a:extLst>
          </p:cNvPr>
          <p:cNvSpPr/>
          <p:nvPr/>
        </p:nvSpPr>
        <p:spPr>
          <a:xfrm>
            <a:off x="6896630" y="2452694"/>
            <a:ext cx="870538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BF2228EA-CFE3-40E1-AF85-26D50EAAD5F5}"/>
              </a:ext>
            </a:extLst>
          </p:cNvPr>
          <p:cNvSpPr/>
          <p:nvPr/>
        </p:nvSpPr>
        <p:spPr>
          <a:xfrm>
            <a:off x="7767168" y="2452694"/>
            <a:ext cx="870538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E5BB9577-D1A6-4BD1-9175-D733CEE9002C}"/>
              </a:ext>
            </a:extLst>
          </p:cNvPr>
          <p:cNvSpPr/>
          <p:nvPr/>
        </p:nvSpPr>
        <p:spPr>
          <a:xfrm>
            <a:off x="8633896" y="2452694"/>
            <a:ext cx="870538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64E03114-8367-4265-AE4A-B75E2455A109}"/>
              </a:ext>
            </a:extLst>
          </p:cNvPr>
          <p:cNvSpPr/>
          <p:nvPr/>
        </p:nvSpPr>
        <p:spPr>
          <a:xfrm>
            <a:off x="9504434" y="2452694"/>
            <a:ext cx="870538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6E25EE9B-3ECB-48CA-85C8-48590009F6A9}"/>
              </a:ext>
            </a:extLst>
          </p:cNvPr>
          <p:cNvSpPr/>
          <p:nvPr/>
        </p:nvSpPr>
        <p:spPr>
          <a:xfrm>
            <a:off x="1677118" y="3229934"/>
            <a:ext cx="870538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759338BE-EFDF-40A9-A1EC-C8736538FE00}"/>
              </a:ext>
            </a:extLst>
          </p:cNvPr>
          <p:cNvSpPr/>
          <p:nvPr/>
        </p:nvSpPr>
        <p:spPr>
          <a:xfrm>
            <a:off x="2547656" y="3229934"/>
            <a:ext cx="870538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43" name="Rectangle 142">
            <a:extLst>
              <a:ext uri="{FF2B5EF4-FFF2-40B4-BE49-F238E27FC236}">
                <a16:creationId xmlns:a16="http://schemas.microsoft.com/office/drawing/2014/main" id="{1550C41D-4A36-4F25-9FDC-6AEB2A2041EE}"/>
              </a:ext>
            </a:extLst>
          </p:cNvPr>
          <p:cNvSpPr/>
          <p:nvPr/>
        </p:nvSpPr>
        <p:spPr>
          <a:xfrm>
            <a:off x="3414384" y="3229934"/>
            <a:ext cx="870538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1ACB10C6-91D4-4813-8A51-199E4583F118}"/>
              </a:ext>
            </a:extLst>
          </p:cNvPr>
          <p:cNvSpPr/>
          <p:nvPr/>
        </p:nvSpPr>
        <p:spPr>
          <a:xfrm>
            <a:off x="4284922" y="3229934"/>
            <a:ext cx="870538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956496BA-AF7A-417C-B8FD-DEB5B0FDA061}"/>
              </a:ext>
            </a:extLst>
          </p:cNvPr>
          <p:cNvSpPr/>
          <p:nvPr/>
        </p:nvSpPr>
        <p:spPr>
          <a:xfrm>
            <a:off x="5151650" y="3229934"/>
            <a:ext cx="870538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46" name="Rectangle 145">
            <a:extLst>
              <a:ext uri="{FF2B5EF4-FFF2-40B4-BE49-F238E27FC236}">
                <a16:creationId xmlns:a16="http://schemas.microsoft.com/office/drawing/2014/main" id="{1C618DFD-08F2-4D0A-935A-7A60DFB51D51}"/>
              </a:ext>
            </a:extLst>
          </p:cNvPr>
          <p:cNvSpPr/>
          <p:nvPr/>
        </p:nvSpPr>
        <p:spPr>
          <a:xfrm>
            <a:off x="6022188" y="3229934"/>
            <a:ext cx="870538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47" name="Rectangle 146">
            <a:extLst>
              <a:ext uri="{FF2B5EF4-FFF2-40B4-BE49-F238E27FC236}">
                <a16:creationId xmlns:a16="http://schemas.microsoft.com/office/drawing/2014/main" id="{99A859DC-911D-4987-B626-AAEE00E6A988}"/>
              </a:ext>
            </a:extLst>
          </p:cNvPr>
          <p:cNvSpPr/>
          <p:nvPr/>
        </p:nvSpPr>
        <p:spPr>
          <a:xfrm>
            <a:off x="6888916" y="3229934"/>
            <a:ext cx="870538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48" name="Rectangle 147">
            <a:extLst>
              <a:ext uri="{FF2B5EF4-FFF2-40B4-BE49-F238E27FC236}">
                <a16:creationId xmlns:a16="http://schemas.microsoft.com/office/drawing/2014/main" id="{0BA99E63-A17D-40DE-B797-AF448B2449D2}"/>
              </a:ext>
            </a:extLst>
          </p:cNvPr>
          <p:cNvSpPr/>
          <p:nvPr/>
        </p:nvSpPr>
        <p:spPr>
          <a:xfrm>
            <a:off x="7759454" y="3229934"/>
            <a:ext cx="870538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49" name="Rectangle 148">
            <a:extLst>
              <a:ext uri="{FF2B5EF4-FFF2-40B4-BE49-F238E27FC236}">
                <a16:creationId xmlns:a16="http://schemas.microsoft.com/office/drawing/2014/main" id="{4067C9CB-E682-4017-9E0F-A7DF059C25FD}"/>
              </a:ext>
            </a:extLst>
          </p:cNvPr>
          <p:cNvSpPr/>
          <p:nvPr/>
        </p:nvSpPr>
        <p:spPr>
          <a:xfrm>
            <a:off x="8633214" y="3229934"/>
            <a:ext cx="870538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50" name="Rectangle 149">
            <a:extLst>
              <a:ext uri="{FF2B5EF4-FFF2-40B4-BE49-F238E27FC236}">
                <a16:creationId xmlns:a16="http://schemas.microsoft.com/office/drawing/2014/main" id="{18FD038D-19AD-408C-AED3-02CA76633551}"/>
              </a:ext>
            </a:extLst>
          </p:cNvPr>
          <p:cNvSpPr/>
          <p:nvPr/>
        </p:nvSpPr>
        <p:spPr>
          <a:xfrm>
            <a:off x="9496814" y="3229934"/>
            <a:ext cx="870538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51" name="Rectangle 150">
            <a:extLst>
              <a:ext uri="{FF2B5EF4-FFF2-40B4-BE49-F238E27FC236}">
                <a16:creationId xmlns:a16="http://schemas.microsoft.com/office/drawing/2014/main" id="{42DA0117-9DAA-4671-BB90-F7B1320190B2}"/>
              </a:ext>
            </a:extLst>
          </p:cNvPr>
          <p:cNvSpPr/>
          <p:nvPr/>
        </p:nvSpPr>
        <p:spPr>
          <a:xfrm>
            <a:off x="1677118" y="4014794"/>
            <a:ext cx="870538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52" name="Rectangle 151">
            <a:extLst>
              <a:ext uri="{FF2B5EF4-FFF2-40B4-BE49-F238E27FC236}">
                <a16:creationId xmlns:a16="http://schemas.microsoft.com/office/drawing/2014/main" id="{AF7A7CA0-D219-4FA2-9EDA-DFE13990EFC4}"/>
              </a:ext>
            </a:extLst>
          </p:cNvPr>
          <p:cNvSpPr/>
          <p:nvPr/>
        </p:nvSpPr>
        <p:spPr>
          <a:xfrm>
            <a:off x="2547656" y="4014794"/>
            <a:ext cx="870538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53" name="Rectangle 152">
            <a:extLst>
              <a:ext uri="{FF2B5EF4-FFF2-40B4-BE49-F238E27FC236}">
                <a16:creationId xmlns:a16="http://schemas.microsoft.com/office/drawing/2014/main" id="{7C133242-2E3A-4E7D-8E45-305234CC1857}"/>
              </a:ext>
            </a:extLst>
          </p:cNvPr>
          <p:cNvSpPr/>
          <p:nvPr/>
        </p:nvSpPr>
        <p:spPr>
          <a:xfrm>
            <a:off x="3414384" y="4014794"/>
            <a:ext cx="870538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54" name="Rectangle 153">
            <a:extLst>
              <a:ext uri="{FF2B5EF4-FFF2-40B4-BE49-F238E27FC236}">
                <a16:creationId xmlns:a16="http://schemas.microsoft.com/office/drawing/2014/main" id="{E7EED499-4757-416F-BAD9-AA2DB3E8DA3D}"/>
              </a:ext>
            </a:extLst>
          </p:cNvPr>
          <p:cNvSpPr/>
          <p:nvPr/>
        </p:nvSpPr>
        <p:spPr>
          <a:xfrm>
            <a:off x="4284922" y="4014794"/>
            <a:ext cx="870538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55" name="Rectangle 154">
            <a:extLst>
              <a:ext uri="{FF2B5EF4-FFF2-40B4-BE49-F238E27FC236}">
                <a16:creationId xmlns:a16="http://schemas.microsoft.com/office/drawing/2014/main" id="{D2268F03-389D-40CB-B138-B6185DC5A21F}"/>
              </a:ext>
            </a:extLst>
          </p:cNvPr>
          <p:cNvSpPr/>
          <p:nvPr/>
        </p:nvSpPr>
        <p:spPr>
          <a:xfrm>
            <a:off x="5151650" y="4014794"/>
            <a:ext cx="870538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56" name="Rectangle 155">
            <a:extLst>
              <a:ext uri="{FF2B5EF4-FFF2-40B4-BE49-F238E27FC236}">
                <a16:creationId xmlns:a16="http://schemas.microsoft.com/office/drawing/2014/main" id="{13FA320B-15F0-4F2B-8FD6-57FF3B3C4A5C}"/>
              </a:ext>
            </a:extLst>
          </p:cNvPr>
          <p:cNvSpPr/>
          <p:nvPr/>
        </p:nvSpPr>
        <p:spPr>
          <a:xfrm>
            <a:off x="6022188" y="4014794"/>
            <a:ext cx="870538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57" name="Rectangle 156">
            <a:extLst>
              <a:ext uri="{FF2B5EF4-FFF2-40B4-BE49-F238E27FC236}">
                <a16:creationId xmlns:a16="http://schemas.microsoft.com/office/drawing/2014/main" id="{4093BEC8-7E79-48CB-8CC6-042C04C69779}"/>
              </a:ext>
            </a:extLst>
          </p:cNvPr>
          <p:cNvSpPr/>
          <p:nvPr/>
        </p:nvSpPr>
        <p:spPr>
          <a:xfrm>
            <a:off x="6888916" y="4014794"/>
            <a:ext cx="870538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58" name="Rectangle 157">
            <a:extLst>
              <a:ext uri="{FF2B5EF4-FFF2-40B4-BE49-F238E27FC236}">
                <a16:creationId xmlns:a16="http://schemas.microsoft.com/office/drawing/2014/main" id="{1879D330-2471-47C3-A16C-EF69A1FC8BF0}"/>
              </a:ext>
            </a:extLst>
          </p:cNvPr>
          <p:cNvSpPr/>
          <p:nvPr/>
        </p:nvSpPr>
        <p:spPr>
          <a:xfrm>
            <a:off x="7759454" y="4014794"/>
            <a:ext cx="870538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59" name="Rectangle 158">
            <a:extLst>
              <a:ext uri="{FF2B5EF4-FFF2-40B4-BE49-F238E27FC236}">
                <a16:creationId xmlns:a16="http://schemas.microsoft.com/office/drawing/2014/main" id="{205C47CA-CCA6-4C5A-A5B4-5E1A10C0DFB6}"/>
              </a:ext>
            </a:extLst>
          </p:cNvPr>
          <p:cNvSpPr/>
          <p:nvPr/>
        </p:nvSpPr>
        <p:spPr>
          <a:xfrm>
            <a:off x="8633214" y="4014794"/>
            <a:ext cx="870538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61" name="Rectangle 160">
            <a:extLst>
              <a:ext uri="{FF2B5EF4-FFF2-40B4-BE49-F238E27FC236}">
                <a16:creationId xmlns:a16="http://schemas.microsoft.com/office/drawing/2014/main" id="{4354839C-7759-4503-B452-AF6B1BB04907}"/>
              </a:ext>
            </a:extLst>
          </p:cNvPr>
          <p:cNvSpPr/>
          <p:nvPr/>
        </p:nvSpPr>
        <p:spPr>
          <a:xfrm>
            <a:off x="0" y="5009558"/>
            <a:ext cx="12192000" cy="18484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</a:t>
            </a:r>
            <a:r>
              <a:rPr lang="vi-VN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	</a:t>
            </a:r>
            <a:r>
              <a:rPr lang="vi-VN" sz="4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ĐỨC GIÊ-SU CHỈ THỊ CÁC MÔN ĐỆ KHI ĐI</a:t>
            </a:r>
            <a:r>
              <a:rPr lang="en-US" sz="4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vi-VN" sz="4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KHÔNG ĐƯỢC MANG LƯƠNG THỰC,</a:t>
            </a:r>
            <a:r>
              <a:rPr lang="en-US" sz="4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vi-VN" sz="4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BAO BỊ VÀ CÁI GÌ ĐỂ THẮT LƯNG ?</a:t>
            </a:r>
          </a:p>
        </p:txBody>
      </p:sp>
      <p:sp>
        <p:nvSpPr>
          <p:cNvPr id="162" name="Rectangle 161">
            <a:extLst>
              <a:ext uri="{FF2B5EF4-FFF2-40B4-BE49-F238E27FC236}">
                <a16:creationId xmlns:a16="http://schemas.microsoft.com/office/drawing/2014/main" id="{7C5B9CD6-A403-4C5E-9132-31F568C54D8F}"/>
              </a:ext>
            </a:extLst>
          </p:cNvPr>
          <p:cNvSpPr/>
          <p:nvPr/>
        </p:nvSpPr>
        <p:spPr>
          <a:xfrm>
            <a:off x="0" y="5009558"/>
            <a:ext cx="12192000" cy="18484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</a:t>
            </a:r>
            <a:r>
              <a:rPr lang="vi-VN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	</a:t>
            </a:r>
            <a:r>
              <a:rPr lang="vi-VN" sz="4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ĐỨC GIÊ-SU CHỈ THỊ CÁC MÔN ĐỆ KHI ĐI</a:t>
            </a:r>
            <a:r>
              <a:rPr lang="en-US" sz="4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vi-VN" sz="4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KHÔNG ĐƯỢC MANG CÁI GÌ CÙNG VỚI</a:t>
            </a:r>
          </a:p>
          <a:p>
            <a:pPr lvl="0" algn="just"/>
            <a:r>
              <a:rPr lang="vi-VN" sz="4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BAO BỊ VÀ TIỀN ĐỒNG ĐỂ THẮT LƯNG ?</a:t>
            </a:r>
          </a:p>
        </p:txBody>
      </p:sp>
      <p:sp>
        <p:nvSpPr>
          <p:cNvPr id="163" name="Rectangle 162">
            <a:extLst>
              <a:ext uri="{FF2B5EF4-FFF2-40B4-BE49-F238E27FC236}">
                <a16:creationId xmlns:a16="http://schemas.microsoft.com/office/drawing/2014/main" id="{C149F1E9-E9A8-4B3C-95BA-E6857797AF43}"/>
              </a:ext>
            </a:extLst>
          </p:cNvPr>
          <p:cNvSpPr/>
          <p:nvPr/>
        </p:nvSpPr>
        <p:spPr>
          <a:xfrm>
            <a:off x="0" y="5009558"/>
            <a:ext cx="12192000" cy="18484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4</a:t>
            </a:r>
            <a:r>
              <a:rPr lang="vi-VN" sz="4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	</a:t>
            </a:r>
            <a:r>
              <a:rPr lang="vi-VN" sz="4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CÁC MÔN ĐỆ RA ĐI LÀM GÌ VÀ KÊU GỌI</a:t>
            </a:r>
            <a:r>
              <a:rPr lang="en-US" sz="4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vi-VN" sz="4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NGƯỜI TA ĂN NĂN SÁM HỐI ?</a:t>
            </a:r>
          </a:p>
        </p:txBody>
      </p:sp>
      <p:sp>
        <p:nvSpPr>
          <p:cNvPr id="164" name="Rectangle 163">
            <a:extLst>
              <a:ext uri="{FF2B5EF4-FFF2-40B4-BE49-F238E27FC236}">
                <a16:creationId xmlns:a16="http://schemas.microsoft.com/office/drawing/2014/main" id="{D6796474-799A-4BB2-AD91-B7F9DE7D501D}"/>
              </a:ext>
            </a:extLst>
          </p:cNvPr>
          <p:cNvSpPr/>
          <p:nvPr/>
        </p:nvSpPr>
        <p:spPr>
          <a:xfrm>
            <a:off x="0" y="5009558"/>
            <a:ext cx="12192000" cy="18484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5</a:t>
            </a:r>
            <a:r>
              <a:rPr lang="vi-VN" sz="4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	</a:t>
            </a:r>
            <a:r>
              <a:rPr lang="vi-VN" sz="4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CÁC MÔN ĐỆ TRỪ ĐƯỢC NHIỀU QUỶ, XỨC DẦU</a:t>
            </a:r>
            <a:r>
              <a:rPr lang="en-US" sz="4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vi-VN" sz="4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VÀ CHỮA KHỎI BỆNH CHO NHỮNG AI?</a:t>
            </a:r>
          </a:p>
        </p:txBody>
      </p:sp>
      <p:sp>
        <p:nvSpPr>
          <p:cNvPr id="165" name="Rectangle 164">
            <a:extLst>
              <a:ext uri="{FF2B5EF4-FFF2-40B4-BE49-F238E27FC236}">
                <a16:creationId xmlns:a16="http://schemas.microsoft.com/office/drawing/2014/main" id="{19C8217A-F64F-4298-8720-1D3C59E4C4D6}"/>
              </a:ext>
            </a:extLst>
          </p:cNvPr>
          <p:cNvSpPr/>
          <p:nvPr/>
        </p:nvSpPr>
        <p:spPr>
          <a:xfrm>
            <a:off x="0" y="5009558"/>
            <a:ext cx="12192000" cy="18484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8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6</a:t>
            </a:r>
            <a:r>
              <a:rPr lang="vi-VN" sz="48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	</a:t>
            </a:r>
            <a:r>
              <a:rPr lang="vi-VN" sz="48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HÀNH ĐỘNG GIŨ BỤI CHÂN LÀ ĐỂ TỎ Ý GÌ ?</a:t>
            </a:r>
          </a:p>
        </p:txBody>
      </p:sp>
    </p:spTree>
    <p:extLst>
      <p:ext uri="{BB962C8B-B14F-4D97-AF65-F5344CB8AC3E}">
        <p14:creationId xmlns:p14="http://schemas.microsoft.com/office/powerpoint/2010/main" val="3526730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5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6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9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0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4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5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6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9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60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1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2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6" dur="2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9" dur="2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2" dur="2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5" dur="2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8" dur="2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81" dur="2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84" dur="2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8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90" dur="2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93" dur="2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96" dur="2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99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01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" fill="hold">
                      <p:stCondLst>
                        <p:cond delay="0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6" dur="2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8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9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0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1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3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14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5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6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8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19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0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1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3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24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5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6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8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29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0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1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3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34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5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6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8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39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0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1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3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44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5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6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50" dur="2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53" dur="2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56" dur="2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59" dur="2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62" dur="2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65" dur="2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68" dur="2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71" dur="2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74" dur="2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76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7" fill="hold">
                      <p:stCondLst>
                        <p:cond delay="0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1" dur="20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3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84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5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6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8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9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5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8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9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0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3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4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05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6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8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9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0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1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3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14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5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6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8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19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20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1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3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24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25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6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30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33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36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39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42" dur="2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45" dur="2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48" dur="2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51" dur="2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54" dur="2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57" dur="20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259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0" fill="hold">
                      <p:stCondLst>
                        <p:cond delay="0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4" dur="2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6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67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8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9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1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72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73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4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6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77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78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9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1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82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3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4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6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87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8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9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1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92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3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4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6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97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8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9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1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2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03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4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5" fill="hold">
                      <p:stCondLst>
                        <p:cond delay="indefinite"/>
                      </p:stCondLst>
                      <p:childTnLst>
                        <p:par>
                          <p:cTn id="306" fill="hold">
                            <p:stCondLst>
                              <p:cond delay="0"/>
                            </p:stCondLst>
                            <p:childTnLst>
                              <p:par>
                                <p:cTn id="307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08" dur="2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11" dur="2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14" dur="2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17" dur="2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20" dur="2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23" dur="2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26" dur="2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29" dur="2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32" dur="2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334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5" fill="hold">
                      <p:stCondLst>
                        <p:cond delay="0"/>
                      </p:stCondLst>
                      <p:childTnLst>
                        <p:par>
                          <p:cTn id="336" fill="hold">
                            <p:stCondLst>
                              <p:cond delay="0"/>
                            </p:stCondLst>
                            <p:childTnLst>
                              <p:par>
                                <p:cTn id="33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9" dur="20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1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42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43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4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6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47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48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9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1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2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53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4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6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7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58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9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1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62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3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4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6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67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8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9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1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72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73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4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6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77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78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9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1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82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83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4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6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87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88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9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0" fill="hold">
                      <p:stCondLst>
                        <p:cond delay="indefinite"/>
                      </p:stCondLst>
                      <p:childTnLst>
                        <p:par>
                          <p:cTn id="391" fill="hold">
                            <p:stCondLst>
                              <p:cond delay="0"/>
                            </p:stCondLst>
                            <p:childTnLst>
                              <p:par>
                                <p:cTn id="392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93" dur="2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96" dur="2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99" dur="2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02" dur="2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05" dur="2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08" dur="2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11" dur="2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14" dur="2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17" dur="2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20" dur="2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23" dur="20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425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6" fill="hold">
                      <p:stCondLst>
                        <p:cond delay="0"/>
                      </p:stCondLst>
                      <p:childTnLst>
                        <p:par>
                          <p:cTn id="427" fill="hold">
                            <p:stCondLst>
                              <p:cond delay="0"/>
                            </p:stCondLst>
                            <p:childTnLst>
                              <p:par>
                                <p:cTn id="42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0" dur="20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32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33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34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5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37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38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39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0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2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43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44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5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7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48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49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0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52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53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54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5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57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58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59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0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62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63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64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5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67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68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69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0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72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73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74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5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6" fill="hold">
                      <p:stCondLst>
                        <p:cond delay="indefinite"/>
                      </p:stCondLst>
                      <p:childTnLst>
                        <p:par>
                          <p:cTn id="477" fill="hold">
                            <p:stCondLst>
                              <p:cond delay="0"/>
                            </p:stCondLst>
                            <p:childTnLst>
                              <p:par>
                                <p:cTn id="478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79" dur="2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82" dur="2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85" dur="2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88" dur="2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91" dur="2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94" dur="2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97" dur="2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00" dur="2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03" dur="2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06" dur="20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  <p:bldLst>
      <p:bldP spid="76" grpId="0" animBg="1"/>
      <p:bldP spid="76" grpId="1" animBg="1"/>
      <p:bldP spid="72" grpId="0" animBg="1"/>
      <p:bldP spid="72" grpId="1" animBg="1"/>
      <p:bldP spid="54" grpId="0" animBg="1"/>
      <p:bldP spid="54" grpId="1" animBg="1"/>
      <p:bldP spid="59" grpId="0" animBg="1"/>
      <p:bldP spid="59" grpId="1" animBg="1"/>
      <p:bldP spid="60" grpId="0" animBg="1"/>
      <p:bldP spid="60" grpId="1" animBg="1"/>
      <p:bldP spid="109" grpId="0" animBg="1"/>
      <p:bldP spid="109" grpId="1" animBg="1"/>
      <p:bldP spid="110" grpId="0" animBg="1"/>
      <p:bldP spid="110" grpId="1" animBg="1"/>
      <p:bldP spid="111" grpId="0" animBg="1"/>
      <p:bldP spid="111" grpId="1" animBg="1"/>
      <p:bldP spid="112" grpId="0" animBg="1"/>
      <p:bldP spid="112" grpId="1" animBg="1"/>
      <p:bldP spid="113" grpId="0" animBg="1"/>
      <p:bldP spid="113" grpId="1" animBg="1"/>
      <p:bldP spid="114" grpId="0" animBg="1"/>
      <p:bldP spid="114" grpId="1" animBg="1"/>
      <p:bldP spid="115" grpId="0" animBg="1"/>
      <p:bldP spid="115" grpId="1" animBg="1"/>
      <p:bldP spid="116" grpId="0" animBg="1"/>
      <p:bldP spid="116" grpId="1" animBg="1"/>
      <p:bldP spid="117" grpId="0" animBg="1"/>
      <p:bldP spid="117" grpId="1" animBg="1"/>
      <p:bldP spid="118" grpId="0" animBg="1"/>
      <p:bldP spid="118" grpId="1" animBg="1"/>
      <p:bldP spid="119" grpId="0" animBg="1"/>
      <p:bldP spid="119" grpId="1" animBg="1"/>
      <p:bldP spid="120" grpId="0" animBg="1"/>
      <p:bldP spid="120" grpId="1" animBg="1"/>
      <p:bldP spid="121" grpId="0" animBg="1"/>
      <p:bldP spid="121" grpId="1" animBg="1"/>
      <p:bldP spid="122" grpId="0" animBg="1"/>
      <p:bldP spid="122" grpId="1" animBg="1"/>
      <p:bldP spid="123" grpId="0" animBg="1"/>
      <p:bldP spid="123" grpId="1" animBg="1"/>
      <p:bldP spid="124" grpId="0" animBg="1"/>
      <p:bldP spid="124" grpId="1" animBg="1"/>
      <p:bldP spid="125" grpId="0" animBg="1"/>
      <p:bldP spid="125" grpId="1" animBg="1"/>
      <p:bldP spid="126" grpId="0" animBg="1"/>
      <p:bldP spid="126" grpId="1" animBg="1"/>
      <p:bldP spid="127" grpId="0" animBg="1"/>
      <p:bldP spid="127" grpId="1" animBg="1"/>
      <p:bldP spid="128" grpId="0" animBg="1"/>
      <p:bldP spid="128" grpId="1" animBg="1"/>
      <p:bldP spid="129" grpId="0" animBg="1"/>
      <p:bldP spid="129" grpId="1" animBg="1"/>
      <p:bldP spid="130" grpId="0" animBg="1"/>
      <p:bldP spid="130" grpId="1" animBg="1"/>
      <p:bldP spid="131" grpId="0" animBg="1"/>
      <p:bldP spid="131" grpId="1" animBg="1"/>
      <p:bldP spid="132" grpId="0" animBg="1"/>
      <p:bldP spid="132" grpId="1" animBg="1"/>
      <p:bldP spid="133" grpId="0" animBg="1"/>
      <p:bldP spid="133" grpId="1" animBg="1"/>
      <p:bldP spid="134" grpId="0" animBg="1"/>
      <p:bldP spid="134" grpId="1" animBg="1"/>
      <p:bldP spid="135" grpId="0" animBg="1"/>
      <p:bldP spid="135" grpId="1" animBg="1"/>
      <p:bldP spid="136" grpId="0" animBg="1"/>
      <p:bldP spid="136" grpId="1" animBg="1"/>
      <p:bldP spid="137" grpId="0" animBg="1"/>
      <p:bldP spid="137" grpId="1" animBg="1"/>
      <p:bldP spid="138" grpId="0" animBg="1"/>
      <p:bldP spid="138" grpId="1" animBg="1"/>
      <p:bldP spid="139" grpId="0" animBg="1"/>
      <p:bldP spid="139" grpId="1" animBg="1"/>
      <p:bldP spid="140" grpId="0" animBg="1"/>
      <p:bldP spid="140" grpId="1" animBg="1"/>
      <p:bldP spid="141" grpId="0" animBg="1"/>
      <p:bldP spid="141" grpId="1" animBg="1"/>
      <p:bldP spid="142" grpId="0" animBg="1"/>
      <p:bldP spid="142" grpId="1" animBg="1"/>
      <p:bldP spid="143" grpId="0" animBg="1"/>
      <p:bldP spid="143" grpId="1" animBg="1"/>
      <p:bldP spid="144" grpId="0" animBg="1"/>
      <p:bldP spid="144" grpId="1" animBg="1"/>
      <p:bldP spid="145" grpId="0" animBg="1"/>
      <p:bldP spid="145" grpId="1" animBg="1"/>
      <p:bldP spid="146" grpId="0" animBg="1"/>
      <p:bldP spid="146" grpId="1" animBg="1"/>
      <p:bldP spid="147" grpId="0" animBg="1"/>
      <p:bldP spid="147" grpId="1" animBg="1"/>
      <p:bldP spid="148" grpId="0" animBg="1"/>
      <p:bldP spid="148" grpId="1" animBg="1"/>
      <p:bldP spid="149" grpId="0" animBg="1"/>
      <p:bldP spid="149" grpId="1" animBg="1"/>
      <p:bldP spid="150" grpId="0" animBg="1"/>
      <p:bldP spid="150" grpId="1" animBg="1"/>
      <p:bldP spid="151" grpId="0" animBg="1"/>
      <p:bldP spid="151" grpId="1" animBg="1"/>
      <p:bldP spid="152" grpId="0" animBg="1"/>
      <p:bldP spid="152" grpId="1" animBg="1"/>
      <p:bldP spid="153" grpId="0" animBg="1"/>
      <p:bldP spid="153" grpId="1" animBg="1"/>
      <p:bldP spid="154" grpId="0" animBg="1"/>
      <p:bldP spid="154" grpId="1" animBg="1"/>
      <p:bldP spid="155" grpId="0" animBg="1"/>
      <p:bldP spid="155" grpId="1" animBg="1"/>
      <p:bldP spid="156" grpId="0" animBg="1"/>
      <p:bldP spid="156" grpId="1" animBg="1"/>
      <p:bldP spid="157" grpId="0" animBg="1"/>
      <p:bldP spid="157" grpId="1" animBg="1"/>
      <p:bldP spid="158" grpId="0" animBg="1"/>
      <p:bldP spid="158" grpId="1" animBg="1"/>
      <p:bldP spid="159" grpId="0" animBg="1"/>
      <p:bldP spid="159" grpId="1" animBg="1"/>
      <p:bldP spid="161" grpId="0" animBg="1"/>
      <p:bldP spid="161" grpId="1" animBg="1"/>
      <p:bldP spid="162" grpId="0" animBg="1"/>
      <p:bldP spid="162" grpId="1" animBg="1"/>
      <p:bldP spid="163" grpId="0" animBg="1"/>
      <p:bldP spid="163" grpId="1" animBg="1"/>
      <p:bldP spid="164" grpId="0" animBg="1"/>
      <p:bldP spid="164" grpId="1" animBg="1"/>
      <p:bldP spid="165" grpId="0" animBg="1"/>
      <p:bldP spid="165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AC2A5607-6E9B-48A1-98F0-1FFEBC98A5FF}"/>
              </a:ext>
            </a:extLst>
          </p:cNvPr>
          <p:cNvSpPr txBox="1"/>
          <p:nvPr/>
        </p:nvSpPr>
        <p:spPr>
          <a:xfrm>
            <a:off x="8229600" y="605790"/>
            <a:ext cx="362331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Hãy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mang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Lời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Chúa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đến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cho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mọi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ng</a:t>
            </a:r>
            <a:r>
              <a:rPr lang="vi-VN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ư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ời</a:t>
            </a:r>
            <a:endParaRPr lang="en-US" sz="5400" b="1" dirty="0">
              <a:solidFill>
                <a:srgbClr val="00B0F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8" name="Content Placeholder 7" descr="A group of people on a boat&#10;&#10;Description automatically generated">
            <a:extLst>
              <a:ext uri="{FF2B5EF4-FFF2-40B4-BE49-F238E27FC236}">
                <a16:creationId xmlns:a16="http://schemas.microsoft.com/office/drawing/2014/main" id="{6D2C6F43-C890-4949-AB12-A4596BB72D1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61" y="160096"/>
            <a:ext cx="8197216" cy="6502929"/>
          </a:xfrm>
        </p:spPr>
      </p:pic>
    </p:spTree>
    <p:extLst>
      <p:ext uri="{BB962C8B-B14F-4D97-AF65-F5344CB8AC3E}">
        <p14:creationId xmlns:p14="http://schemas.microsoft.com/office/powerpoint/2010/main" val="35806824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C54EC36-AFF4-456B-A9C0-3B5336434E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515711"/>
              </p:ext>
            </p:extLst>
          </p:nvPr>
        </p:nvGraphicFramePr>
        <p:xfrm>
          <a:off x="198120" y="108274"/>
          <a:ext cx="11765281" cy="6643044"/>
        </p:xfrm>
        <a:graphic>
          <a:graphicData uri="http://schemas.openxmlformats.org/drawingml/2006/table">
            <a:tbl>
              <a:tblPr firstRow="1" firstCol="1" bandRow="1"/>
              <a:tblGrid>
                <a:gridCol w="1069571">
                  <a:extLst>
                    <a:ext uri="{9D8B030D-6E8A-4147-A177-3AD203B41FA5}">
                      <a16:colId xmlns:a16="http://schemas.microsoft.com/office/drawing/2014/main" val="1485493282"/>
                    </a:ext>
                  </a:extLst>
                </a:gridCol>
                <a:gridCol w="1069571">
                  <a:extLst>
                    <a:ext uri="{9D8B030D-6E8A-4147-A177-3AD203B41FA5}">
                      <a16:colId xmlns:a16="http://schemas.microsoft.com/office/drawing/2014/main" val="3094921567"/>
                    </a:ext>
                  </a:extLst>
                </a:gridCol>
                <a:gridCol w="1069571">
                  <a:extLst>
                    <a:ext uri="{9D8B030D-6E8A-4147-A177-3AD203B41FA5}">
                      <a16:colId xmlns:a16="http://schemas.microsoft.com/office/drawing/2014/main" val="2980679625"/>
                    </a:ext>
                  </a:extLst>
                </a:gridCol>
                <a:gridCol w="1069571">
                  <a:extLst>
                    <a:ext uri="{9D8B030D-6E8A-4147-A177-3AD203B41FA5}">
                      <a16:colId xmlns:a16="http://schemas.microsoft.com/office/drawing/2014/main" val="291249253"/>
                    </a:ext>
                  </a:extLst>
                </a:gridCol>
                <a:gridCol w="1069571">
                  <a:extLst>
                    <a:ext uri="{9D8B030D-6E8A-4147-A177-3AD203B41FA5}">
                      <a16:colId xmlns:a16="http://schemas.microsoft.com/office/drawing/2014/main" val="1285370181"/>
                    </a:ext>
                  </a:extLst>
                </a:gridCol>
                <a:gridCol w="1069571">
                  <a:extLst>
                    <a:ext uri="{9D8B030D-6E8A-4147-A177-3AD203B41FA5}">
                      <a16:colId xmlns:a16="http://schemas.microsoft.com/office/drawing/2014/main" val="1469623819"/>
                    </a:ext>
                  </a:extLst>
                </a:gridCol>
                <a:gridCol w="1069571">
                  <a:extLst>
                    <a:ext uri="{9D8B030D-6E8A-4147-A177-3AD203B41FA5}">
                      <a16:colId xmlns:a16="http://schemas.microsoft.com/office/drawing/2014/main" val="993069551"/>
                    </a:ext>
                  </a:extLst>
                </a:gridCol>
                <a:gridCol w="1069571">
                  <a:extLst>
                    <a:ext uri="{9D8B030D-6E8A-4147-A177-3AD203B41FA5}">
                      <a16:colId xmlns:a16="http://schemas.microsoft.com/office/drawing/2014/main" val="3945918538"/>
                    </a:ext>
                  </a:extLst>
                </a:gridCol>
                <a:gridCol w="1069571">
                  <a:extLst>
                    <a:ext uri="{9D8B030D-6E8A-4147-A177-3AD203B41FA5}">
                      <a16:colId xmlns:a16="http://schemas.microsoft.com/office/drawing/2014/main" val="1090116068"/>
                    </a:ext>
                  </a:extLst>
                </a:gridCol>
                <a:gridCol w="1069571">
                  <a:extLst>
                    <a:ext uri="{9D8B030D-6E8A-4147-A177-3AD203B41FA5}">
                      <a16:colId xmlns:a16="http://schemas.microsoft.com/office/drawing/2014/main" val="3874048424"/>
                    </a:ext>
                  </a:extLst>
                </a:gridCol>
                <a:gridCol w="1069571">
                  <a:extLst>
                    <a:ext uri="{9D8B030D-6E8A-4147-A177-3AD203B41FA5}">
                      <a16:colId xmlns:a16="http://schemas.microsoft.com/office/drawing/2014/main" val="3318365653"/>
                    </a:ext>
                  </a:extLst>
                </a:gridCol>
              </a:tblGrid>
              <a:tr h="110717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Q</a:t>
                      </a:r>
                      <a:endParaRPr lang="vi-VN" sz="6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6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Y</a:t>
                      </a:r>
                      <a:endParaRPr lang="vi-VN" sz="6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Ề</a:t>
                      </a:r>
                      <a:endParaRPr lang="vi-VN" sz="6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6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66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</a:t>
                      </a:r>
                      <a:endParaRPr lang="vi-VN" sz="6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600" b="1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Ừ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Q</a:t>
                      </a:r>
                      <a:endParaRPr lang="vi-VN" sz="6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600" b="1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Ủ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600" b="1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1741026"/>
                  </a:ext>
                </a:extLst>
              </a:tr>
              <a:tr h="110717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6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6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Ề</a:t>
                      </a:r>
                      <a:endParaRPr lang="vi-VN" sz="6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6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6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Ô</a:t>
                      </a:r>
                      <a:endParaRPr lang="vi-VN" sz="66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6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600" b="1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600" b="1">
                        <a:solidFill>
                          <a:sysClr val="windowText" lastClr="00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600" b="1">
                        <a:solidFill>
                          <a:sysClr val="windowText" lastClr="00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5404073"/>
                  </a:ext>
                </a:extLst>
              </a:tr>
              <a:tr h="110717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</a:t>
                      </a:r>
                      <a:endParaRPr lang="vi-VN" sz="6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Ư</a:t>
                      </a:r>
                      <a:endParaRPr lang="vi-VN" sz="6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Ơ</a:t>
                      </a:r>
                      <a:endParaRPr lang="vi-VN" sz="6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66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6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600" b="1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6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600" b="1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Ự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600" b="1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8602"/>
                  </a:ext>
                </a:extLst>
              </a:tr>
              <a:tr h="110717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</a:t>
                      </a:r>
                      <a:endParaRPr lang="vi-VN" sz="6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600" b="1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</a:t>
                      </a:r>
                      <a:endParaRPr lang="vi-VN" sz="6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66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6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Ả</a:t>
                      </a:r>
                      <a:endParaRPr lang="vi-VN" sz="6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6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6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8353048"/>
                  </a:ext>
                </a:extLst>
              </a:tr>
              <a:tr h="110717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6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6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Ư</a:t>
                      </a:r>
                      <a:endParaRPr lang="vi-VN" sz="6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Ờ</a:t>
                      </a:r>
                      <a:endParaRPr lang="vi-VN" sz="6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6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66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6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6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Ố</a:t>
                      </a:r>
                      <a:endParaRPr lang="vi-VN" sz="6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  <a:endParaRPr lang="vi-VN" sz="6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0985255"/>
                  </a:ext>
                </a:extLst>
              </a:tr>
              <a:tr h="110717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</a:t>
                      </a:r>
                      <a:endParaRPr lang="vi-VN" sz="6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6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Ả</a:t>
                      </a:r>
                      <a:endParaRPr lang="vi-VN" sz="6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6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6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Ồ</a:t>
                      </a:r>
                      <a:endParaRPr lang="vi-VN" sz="66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6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6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Ọ</a:t>
                      </a:r>
                      <a:endParaRPr lang="vi-VN" sz="6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6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76069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99414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WordArt 6"/>
          <p:cNvSpPr>
            <a:spLocks noChangeArrowheads="1" noChangeShapeType="1" noTextEdit="1"/>
          </p:cNvSpPr>
          <p:nvPr/>
        </p:nvSpPr>
        <p:spPr bwMode="auto">
          <a:xfrm>
            <a:off x="773596" y="254000"/>
            <a:ext cx="10644809" cy="106479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v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ới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cùng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endParaRPr kumimoji="0" lang="en-US" sz="368400" b="1" i="0" u="none" strike="noStrike" kern="1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AutoShape 9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524001" y="5539206"/>
            <a:ext cx="9143999" cy="1064795"/>
          </a:xfrm>
          <a:prstGeom prst="flowChartAlternateProcess">
            <a:avLst/>
          </a:prstGeom>
          <a:solidFill>
            <a:srgbClr val="7030A0"/>
          </a:solidFill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TRẮC</a:t>
            </a:r>
            <a:r>
              <a:rPr kumimoji="0" lang="en-US" altLang="en-US" sz="6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NGHIỆM</a:t>
            </a:r>
            <a:endParaRPr kumimoji="0" lang="en-US" altLang="en-US" sz="60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827FFDE-9CD5-4E67-B014-858183DD86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658105" y="1591056"/>
            <a:ext cx="4875789" cy="36758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76470080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8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/>
      <p:bldP spid="2054" grpId="1"/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Những môn đệ</a:t>
              </a:r>
              <a:endPara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Nhóm Mười Hai</a:t>
              </a:r>
              <a:endPara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Ông Phê-rô, Gia-cô-bê và Gio-an</a:t>
              </a:r>
              <a:endParaRPr kumimoji="0" lang="vi-VN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Ông Phao-lô</a:t>
              </a:r>
              <a:endParaRPr kumimoji="0" lang="vi-VN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36604" y="3650719"/>
            <a:ext cx="12240986" cy="805816"/>
            <a:chOff x="-1896924" y="5473692"/>
            <a:chExt cx="10567018" cy="690690"/>
          </a:xfrm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5473692"/>
              <a:ext cx="835154" cy="685800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B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8975" y="5478582"/>
              <a:ext cx="9639069" cy="68580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Nhóm Mười Hai</a:t>
              </a:r>
              <a:endParaRPr kumimoji="0" lang="vi-VN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60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</a:t>
            </a:r>
            <a:r>
              <a:rPr lang="en-US" sz="6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vi-VN" sz="6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ĐỨC GIÊ-SU SAI NHỮNG AI ĐI RAO GIẢNG ?</a:t>
            </a:r>
          </a:p>
        </p:txBody>
      </p:sp>
    </p:spTree>
    <p:extLst>
      <p:ext uri="{BB962C8B-B14F-4D97-AF65-F5344CB8AC3E}">
        <p14:creationId xmlns:p14="http://schemas.microsoft.com/office/powerpoint/2010/main" val="2754005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Làm cho người chết sống lại</a:t>
              </a:r>
              <a:endPara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Dẹp tan bão tố</a:t>
              </a:r>
              <a:endPara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Trừ quỷ</a:t>
              </a:r>
              <a:endParaRPr kumimoji="0" lang="vi-VN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Nói các tiếng lạ</a:t>
              </a:r>
              <a:endParaRPr kumimoji="0" lang="vi-VN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36604" y="4501639"/>
            <a:ext cx="12240986" cy="818484"/>
            <a:chOff x="-1896924" y="3982366"/>
            <a:chExt cx="10567018" cy="701544"/>
          </a:xfrm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3982366"/>
              <a:ext cx="835154" cy="685800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>
                  <a:solidFill>
                    <a:prstClr val="white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C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8975" y="3998110"/>
              <a:ext cx="9639069" cy="68580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Trừ quỷ</a:t>
              </a:r>
              <a:endParaRPr kumimoji="0" lang="vi-VN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61368" y="-63442"/>
            <a:ext cx="12240986" cy="26787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</a:t>
            </a:r>
            <a:r>
              <a:rPr lang="en-US" sz="5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en-US" sz="5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KHI SAI CÁC ÔNG ĐI RAO GIẢNG, ĐỨC GIÊ-SU BAN CHO CÁC ÔNG QUYỀN GÌ ?</a:t>
            </a:r>
          </a:p>
        </p:txBody>
      </p:sp>
    </p:spTree>
    <p:extLst>
      <p:ext uri="{BB962C8B-B14F-4D97-AF65-F5344CB8AC3E}">
        <p14:creationId xmlns:p14="http://schemas.microsoft.com/office/powerpoint/2010/main" val="2156945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Bao bị</a:t>
              </a:r>
              <a:endPara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Lương thực</a:t>
              </a:r>
              <a:endPara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Tiền đồng</a:t>
              </a:r>
              <a:endParaRPr kumimoji="0" lang="vi-VN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Cả a, b và c đúng.</a:t>
              </a:r>
              <a:endParaRPr kumimoji="0" lang="vi-VN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56924" y="5361420"/>
            <a:ext cx="12258546" cy="814301"/>
            <a:chOff x="-1896924" y="4711697"/>
            <a:chExt cx="10582177" cy="697961"/>
          </a:xfrm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711697"/>
              <a:ext cx="835154" cy="685800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D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53816" y="4723858"/>
              <a:ext cx="9639069" cy="68580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54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Cả a, b và c đúng.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8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</a:t>
            </a:r>
            <a:r>
              <a:rPr lang="en-US" sz="48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vi-VN" sz="48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ĐỨC GIÊ-SU CHỈ THỊ CHO CÁC ÔNG KHÔNG ĐƯỢC</a:t>
            </a:r>
            <a:r>
              <a:rPr lang="en-US" sz="48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vi-VN" sz="48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MANG THEO NHỮNG THỨ NÀO ĐI ĐƯỜNG?</a:t>
            </a:r>
          </a:p>
        </p:txBody>
      </p:sp>
    </p:spTree>
    <p:extLst>
      <p:ext uri="{BB962C8B-B14F-4D97-AF65-F5344CB8AC3E}">
        <p14:creationId xmlns:p14="http://schemas.microsoft.com/office/powerpoint/2010/main" val="2791047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vi-VN" sz="5400" b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2 áo</a:t>
              </a:r>
              <a:endPara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Cây gậy</a:t>
              </a:r>
              <a:endPara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60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Đi dép</a:t>
              </a:r>
              <a:endParaRPr kumimoji="0" lang="vi-VN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Chỉ b và c đúng.</a:t>
              </a:r>
              <a:endParaRPr kumimoji="0" lang="vi-VN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36604" y="5356358"/>
            <a:ext cx="12240986" cy="818468"/>
            <a:chOff x="-1896924" y="3960590"/>
            <a:chExt cx="10567018" cy="701528"/>
          </a:xfrm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3960590"/>
              <a:ext cx="835154" cy="685800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>
                  <a:solidFill>
                    <a:prstClr val="white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D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8975" y="3976318"/>
              <a:ext cx="9639069" cy="68580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Chỉ b và c đúng.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61368" y="-63442"/>
            <a:ext cx="12240986" cy="26787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8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4</a:t>
            </a:r>
            <a:r>
              <a:rPr lang="en-US" sz="48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vi-VN" sz="48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CÁC ÔNG CHỈ ĐƯỢC MANG THEO NHỮNG</a:t>
            </a:r>
            <a:r>
              <a:rPr lang="en-US" sz="48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vi-VN" sz="48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THỨ NÀO ĐI ĐƯỜNG ?</a:t>
            </a:r>
          </a:p>
        </p:txBody>
      </p:sp>
    </p:spTree>
    <p:extLst>
      <p:ext uri="{BB962C8B-B14F-4D97-AF65-F5344CB8AC3E}">
        <p14:creationId xmlns:p14="http://schemas.microsoft.com/office/powerpoint/2010/main" val="1178467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1E6FF85-6756-434B-A8E1-E10F6E46C5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6070" y="3211551"/>
            <a:ext cx="4022323" cy="328863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6" name="Thought Bubble: Cloud 5">
            <a:extLst>
              <a:ext uri="{FF2B5EF4-FFF2-40B4-BE49-F238E27FC236}">
                <a16:creationId xmlns:a16="http://schemas.microsoft.com/office/drawing/2014/main" id="{431C5340-3CA1-47F1-8EAE-0D2383149045}"/>
              </a:ext>
            </a:extLst>
          </p:cNvPr>
          <p:cNvSpPr/>
          <p:nvPr/>
        </p:nvSpPr>
        <p:spPr>
          <a:xfrm>
            <a:off x="4761571" y="278296"/>
            <a:ext cx="7430429" cy="5425274"/>
          </a:xfrm>
          <a:prstGeom prst="cloudCallout">
            <a:avLst>
              <a:gd name="adj1" fmla="val -49404"/>
              <a:gd name="adj2" fmla="val 53096"/>
            </a:avLst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F2ADFAF-9DC5-4BFB-A7AD-1DD2DCFFB09F}"/>
              </a:ext>
            </a:extLst>
          </p:cNvPr>
          <p:cNvSpPr txBox="1"/>
          <p:nvPr/>
        </p:nvSpPr>
        <p:spPr>
          <a:xfrm>
            <a:off x="5327627" y="1154430"/>
            <a:ext cx="6083719" cy="34415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</a:pPr>
            <a:r>
              <a:rPr lang="en-US" sz="5200" b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Thiếu </a:t>
            </a:r>
            <a:r>
              <a:rPr lang="en-US" sz="5200" b="1" err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nhi</a:t>
            </a:r>
            <a:r>
              <a:rPr lang="en-US" sz="5200" b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làm </a:t>
            </a:r>
            <a:r>
              <a:rPr lang="en-US" sz="5200" b="1" dirty="0" err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gì</a:t>
            </a:r>
            <a:r>
              <a:rPr lang="en-US" sz="5200" b="1" dirty="0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200" b="1" err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để</a:t>
            </a:r>
            <a:r>
              <a:rPr lang="en-US" sz="5200" b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mang Tin Mừng đến cho mọi người?</a:t>
            </a:r>
            <a:endParaRPr kumimoji="0" lang="en-US" sz="5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5EF6069-D6E0-4AA3-BC00-AEC2B19ED6CD}"/>
              </a:ext>
            </a:extLst>
          </p:cNvPr>
          <p:cNvSpPr txBox="1"/>
          <p:nvPr/>
        </p:nvSpPr>
        <p:spPr>
          <a:xfrm>
            <a:off x="780654" y="725711"/>
            <a:ext cx="286210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lgerian" panose="04020705040A02060702" pitchFamily="82" charset="0"/>
                <a:ea typeface="+mn-ea"/>
                <a:cs typeface="+mn-cs"/>
              </a:rPr>
              <a:t>THIẾU NHI YÊU CHÚA</a:t>
            </a:r>
          </a:p>
        </p:txBody>
      </p:sp>
    </p:spTree>
    <p:extLst>
      <p:ext uri="{BB962C8B-B14F-4D97-AF65-F5344CB8AC3E}">
        <p14:creationId xmlns:p14="http://schemas.microsoft.com/office/powerpoint/2010/main" val="593994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19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animClr clrSpc="rgb" dir="cw">
                                      <p:cBhvr>
                                        <p:cTn id="24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set>
                                      <p:cBhvr>
                                        <p:cTn id="25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10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4315A55-7274-42F7-AF7E-F8766496E2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54108"/>
            <a:ext cx="12192000" cy="5903892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vi-VN" sz="6600" b="1">
                <a:solidFill>
                  <a:srgbClr val="333333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Khi ấy, Đức Giê-su gọi Nhóm Mười Hai lại và bắt đầu sai đi từng hai người một. Người ban cho các ông quyền trên các thần ô uế.</a:t>
            </a:r>
            <a:endParaRPr lang="en-US" sz="66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3D1A515-5A14-4D60-B4DD-51DDF5EC02A1}"/>
              </a:ext>
            </a:extLst>
          </p:cNvPr>
          <p:cNvSpPr txBox="1"/>
          <p:nvPr/>
        </p:nvSpPr>
        <p:spPr>
          <a:xfrm>
            <a:off x="0" y="-46167"/>
            <a:ext cx="12192000" cy="104644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1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TIN </a:t>
            </a:r>
            <a:r>
              <a:rPr kumimoji="0" lang="en-US" sz="31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MỪNG CHÚA </a:t>
            </a:r>
            <a:r>
              <a:rPr kumimoji="0" lang="en-US" sz="31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GIÊ-SU KI-TÔ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1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THEO THÁNH MÁC-CÔ</a:t>
            </a:r>
            <a:endParaRPr kumimoji="0" lang="en-US" sz="3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8264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80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Người chỉ thị cho các ông không được mang gì đi đường, chỉ trừ cây gậy; </a:t>
            </a:r>
            <a:endParaRPr lang="en-US" sz="80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02374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80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không được mang lương thực, bao bị, tiền giắt lưng; được đi dép, nhưng không được mặc hai áo. </a:t>
            </a:r>
            <a:endParaRPr lang="en-US" sz="80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92686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80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Người bảo các ông: “Bất cứ ở đâu, khi anh em đã vào nhà nào, thì hãy ở lại đó cho đến lúc ra đi.</a:t>
            </a:r>
            <a:endParaRPr lang="en-US" sz="80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73548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Còn nơi nào người ta không đón tiếp và không nghe anh em, thì khi ra khỏi đó, hãy giũ bụi đất dưới chân để tỏ ý cảnh cáo họ.”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71876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80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Các ông đi rao giảng, kêu gọi người ta ăn năn sám hối. </a:t>
            </a:r>
            <a:br>
              <a:rPr lang="vi-VN" sz="80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</a:br>
            <a:endParaRPr lang="vi-VN" sz="8000" b="1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08984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80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Các ông trừ được nhiều quỷ, xức dầu cho nhiều người đau ốm và chữa họ khỏi bệnh.</a:t>
            </a:r>
            <a:r>
              <a:rPr lang="en-US" sz="80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6600" b="1">
                <a:solidFill>
                  <a:srgbClr val="FF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Đó là L</a:t>
            </a:r>
            <a:r>
              <a:rPr lang="en-US" sz="66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ời Chúa</a:t>
            </a:r>
            <a:endParaRPr lang="en-US" sz="8000" b="1" dirty="0">
              <a:solidFill>
                <a:srgbClr val="FF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5206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9">
            <a:hlinkClick r:id="rId2" action="ppaction://hlinksldjump"/>
            <a:extLst>
              <a:ext uri="{FF2B5EF4-FFF2-40B4-BE49-F238E27FC236}">
                <a16:creationId xmlns:a16="http://schemas.microsoft.com/office/drawing/2014/main" id="{0775ACDF-5498-438B-ADF4-6E4265CCC8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2843" y="5860973"/>
            <a:ext cx="7326314" cy="864162"/>
          </a:xfrm>
          <a:prstGeom prst="flowChartAlternateProcess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TÌM Ô CHỮ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BB1A946-900A-4620-B2C8-D9A3A88CE824}"/>
              </a:ext>
            </a:extLst>
          </p:cNvPr>
          <p:cNvSpPr txBox="1"/>
          <p:nvPr/>
        </p:nvSpPr>
        <p:spPr>
          <a:xfrm>
            <a:off x="10124662" y="447261"/>
            <a:ext cx="1441174" cy="5953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797044F-B03E-4E2A-A6CD-B0F3D42940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25095" y="447260"/>
            <a:ext cx="6560210" cy="523744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Scroll: Vertical 4">
            <a:extLst>
              <a:ext uri="{FF2B5EF4-FFF2-40B4-BE49-F238E27FC236}">
                <a16:creationId xmlns:a16="http://schemas.microsoft.com/office/drawing/2014/main" id="{35398723-3DF0-4762-BEAA-9E541F0B4922}"/>
              </a:ext>
            </a:extLst>
          </p:cNvPr>
          <p:cNvSpPr/>
          <p:nvPr/>
        </p:nvSpPr>
        <p:spPr>
          <a:xfrm>
            <a:off x="152355" y="447259"/>
            <a:ext cx="22804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HÃY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TÌM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KIẾM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CHÚA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TR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</p:txBody>
      </p:sp>
      <p:sp>
        <p:nvSpPr>
          <p:cNvPr id="6" name="Scroll: Vertical 5">
            <a:extLst>
              <a:ext uri="{FF2B5EF4-FFF2-40B4-BE49-F238E27FC236}">
                <a16:creationId xmlns:a16="http://schemas.microsoft.com/office/drawing/2014/main" id="{9747D647-B092-4090-B09A-A617286477FC}"/>
              </a:ext>
            </a:extLst>
          </p:cNvPr>
          <p:cNvSpPr/>
          <p:nvPr/>
        </p:nvSpPr>
        <p:spPr>
          <a:xfrm>
            <a:off x="9777555" y="447259"/>
            <a:ext cx="22620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MỌI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SỰ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NG</a:t>
            </a:r>
            <a:r>
              <a:rPr kumimoji="0" lang="vi-V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ỜI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SẼ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LO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CHO</a:t>
            </a:r>
          </a:p>
        </p:txBody>
      </p:sp>
    </p:spTree>
    <p:extLst>
      <p:ext uri="{BB962C8B-B14F-4D97-AF65-F5344CB8AC3E}">
        <p14:creationId xmlns:p14="http://schemas.microsoft.com/office/powerpoint/2010/main" val="2026920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800"/>
                            </p:stCondLst>
                            <p:childTnLst>
                              <p:par>
                                <p:cTn id="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3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5" grpId="0" animBg="1"/>
      <p:bldP spid="6" grpId="0" animBg="1"/>
    </p:bldLst>
  </p:timing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</TotalTime>
  <Words>674</Words>
  <Application>Microsoft Office PowerPoint</Application>
  <PresentationFormat>Widescreen</PresentationFormat>
  <Paragraphs>204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Algerian</vt:lpstr>
      <vt:lpstr>Arial</vt:lpstr>
      <vt:lpstr>Calibri</vt:lpstr>
      <vt:lpstr>Calibri Light</vt:lpstr>
      <vt:lpstr>Tahoma</vt:lpstr>
      <vt:lpstr>Times New Roman</vt:lpstr>
      <vt:lpstr>Verdana</vt:lpstr>
      <vt:lpstr>1_Office Theme</vt:lpstr>
      <vt:lpstr>PowerPoint Presentation</vt:lpstr>
      <vt:lpstr>PowerPoint Presentation</vt:lpstr>
      <vt:lpstr>Người chỉ thị cho các ông không được mang gì đi đường, chỉ trừ cây gậy; </vt:lpstr>
      <vt:lpstr>không được mang lương thực, bao bị, tiền giắt lưng; được đi dép, nhưng không được mặc hai áo. </vt:lpstr>
      <vt:lpstr>Người bảo các ông: “Bất cứ ở đâu, khi anh em đã vào nhà nào, thì hãy ở lại đó cho đến lúc ra đi.</vt:lpstr>
      <vt:lpstr>Còn nơi nào người ta không đón tiếp và không nghe anh em, thì khi ra khỏi đó, hãy giũ bụi đất dưới chân để tỏ ý cảnh cáo họ.”</vt:lpstr>
      <vt:lpstr>Các ông đi rao giảng, kêu gọi người ta ăn năn sám hối.  </vt:lpstr>
      <vt:lpstr>Các ông trừ được nhiều quỷ, xức dầu cho nhiều người đau ốm và chữa họ khỏi bệnh. Đó là Lời Chúa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jacky phan</dc:creator>
  <cp:lastModifiedBy>Mr Tam Nguyen</cp:lastModifiedBy>
  <cp:revision>41</cp:revision>
  <dcterms:created xsi:type="dcterms:W3CDTF">2020-05-22T13:54:49Z</dcterms:created>
  <dcterms:modified xsi:type="dcterms:W3CDTF">2024-07-13T03:52:19Z</dcterms:modified>
</cp:coreProperties>
</file>