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3" r:id="rId5"/>
    <p:sldId id="304" r:id="rId6"/>
    <p:sldId id="305" r:id="rId7"/>
    <p:sldId id="306" r:id="rId8"/>
    <p:sldId id="288" r:id="rId9"/>
    <p:sldId id="293" r:id="rId10"/>
    <p:sldId id="295" r:id="rId11"/>
    <p:sldId id="300" r:id="rId12"/>
    <p:sldId id="301" r:id="rId13"/>
    <p:sldId id="260" r:id="rId14"/>
    <p:sldId id="261" r:id="rId15"/>
    <p:sldId id="299" r:id="rId16"/>
    <p:sldId id="298" r:id="rId17"/>
    <p:sldId id="297" r:id="rId18"/>
    <p:sldId id="29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6" y="30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13/07/2024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899619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XV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9364717" y="4282750"/>
            <a:ext cx="2770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04778" y="4282750"/>
            <a:ext cx="3281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SAI CÁC MÔN ĐỆ ĐI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BAN CHO CÁC ÔNG ĐIỀU GÌ?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53612"/>
              </p:ext>
            </p:extLst>
          </p:nvPr>
        </p:nvGraphicFramePr>
        <p:xfrm>
          <a:off x="1679712" y="108274"/>
          <a:ext cx="9561310" cy="4688754"/>
        </p:xfrm>
        <a:graphic>
          <a:graphicData uri="http://schemas.openxmlformats.org/drawingml/2006/table">
            <a:tbl>
              <a:tblPr firstRow="1" firstCol="1" bandRow="1"/>
              <a:tblGrid>
                <a:gridCol w="869210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318365653"/>
                    </a:ext>
                  </a:extLst>
                </a:gridCol>
              </a:tblGrid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  <p:sp>
        <p:nvSpPr>
          <p:cNvPr id="72" name="Rectangle 71">
            <a:extLst>
              <a:ext uri="{FF2B5EF4-FFF2-40B4-BE49-F238E27FC236}">
                <a16:creationId xmlns:a16="http://schemas.microsoft.com/office/drawing/2014/main" id="{E8C01A9F-8AA6-465B-A88E-7FCBC89D92FB}"/>
              </a:ext>
            </a:extLst>
          </p:cNvPr>
          <p:cNvSpPr/>
          <p:nvPr/>
        </p:nvSpPr>
        <p:spPr>
          <a:xfrm>
            <a:off x="3416982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D1B01D3-B269-424A-B8E3-778B233C191A}"/>
              </a:ext>
            </a:extLst>
          </p:cNvPr>
          <p:cNvSpPr/>
          <p:nvPr/>
        </p:nvSpPr>
        <p:spPr>
          <a:xfrm>
            <a:off x="4287520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D57729F-FA68-4196-A914-E176741526E6}"/>
              </a:ext>
            </a:extLst>
          </p:cNvPr>
          <p:cNvSpPr/>
          <p:nvPr/>
        </p:nvSpPr>
        <p:spPr>
          <a:xfrm>
            <a:off x="5154248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4ED56A0-7C40-4E23-B647-64183F060A57}"/>
              </a:ext>
            </a:extLst>
          </p:cNvPr>
          <p:cNvSpPr/>
          <p:nvPr/>
        </p:nvSpPr>
        <p:spPr>
          <a:xfrm>
            <a:off x="6024786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32E2D83-BEA2-41D6-B88D-32D3E95541C0}"/>
              </a:ext>
            </a:extLst>
          </p:cNvPr>
          <p:cNvSpPr/>
          <p:nvPr/>
        </p:nvSpPr>
        <p:spPr>
          <a:xfrm>
            <a:off x="6891514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C2F5424-19D5-4D4F-B94D-A6D2090E7290}"/>
              </a:ext>
            </a:extLst>
          </p:cNvPr>
          <p:cNvSpPr/>
          <p:nvPr/>
        </p:nvSpPr>
        <p:spPr>
          <a:xfrm>
            <a:off x="7762052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FC5D502-3C6B-4F15-B05F-69A4AA974943}"/>
              </a:ext>
            </a:extLst>
          </p:cNvPr>
          <p:cNvSpPr/>
          <p:nvPr/>
        </p:nvSpPr>
        <p:spPr>
          <a:xfrm>
            <a:off x="8628780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5106A7A-FAC9-49A1-9A03-EC055FB50549}"/>
              </a:ext>
            </a:extLst>
          </p:cNvPr>
          <p:cNvSpPr/>
          <p:nvPr/>
        </p:nvSpPr>
        <p:spPr>
          <a:xfrm>
            <a:off x="9499318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33494DB-5D9B-48C6-9EBB-99F133BE477F}"/>
              </a:ext>
            </a:extLst>
          </p:cNvPr>
          <p:cNvSpPr/>
          <p:nvPr/>
        </p:nvSpPr>
        <p:spPr>
          <a:xfrm>
            <a:off x="10373078" y="167251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E2EB67E-08E1-4200-8178-E717A3C86623}"/>
              </a:ext>
            </a:extLst>
          </p:cNvPr>
          <p:cNvSpPr/>
          <p:nvPr/>
        </p:nvSpPr>
        <p:spPr>
          <a:xfrm>
            <a:off x="1677118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AAD5EB5-0B13-49C0-A5A1-06780CAC2C4A}"/>
              </a:ext>
            </a:extLst>
          </p:cNvPr>
          <p:cNvSpPr/>
          <p:nvPr/>
        </p:nvSpPr>
        <p:spPr>
          <a:xfrm>
            <a:off x="2547656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9F8AAF9-E1B6-41BD-AF75-F7F7EB7AF9FD}"/>
              </a:ext>
            </a:extLst>
          </p:cNvPr>
          <p:cNvSpPr/>
          <p:nvPr/>
        </p:nvSpPr>
        <p:spPr>
          <a:xfrm>
            <a:off x="3414384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0D38507-8022-4114-8F4B-D58961A1BE0C}"/>
              </a:ext>
            </a:extLst>
          </p:cNvPr>
          <p:cNvSpPr/>
          <p:nvPr/>
        </p:nvSpPr>
        <p:spPr>
          <a:xfrm>
            <a:off x="4284922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B24AA6B-DEC9-4926-AAA4-9CCE72917B06}"/>
              </a:ext>
            </a:extLst>
          </p:cNvPr>
          <p:cNvSpPr/>
          <p:nvPr/>
        </p:nvSpPr>
        <p:spPr>
          <a:xfrm>
            <a:off x="5151650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8ECDC79-3234-4F49-B3C2-0285A450F991}"/>
              </a:ext>
            </a:extLst>
          </p:cNvPr>
          <p:cNvSpPr/>
          <p:nvPr/>
        </p:nvSpPr>
        <p:spPr>
          <a:xfrm>
            <a:off x="6022188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BC57D86-F08F-45C8-9EFF-13DC6F059E12}"/>
              </a:ext>
            </a:extLst>
          </p:cNvPr>
          <p:cNvSpPr/>
          <p:nvPr/>
        </p:nvSpPr>
        <p:spPr>
          <a:xfrm>
            <a:off x="6888916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F0B7A01-1671-45C0-83E2-9214FF853497}"/>
              </a:ext>
            </a:extLst>
          </p:cNvPr>
          <p:cNvSpPr/>
          <p:nvPr/>
        </p:nvSpPr>
        <p:spPr>
          <a:xfrm>
            <a:off x="7759454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236455-F866-4060-950D-451D5248F940}"/>
              </a:ext>
            </a:extLst>
          </p:cNvPr>
          <p:cNvSpPr/>
          <p:nvPr/>
        </p:nvSpPr>
        <p:spPr>
          <a:xfrm>
            <a:off x="8633214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8870D73-7536-417D-B5AB-DC8D57A6857A}"/>
              </a:ext>
            </a:extLst>
          </p:cNvPr>
          <p:cNvSpPr/>
          <p:nvPr/>
        </p:nvSpPr>
        <p:spPr>
          <a:xfrm>
            <a:off x="9496814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E835F83-E82E-4FF8-B93A-B3800CB3C549}"/>
              </a:ext>
            </a:extLst>
          </p:cNvPr>
          <p:cNvSpPr/>
          <p:nvPr/>
        </p:nvSpPr>
        <p:spPr>
          <a:xfrm>
            <a:off x="10370574" y="9811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7A6A123-0FFC-42F9-912A-82675D72318E}"/>
              </a:ext>
            </a:extLst>
          </p:cNvPr>
          <p:cNvSpPr/>
          <p:nvPr/>
        </p:nvSpPr>
        <p:spPr>
          <a:xfrm>
            <a:off x="1677118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AE3A03E-0459-4094-9373-24AF2399B569}"/>
              </a:ext>
            </a:extLst>
          </p:cNvPr>
          <p:cNvSpPr/>
          <p:nvPr/>
        </p:nvSpPr>
        <p:spPr>
          <a:xfrm>
            <a:off x="2547656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9469564-359D-41FC-B1C6-7B1095B6DEB7}"/>
              </a:ext>
            </a:extLst>
          </p:cNvPr>
          <p:cNvSpPr/>
          <p:nvPr/>
        </p:nvSpPr>
        <p:spPr>
          <a:xfrm>
            <a:off x="3414384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7092E14-8B99-4D1F-8704-B125653376FE}"/>
              </a:ext>
            </a:extLst>
          </p:cNvPr>
          <p:cNvSpPr/>
          <p:nvPr/>
        </p:nvSpPr>
        <p:spPr>
          <a:xfrm>
            <a:off x="4284922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1ACBEB-A7D5-47B1-907D-EEC431B0EABB}"/>
              </a:ext>
            </a:extLst>
          </p:cNvPr>
          <p:cNvSpPr/>
          <p:nvPr/>
        </p:nvSpPr>
        <p:spPr>
          <a:xfrm>
            <a:off x="5151650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181AA2D-B80B-42DF-9FDB-E92BF04873FA}"/>
              </a:ext>
            </a:extLst>
          </p:cNvPr>
          <p:cNvSpPr/>
          <p:nvPr/>
        </p:nvSpPr>
        <p:spPr>
          <a:xfrm>
            <a:off x="6022188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91A6CB7-BA55-4885-9FAF-9B836CE6F5BC}"/>
              </a:ext>
            </a:extLst>
          </p:cNvPr>
          <p:cNvSpPr/>
          <p:nvPr/>
        </p:nvSpPr>
        <p:spPr>
          <a:xfrm>
            <a:off x="6888916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C5BAC34-7FE6-4DEC-85A1-C2B9C133F884}"/>
              </a:ext>
            </a:extLst>
          </p:cNvPr>
          <p:cNvSpPr/>
          <p:nvPr/>
        </p:nvSpPr>
        <p:spPr>
          <a:xfrm>
            <a:off x="7759454" y="88297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EC84CAF-F178-4F69-AA72-8C7A9D5A48F1}"/>
              </a:ext>
            </a:extLst>
          </p:cNvPr>
          <p:cNvSpPr/>
          <p:nvPr/>
        </p:nvSpPr>
        <p:spPr>
          <a:xfrm>
            <a:off x="3422098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EA7DBF-7AA2-4B30-A65E-0EA8B8B96142}"/>
              </a:ext>
            </a:extLst>
          </p:cNvPr>
          <p:cNvSpPr/>
          <p:nvPr/>
        </p:nvSpPr>
        <p:spPr>
          <a:xfrm>
            <a:off x="4292636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8D61A2F-D96C-418C-83B3-5FADDC17F703}"/>
              </a:ext>
            </a:extLst>
          </p:cNvPr>
          <p:cNvSpPr/>
          <p:nvPr/>
        </p:nvSpPr>
        <p:spPr>
          <a:xfrm>
            <a:off x="5159364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723088B-3215-4FDF-8FCB-D19A7C674990}"/>
              </a:ext>
            </a:extLst>
          </p:cNvPr>
          <p:cNvSpPr/>
          <p:nvPr/>
        </p:nvSpPr>
        <p:spPr>
          <a:xfrm>
            <a:off x="6029902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52BE336-986C-4D69-947A-B7D6E8AF58D2}"/>
              </a:ext>
            </a:extLst>
          </p:cNvPr>
          <p:cNvSpPr/>
          <p:nvPr/>
        </p:nvSpPr>
        <p:spPr>
          <a:xfrm>
            <a:off x="6896630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F2228EA-CFE3-40E1-AF85-26D50EAAD5F5}"/>
              </a:ext>
            </a:extLst>
          </p:cNvPr>
          <p:cNvSpPr/>
          <p:nvPr/>
        </p:nvSpPr>
        <p:spPr>
          <a:xfrm>
            <a:off x="7767168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5BB9577-D1A6-4BD1-9175-D733CEE9002C}"/>
              </a:ext>
            </a:extLst>
          </p:cNvPr>
          <p:cNvSpPr/>
          <p:nvPr/>
        </p:nvSpPr>
        <p:spPr>
          <a:xfrm>
            <a:off x="8633896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4E03114-8367-4265-AE4A-B75E2455A109}"/>
              </a:ext>
            </a:extLst>
          </p:cNvPr>
          <p:cNvSpPr/>
          <p:nvPr/>
        </p:nvSpPr>
        <p:spPr>
          <a:xfrm>
            <a:off x="9504434" y="24526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E25EE9B-3ECB-48CA-85C8-48590009F6A9}"/>
              </a:ext>
            </a:extLst>
          </p:cNvPr>
          <p:cNvSpPr/>
          <p:nvPr/>
        </p:nvSpPr>
        <p:spPr>
          <a:xfrm>
            <a:off x="1677118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59338BE-EFDF-40A9-A1EC-C8736538FE00}"/>
              </a:ext>
            </a:extLst>
          </p:cNvPr>
          <p:cNvSpPr/>
          <p:nvPr/>
        </p:nvSpPr>
        <p:spPr>
          <a:xfrm>
            <a:off x="2547656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550C41D-4A36-4F25-9FDC-6AEB2A2041EE}"/>
              </a:ext>
            </a:extLst>
          </p:cNvPr>
          <p:cNvSpPr/>
          <p:nvPr/>
        </p:nvSpPr>
        <p:spPr>
          <a:xfrm>
            <a:off x="3414384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ACB10C6-91D4-4813-8A51-199E4583F118}"/>
              </a:ext>
            </a:extLst>
          </p:cNvPr>
          <p:cNvSpPr/>
          <p:nvPr/>
        </p:nvSpPr>
        <p:spPr>
          <a:xfrm>
            <a:off x="4284922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56496BA-AF7A-417C-B8FD-DEB5B0FDA061}"/>
              </a:ext>
            </a:extLst>
          </p:cNvPr>
          <p:cNvSpPr/>
          <p:nvPr/>
        </p:nvSpPr>
        <p:spPr>
          <a:xfrm>
            <a:off x="5151650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C618DFD-08F2-4D0A-935A-7A60DFB51D51}"/>
              </a:ext>
            </a:extLst>
          </p:cNvPr>
          <p:cNvSpPr/>
          <p:nvPr/>
        </p:nvSpPr>
        <p:spPr>
          <a:xfrm>
            <a:off x="6022188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9A859DC-911D-4987-B626-AAEE00E6A988}"/>
              </a:ext>
            </a:extLst>
          </p:cNvPr>
          <p:cNvSpPr/>
          <p:nvPr/>
        </p:nvSpPr>
        <p:spPr>
          <a:xfrm>
            <a:off x="6888916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BA99E63-A17D-40DE-B797-AF448B2449D2}"/>
              </a:ext>
            </a:extLst>
          </p:cNvPr>
          <p:cNvSpPr/>
          <p:nvPr/>
        </p:nvSpPr>
        <p:spPr>
          <a:xfrm>
            <a:off x="7759454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067C9CB-E682-4017-9E0F-A7DF059C25FD}"/>
              </a:ext>
            </a:extLst>
          </p:cNvPr>
          <p:cNvSpPr/>
          <p:nvPr/>
        </p:nvSpPr>
        <p:spPr>
          <a:xfrm>
            <a:off x="8633214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8FD038D-19AD-408C-AED3-02CA76633551}"/>
              </a:ext>
            </a:extLst>
          </p:cNvPr>
          <p:cNvSpPr/>
          <p:nvPr/>
        </p:nvSpPr>
        <p:spPr>
          <a:xfrm>
            <a:off x="9496814" y="322993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2DA0117-9DAA-4671-BB90-F7B1320190B2}"/>
              </a:ext>
            </a:extLst>
          </p:cNvPr>
          <p:cNvSpPr/>
          <p:nvPr/>
        </p:nvSpPr>
        <p:spPr>
          <a:xfrm>
            <a:off x="1677118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AF7A7CA0-D219-4FA2-9EDA-DFE13990EFC4}"/>
              </a:ext>
            </a:extLst>
          </p:cNvPr>
          <p:cNvSpPr/>
          <p:nvPr/>
        </p:nvSpPr>
        <p:spPr>
          <a:xfrm>
            <a:off x="2547656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C133242-2E3A-4E7D-8E45-305234CC1857}"/>
              </a:ext>
            </a:extLst>
          </p:cNvPr>
          <p:cNvSpPr/>
          <p:nvPr/>
        </p:nvSpPr>
        <p:spPr>
          <a:xfrm>
            <a:off x="3414384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7EED499-4757-416F-BAD9-AA2DB3E8DA3D}"/>
              </a:ext>
            </a:extLst>
          </p:cNvPr>
          <p:cNvSpPr/>
          <p:nvPr/>
        </p:nvSpPr>
        <p:spPr>
          <a:xfrm>
            <a:off x="4284922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D2268F03-389D-40CB-B138-B6185DC5A21F}"/>
              </a:ext>
            </a:extLst>
          </p:cNvPr>
          <p:cNvSpPr/>
          <p:nvPr/>
        </p:nvSpPr>
        <p:spPr>
          <a:xfrm>
            <a:off x="5151650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3FA320B-15F0-4F2B-8FD6-57FF3B3C4A5C}"/>
              </a:ext>
            </a:extLst>
          </p:cNvPr>
          <p:cNvSpPr/>
          <p:nvPr/>
        </p:nvSpPr>
        <p:spPr>
          <a:xfrm>
            <a:off x="6022188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093BEC8-7E79-48CB-8CC6-042C04C69779}"/>
              </a:ext>
            </a:extLst>
          </p:cNvPr>
          <p:cNvSpPr/>
          <p:nvPr/>
        </p:nvSpPr>
        <p:spPr>
          <a:xfrm>
            <a:off x="6888916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879D330-2471-47C3-A16C-EF69A1FC8BF0}"/>
              </a:ext>
            </a:extLst>
          </p:cNvPr>
          <p:cNvSpPr/>
          <p:nvPr/>
        </p:nvSpPr>
        <p:spPr>
          <a:xfrm>
            <a:off x="7759454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05C47CA-CCA6-4C5A-A5B4-5E1A10C0DFB6}"/>
              </a:ext>
            </a:extLst>
          </p:cNvPr>
          <p:cNvSpPr/>
          <p:nvPr/>
        </p:nvSpPr>
        <p:spPr>
          <a:xfrm>
            <a:off x="8633214" y="401479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354839C-7759-4503-B452-AF6B1BB04907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CHỈ THỊ CÁC MÔN ĐỆ KHI ĐI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 ĐƯỢC MANG LƯƠNG THỰC,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BAO BỊ VÀ CÁI GÌ ĐỂ THẮT LƯNG ?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7C5B9CD6-A403-4C5E-9132-31F568C54D8F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CHỈ THỊ CÁC MÔN ĐỆ KHI ĐI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 ĐƯỢC MANG CÁI GÌ CÙNG VỚI</a:t>
            </a:r>
          </a:p>
          <a:p>
            <a:pPr lvl="0" algn="just"/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BAO BỊ VÀ TIỀN ĐỒNG ĐỂ THẮT LƯNG ?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149F1E9-E9A8-4B3C-95BA-E6857797AF43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MÔN ĐỆ RA ĐI LÀM GÌ VÀ KÊU GỌI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TA ĂN NĂN SÁM HỐI ?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6796474-799A-4BB2-AD91-B7F9DE7D501D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MÔN ĐỆ TRỪ ĐƯỢC NHIỀU QUỶ, XỨC DẦU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CHỮA KHỎI BỆNH CHO NHỮNG AI?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9C8217A-F64F-4298-8720-1D3C59E4C4D6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 ĐỘNG GIŨ BỤI CHÂN LÀ ĐỂ TỎ Ý GÌ ?</a:t>
            </a: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4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2" grpId="0" animBg="1"/>
      <p:bldP spid="72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2A5607-6E9B-48A1-98F0-1FFEBC98A5FF}"/>
              </a:ext>
            </a:extLst>
          </p:cNvPr>
          <p:cNvSpPr txBox="1"/>
          <p:nvPr/>
        </p:nvSpPr>
        <p:spPr>
          <a:xfrm>
            <a:off x="8229600" y="605790"/>
            <a:ext cx="36233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Hãy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</a:t>
            </a:r>
            <a:r>
              <a:rPr lang="vi-VN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endParaRPr lang="en-US" sz="54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Content Placeholder 7" descr="A group of people on a boat&#10;&#10;Description automatically generated">
            <a:extLst>
              <a:ext uri="{FF2B5EF4-FFF2-40B4-BE49-F238E27FC236}">
                <a16:creationId xmlns:a16="http://schemas.microsoft.com/office/drawing/2014/main" id="{6D2C6F43-C890-4949-AB12-A4596BB72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1" y="160096"/>
            <a:ext cx="8197216" cy="6502929"/>
          </a:xfrm>
        </p:spPr>
      </p:pic>
    </p:spTree>
    <p:extLst>
      <p:ext uri="{BB962C8B-B14F-4D97-AF65-F5344CB8AC3E}">
        <p14:creationId xmlns:p14="http://schemas.microsoft.com/office/powerpoint/2010/main" val="358068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54EC36-AFF4-456B-A9C0-3B5336434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5711"/>
              </p:ext>
            </p:extLst>
          </p:nvPr>
        </p:nvGraphicFramePr>
        <p:xfrm>
          <a:off x="198120" y="108274"/>
          <a:ext cx="11765281" cy="6643044"/>
        </p:xfrm>
        <a:graphic>
          <a:graphicData uri="http://schemas.openxmlformats.org/drawingml/2006/table">
            <a:tbl>
              <a:tblPr firstRow="1" firstCol="1" bandRow="1"/>
              <a:tblGrid>
                <a:gridCol w="1069571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1069571">
                  <a:extLst>
                    <a:ext uri="{9D8B030D-6E8A-4147-A177-3AD203B41FA5}">
                      <a16:colId xmlns:a16="http://schemas.microsoft.com/office/drawing/2014/main" val="3318365653"/>
                    </a:ext>
                  </a:extLst>
                </a:gridCol>
              </a:tblGrid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110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môn đệ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Nhóm Mười Hai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Phê-rô, Gia-cô-bê và Gio-an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Phao-lô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5071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Nhóm Mười Hai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SAI NHỮNG AI ĐI RAO GIẢNG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cho người chết sống lại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Dẹp tan bão tố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Trừ quỷ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Nói các tiếng lạ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1639"/>
            <a:ext cx="12240986" cy="818484"/>
            <a:chOff x="-1896924" y="3982366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98110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Trừ quỷ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SAI CÁC ÔNG ĐI RAO GIẢNG, ĐỨC GIÊ-SU BAN CHO CÁC ÔNG QUYỀN GÌ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Bao bị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Lương thực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Tiền đồng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536142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CHỈ THỊ CHO CÁC ÔNG KHÔNG ĐƯỢC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MANG THEO NHỮNG THỨ NÀO ĐI ĐƯỜNG?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 áo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Cây gậy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6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dép</a:t>
              </a:r>
              <a:endParaRPr kumimoji="0" lang="vi-V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 đúng.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635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ÔNG CHỈ ĐƯỢC MANG THEO NHỮNG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 NÀO ĐI ĐƯỜNG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15443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mang Tin Mừng đến cho mọi người?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gọi Nhóm Mười Hai lại và bắt đầu sai đi từng hai người một. Người ban cho các ông quyền trên các thần ô uế.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46167"/>
            <a:ext cx="12192000" cy="10464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MỪNG CHÚA 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THÁNH 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chỉ thị cho các ông không được mang gì đi đường, chỉ trừ cây gậy;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được mang lương thực, bao bị, tiền giắt lưng; được đi dép, nhưng không được mặc hai áo.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bảo các ông: “Bất cứ ở đâu, khi anh em đã vào nhà nào, thì hãy ở lại đó cho đến lúc ra đi.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nơi nào người ta không đón tiếp và không nghe anh em, thì khi ra khỏi đó, hãy giũ bụi đất dưới chân để tỏ ý cảnh cáo họ.”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8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đi rao giảng, kêu gọi người ta ăn năn sám hối. </a:t>
            </a:r>
            <a:b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vi-VN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9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trừ được nhiều quỷ, xức dầu cho nhiều người đau ốm và chữa họ khỏi bệnh.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674</Words>
  <Application>Microsoft Office PowerPoint</Application>
  <PresentationFormat>Widescreen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Người chỉ thị cho các ông không được mang gì đi đường, chỉ trừ cây gậy; </vt:lpstr>
      <vt:lpstr>không được mang lương thực, bao bị, tiền giắt lưng; được đi dép, nhưng không được mặc hai áo. </vt:lpstr>
      <vt:lpstr>Người bảo các ông: “Bất cứ ở đâu, khi anh em đã vào nhà nào, thì hãy ở lại đó cho đến lúc ra đi.</vt:lpstr>
      <vt:lpstr>Còn nơi nào người ta không đón tiếp và không nghe anh em, thì khi ra khỏi đó, hãy giũ bụi đất dưới chân để tỏ ý cảnh cáo họ.”</vt:lpstr>
      <vt:lpstr>Các ông đi rao giảng, kêu gọi người ta ăn năn sám hối.  </vt:lpstr>
      <vt:lpstr>Các ông trừ được nhiều quỷ, xức dầu cho nhiều người đau ốm và chữa họ khỏi bệnh.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41</cp:revision>
  <dcterms:created xsi:type="dcterms:W3CDTF">2020-05-22T13:54:49Z</dcterms:created>
  <dcterms:modified xsi:type="dcterms:W3CDTF">2024-07-13T03:52:19Z</dcterms:modified>
</cp:coreProperties>
</file>