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52" r:id="rId4"/>
    <p:sldId id="353" r:id="rId5"/>
    <p:sldId id="355" r:id="rId6"/>
    <p:sldId id="354" r:id="rId7"/>
    <p:sldId id="356" r:id="rId8"/>
    <p:sldId id="357" r:id="rId9"/>
    <p:sldId id="359" r:id="rId10"/>
    <p:sldId id="293" r:id="rId11"/>
    <p:sldId id="294" r:id="rId12"/>
    <p:sldId id="327" r:id="rId13"/>
    <p:sldId id="260" r:id="rId14"/>
    <p:sldId id="308" r:id="rId15"/>
    <p:sldId id="360" r:id="rId16"/>
    <p:sldId id="361" r:id="rId17"/>
    <p:sldId id="362" r:id="rId18"/>
    <p:sldId id="296" r:id="rId1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BC34"/>
    <a:srgbClr val="266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2606" y="16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AED59-D8FB-4054-B85B-C1E43F498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2AE90C-3579-4C42-BF24-EEAA9475D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083C6-F766-4B1A-849C-F8973BA7B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05/07/2024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01353-CBBE-4D0C-B0FB-89AFE2B7E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4071D-4DE5-4E86-9660-5766686A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536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1F848-9F40-4B85-8B46-9717219EB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B66B69-12FE-4F1F-85B5-C8A62C306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C34D1-ABDF-469B-9CD5-9DCBBA77B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05/07/2024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C2DFE-CC35-4148-AFBE-A9D8CDEA4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88132-5191-4254-AB67-7E07DEA56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531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C8F136-B632-49FB-ACEA-C37F79AB4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48EEF-BA39-4D86-A0ED-C3037C519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94FDE-9E08-4848-A6A0-5E9FD7DD5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05/07/2024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11A48-C62F-46B9-AEB5-D8C01B2C3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9F38-3325-479F-BB43-FA0B4849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4903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2A36E-D9BC-4A12-8E13-5E37F3154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00AC5-9E15-459C-A47F-A0F463F74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E715B-EA33-42CD-8625-8D45FA13D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05/07/2024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43AC1-04FE-4CAC-90F5-9618CCF5C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05D08-80EC-4A94-95CE-F4C9A88C5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666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F90DB-6CD8-4B30-9D84-E719ECDA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8D24F-AB47-47B2-B3D5-ED3BF94E5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DCA97-D1CB-47C2-B121-55A854E23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05/07/2024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7B2AB-8850-4FE5-ABD9-1A058677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8074F-EE7F-445C-9C86-4FDE32423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502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71D22-DDB5-4958-B731-8060E7E0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69CB4-AA11-4B6D-B17D-09DCCA23D6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D41462-E252-4003-AED8-1F6A967FC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9155C5-6F3C-4FF4-AE66-B2A0E156B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05/07/2024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C8309-0984-4D57-9BF5-F4F1A94A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84055-7D32-4EAB-9404-450A5005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4223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3A2D5-ABDA-453F-B594-FF821ACFE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08044-5FC7-41CE-A689-2EA06F644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318995-DB73-4759-B35D-8014E80AC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71A778-E9B6-424E-A0E7-44BC6F10C1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2F3F9D-9DAC-434B-BC85-30DC1336CA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514545-7A7B-43BC-BA3F-7FA8766D5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05/07/2024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43025-A758-4E7E-9C39-50ADD45F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F52BAA-AB7B-42D5-A32A-D16F455F2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292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025BE-F5E2-43D3-8286-CAE188A3E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69EB8C-04E0-4356-A024-8B0140F6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05/07/2024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351332-E3F2-43BD-B1F5-DF7B51483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1FB6F3-E1BB-4B39-8A23-D3B8C2EFE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682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C05CE7-89CA-4E89-BFB4-1E1CF1C2E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05/07/2024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0D5911-32B1-4B25-B9EB-9D1A38D67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961688-F3EB-493E-8C1C-CDF2AC6A3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127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85102-FAE8-40C4-B96E-B2A9D2C2A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2B1BE-DF3F-488F-A86A-C32D02AE5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B2D85-C4DA-4AB9-A855-C69A716608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59E73-8A5F-4825-9AD4-22591EE6D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05/07/2024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110107-FD15-45BD-8270-6C89E9D89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D952B-BC89-4E29-B0C8-3F6C086FC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78074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5C815-8D86-4AD7-A295-BF97AF1AD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CD5761-23DC-4F18-8046-C50D02411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80E6C-9C9C-4415-BB15-E71644334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6AA1C-C801-4E94-A7A1-42B47F3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05/07/2024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3E71EE-2384-4BFA-BE7B-C5C81449B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DDD64D-6DBB-4295-BA90-8F353256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2294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7996AF-5592-4E93-9C83-3D49B883B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F4F00-C509-40D5-84D8-4FE22B6CF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346DD-E817-473B-9940-045207B6B3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547C1-A6E6-445D-9AD1-52B1A5A11D4C}" type="datetimeFigureOut">
              <a:rPr lang="vi-VN" smtClean="0"/>
              <a:t>05/07/2024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D7570-4042-441F-9F4B-C4DB660DD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D91C3-0ED4-4E94-A527-BC7BD3A1D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447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 NHẬT XIV THƯỜNG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NIÊN </a:t>
            </a: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NĂM B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380370" y="4483000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TIẾNG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CHÚA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761897" y="4483000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ĐI THEO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  <p:pic>
        <p:nvPicPr>
          <p:cNvPr id="8" name="Picture 7" descr="A person and kids walking up a stone path&#10;&#10;Description automatically generated">
            <a:extLst>
              <a:ext uri="{FF2B5EF4-FFF2-40B4-BE49-F238E27FC236}">
                <a16:creationId xmlns:a16="http://schemas.microsoft.com/office/drawing/2014/main" id="{E64D8E9C-E103-42DF-AF04-6A52594485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545" y="0"/>
            <a:ext cx="7218010" cy="584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74391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677730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281751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1879742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477733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075724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3673715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" name="Star: 10 Points 1">
            <a:extLst>
              <a:ext uri="{FF2B5EF4-FFF2-40B4-BE49-F238E27FC236}">
                <a16:creationId xmlns:a16="http://schemas.microsoft.com/office/drawing/2014/main" id="{D4CE04EF-555B-4247-B766-0C9FAB634862}"/>
              </a:ext>
            </a:extLst>
          </p:cNvPr>
          <p:cNvSpPr/>
          <p:nvPr/>
        </p:nvSpPr>
        <p:spPr>
          <a:xfrm>
            <a:off x="358521" y="4271706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FA938BE-A865-452B-A81A-AC6DD1FAE13B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</a:t>
            </a:r>
            <a:r>
              <a:rPr lang="vi-VN" sz="4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TA RẤT NGẠC NHIÊN VÀ THẮC MẮC</a:t>
            </a:r>
            <a:r>
              <a:rPr lang="en-US" sz="4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 SỰ GÌ CỦA CHÚA GIÊ-SU?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C6D24E-4899-43E4-897B-C3D8C0913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734956"/>
              </p:ext>
            </p:extLst>
          </p:nvPr>
        </p:nvGraphicFramePr>
        <p:xfrm>
          <a:off x="1500809" y="70948"/>
          <a:ext cx="9217989" cy="4875280"/>
        </p:xfrm>
        <a:graphic>
          <a:graphicData uri="http://schemas.openxmlformats.org/drawingml/2006/table">
            <a:tbl>
              <a:tblPr firstRow="1" firstCol="1" bandRow="1"/>
              <a:tblGrid>
                <a:gridCol w="837999">
                  <a:extLst>
                    <a:ext uri="{9D8B030D-6E8A-4147-A177-3AD203B41FA5}">
                      <a16:colId xmlns:a16="http://schemas.microsoft.com/office/drawing/2014/main" val="495832258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4282520122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1576227864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974417362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130681968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2513435168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082418187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2677873600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1718043741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279034815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116590341"/>
                    </a:ext>
                  </a:extLst>
                </a:gridCol>
              </a:tblGrid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Ô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7093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Â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Ộ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3293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Ộ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Đ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Ư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Ờ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111651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Ạ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Ê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967574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Ô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Ê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310785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Đ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Ặ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Y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Ê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210024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Ả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Ạ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Y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059887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Ô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Ứ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688085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D04575C-46EC-417C-B9B3-EE356CDEAE5E}"/>
              </a:ext>
            </a:extLst>
          </p:cNvPr>
          <p:cNvSpPr/>
          <p:nvPr/>
        </p:nvSpPr>
        <p:spPr>
          <a:xfrm>
            <a:off x="2338909" y="685846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0C28CC2-F7EF-4651-9E07-8FFA58C808B9}"/>
              </a:ext>
            </a:extLst>
          </p:cNvPr>
          <p:cNvSpPr/>
          <p:nvPr/>
        </p:nvSpPr>
        <p:spPr>
          <a:xfrm>
            <a:off x="3177009" y="68535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1D619F5-B9E9-4C89-A596-66A82B8E188C}"/>
              </a:ext>
            </a:extLst>
          </p:cNvPr>
          <p:cNvSpPr/>
          <p:nvPr/>
        </p:nvSpPr>
        <p:spPr>
          <a:xfrm>
            <a:off x="4015109" y="68535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6DC7111-FABE-4487-848F-557CEA6E7253}"/>
              </a:ext>
            </a:extLst>
          </p:cNvPr>
          <p:cNvSpPr/>
          <p:nvPr/>
        </p:nvSpPr>
        <p:spPr>
          <a:xfrm>
            <a:off x="4853209" y="68485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6457BB0-ABB4-4243-8112-237292B2FD97}"/>
              </a:ext>
            </a:extLst>
          </p:cNvPr>
          <p:cNvSpPr/>
          <p:nvPr/>
        </p:nvSpPr>
        <p:spPr>
          <a:xfrm>
            <a:off x="5688030" y="685846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C5DA8EF-A87E-4ACA-A573-6AD9C3E9F3EB}"/>
              </a:ext>
            </a:extLst>
          </p:cNvPr>
          <p:cNvSpPr/>
          <p:nvPr/>
        </p:nvSpPr>
        <p:spPr>
          <a:xfrm>
            <a:off x="6526130" y="68535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E14DB75-6137-4846-8504-759512566AE9}"/>
              </a:ext>
            </a:extLst>
          </p:cNvPr>
          <p:cNvSpPr/>
          <p:nvPr/>
        </p:nvSpPr>
        <p:spPr>
          <a:xfrm>
            <a:off x="7364230" y="68535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B749CE5A-0BBF-463B-B57D-9A9B275BC2AC}"/>
              </a:ext>
            </a:extLst>
          </p:cNvPr>
          <p:cNvSpPr/>
          <p:nvPr/>
        </p:nvSpPr>
        <p:spPr>
          <a:xfrm>
            <a:off x="8202330" y="68485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77EECDE-ECBA-4E6D-A385-88666FF80039}"/>
              </a:ext>
            </a:extLst>
          </p:cNvPr>
          <p:cNvSpPr/>
          <p:nvPr/>
        </p:nvSpPr>
        <p:spPr>
          <a:xfrm>
            <a:off x="9041935" y="68485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DA8F5172-528E-49F2-8733-DDF2D8027E2E}"/>
              </a:ext>
            </a:extLst>
          </p:cNvPr>
          <p:cNvSpPr/>
          <p:nvPr/>
        </p:nvSpPr>
        <p:spPr>
          <a:xfrm>
            <a:off x="3176204" y="67473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56F418C-5091-4F73-80C5-FC367A7A34C4}"/>
              </a:ext>
            </a:extLst>
          </p:cNvPr>
          <p:cNvSpPr/>
          <p:nvPr/>
        </p:nvSpPr>
        <p:spPr>
          <a:xfrm>
            <a:off x="4014304" y="669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434253E-2E48-473B-8F90-31C59B7FE3CB}"/>
              </a:ext>
            </a:extLst>
          </p:cNvPr>
          <p:cNvSpPr/>
          <p:nvPr/>
        </p:nvSpPr>
        <p:spPr>
          <a:xfrm>
            <a:off x="4852404" y="669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2AA4DE3F-668E-4EF4-BCF3-02945D77DE54}"/>
              </a:ext>
            </a:extLst>
          </p:cNvPr>
          <p:cNvSpPr/>
          <p:nvPr/>
        </p:nvSpPr>
        <p:spPr>
          <a:xfrm>
            <a:off x="5690504" y="664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566D68AE-DB69-4914-88CB-C048FEEE09E2}"/>
              </a:ext>
            </a:extLst>
          </p:cNvPr>
          <p:cNvSpPr/>
          <p:nvPr/>
        </p:nvSpPr>
        <p:spPr>
          <a:xfrm>
            <a:off x="6525325" y="67473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FFF2EBF-0597-47B4-BDC5-ED309A37820D}"/>
              </a:ext>
            </a:extLst>
          </p:cNvPr>
          <p:cNvSpPr/>
          <p:nvPr/>
        </p:nvSpPr>
        <p:spPr>
          <a:xfrm>
            <a:off x="7363425" y="669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93DBF1E-F630-42AF-A638-F842916B7F67}"/>
              </a:ext>
            </a:extLst>
          </p:cNvPr>
          <p:cNvSpPr/>
          <p:nvPr/>
        </p:nvSpPr>
        <p:spPr>
          <a:xfrm>
            <a:off x="8201525" y="669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74C6724-320E-4C97-A20B-C1628FA73E53}"/>
              </a:ext>
            </a:extLst>
          </p:cNvPr>
          <p:cNvSpPr/>
          <p:nvPr/>
        </p:nvSpPr>
        <p:spPr>
          <a:xfrm>
            <a:off x="9039625" y="664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4C68102-8E16-45D2-A2C7-FBCFA8665CFE}"/>
              </a:ext>
            </a:extLst>
          </p:cNvPr>
          <p:cNvSpPr/>
          <p:nvPr/>
        </p:nvSpPr>
        <p:spPr>
          <a:xfrm>
            <a:off x="9879230" y="664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BDB0D3E-BD27-4C29-A65A-11786A2CA196}"/>
              </a:ext>
            </a:extLst>
          </p:cNvPr>
          <p:cNvSpPr/>
          <p:nvPr/>
        </p:nvSpPr>
        <p:spPr>
          <a:xfrm>
            <a:off x="2338004" y="129114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14FE63FC-90CB-4AD1-BB9C-1764699DB62E}"/>
              </a:ext>
            </a:extLst>
          </p:cNvPr>
          <p:cNvSpPr/>
          <p:nvPr/>
        </p:nvSpPr>
        <p:spPr>
          <a:xfrm>
            <a:off x="3176104" y="12906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31DFE97A-E33B-4CD6-B6E9-3F714461C65B}"/>
              </a:ext>
            </a:extLst>
          </p:cNvPr>
          <p:cNvSpPr/>
          <p:nvPr/>
        </p:nvSpPr>
        <p:spPr>
          <a:xfrm>
            <a:off x="4014204" y="12906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35EAE91-3C0A-4A37-A640-768469CCAC10}"/>
              </a:ext>
            </a:extLst>
          </p:cNvPr>
          <p:cNvSpPr/>
          <p:nvPr/>
        </p:nvSpPr>
        <p:spPr>
          <a:xfrm>
            <a:off x="4852304" y="129014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B932541-2CE7-4B05-A380-77AC18FB33E0}"/>
              </a:ext>
            </a:extLst>
          </p:cNvPr>
          <p:cNvSpPr/>
          <p:nvPr/>
        </p:nvSpPr>
        <p:spPr>
          <a:xfrm>
            <a:off x="5687125" y="129114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33D7178-0A11-4A82-AC49-DA7408CAA712}"/>
              </a:ext>
            </a:extLst>
          </p:cNvPr>
          <p:cNvSpPr/>
          <p:nvPr/>
        </p:nvSpPr>
        <p:spPr>
          <a:xfrm>
            <a:off x="6525225" y="12906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99E9834-A422-4175-84B7-9DD38BCE0AF2}"/>
              </a:ext>
            </a:extLst>
          </p:cNvPr>
          <p:cNvSpPr/>
          <p:nvPr/>
        </p:nvSpPr>
        <p:spPr>
          <a:xfrm>
            <a:off x="7363325" y="12906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522EDB4E-3195-40E9-A87A-BA74D114B6BE}"/>
              </a:ext>
            </a:extLst>
          </p:cNvPr>
          <p:cNvSpPr/>
          <p:nvPr/>
        </p:nvSpPr>
        <p:spPr>
          <a:xfrm>
            <a:off x="8201425" y="129014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37C8E43-8B8F-451C-99BD-B1FFED7CE0B5}"/>
              </a:ext>
            </a:extLst>
          </p:cNvPr>
          <p:cNvSpPr/>
          <p:nvPr/>
        </p:nvSpPr>
        <p:spPr>
          <a:xfrm>
            <a:off x="3176204" y="1896273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5E0DF39-46B8-4C91-9C83-21B6CDDF379A}"/>
              </a:ext>
            </a:extLst>
          </p:cNvPr>
          <p:cNvSpPr/>
          <p:nvPr/>
        </p:nvSpPr>
        <p:spPr>
          <a:xfrm>
            <a:off x="4014304" y="18957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01785C1F-E867-4662-AEF4-7506E57AEF6E}"/>
              </a:ext>
            </a:extLst>
          </p:cNvPr>
          <p:cNvSpPr/>
          <p:nvPr/>
        </p:nvSpPr>
        <p:spPr>
          <a:xfrm>
            <a:off x="4852404" y="18957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63DD7F6-73BB-4B56-BB7F-BF83721643A4}"/>
              </a:ext>
            </a:extLst>
          </p:cNvPr>
          <p:cNvSpPr/>
          <p:nvPr/>
        </p:nvSpPr>
        <p:spPr>
          <a:xfrm>
            <a:off x="5690504" y="18952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F83B370-DE88-40EB-8E2B-49ADBA9963F6}"/>
              </a:ext>
            </a:extLst>
          </p:cNvPr>
          <p:cNvSpPr/>
          <p:nvPr/>
        </p:nvSpPr>
        <p:spPr>
          <a:xfrm>
            <a:off x="6525325" y="1896273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781007FE-AA13-4C98-B52B-6E1084274015}"/>
              </a:ext>
            </a:extLst>
          </p:cNvPr>
          <p:cNvSpPr/>
          <p:nvPr/>
        </p:nvSpPr>
        <p:spPr>
          <a:xfrm>
            <a:off x="7363425" y="18957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C319A68-871B-43F8-8F63-254EFEC2DEBF}"/>
              </a:ext>
            </a:extLst>
          </p:cNvPr>
          <p:cNvSpPr/>
          <p:nvPr/>
        </p:nvSpPr>
        <p:spPr>
          <a:xfrm>
            <a:off x="8201525" y="18957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08177B9-8250-4076-8AB8-809DD688164F}"/>
              </a:ext>
            </a:extLst>
          </p:cNvPr>
          <p:cNvSpPr/>
          <p:nvPr/>
        </p:nvSpPr>
        <p:spPr>
          <a:xfrm>
            <a:off x="9039625" y="18952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976E614-A746-4A18-B532-E14016AE5C2D}"/>
              </a:ext>
            </a:extLst>
          </p:cNvPr>
          <p:cNvSpPr/>
          <p:nvPr/>
        </p:nvSpPr>
        <p:spPr>
          <a:xfrm>
            <a:off x="9879230" y="18952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2C7EBBDA-7E31-48B7-9F99-9E117E4D2A04}"/>
              </a:ext>
            </a:extLst>
          </p:cNvPr>
          <p:cNvSpPr/>
          <p:nvPr/>
        </p:nvSpPr>
        <p:spPr>
          <a:xfrm>
            <a:off x="3176204" y="2505873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A214AB77-0736-4A2E-BFA1-BFF9E85CE810}"/>
              </a:ext>
            </a:extLst>
          </p:cNvPr>
          <p:cNvSpPr/>
          <p:nvPr/>
        </p:nvSpPr>
        <p:spPr>
          <a:xfrm>
            <a:off x="4014304" y="25053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A3FDEC5C-3AC4-4454-8CF3-C04C40F17115}"/>
              </a:ext>
            </a:extLst>
          </p:cNvPr>
          <p:cNvSpPr/>
          <p:nvPr/>
        </p:nvSpPr>
        <p:spPr>
          <a:xfrm>
            <a:off x="4852404" y="25053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A9A121D7-67A5-429A-9985-7F9B6DD4355E}"/>
              </a:ext>
            </a:extLst>
          </p:cNvPr>
          <p:cNvSpPr/>
          <p:nvPr/>
        </p:nvSpPr>
        <p:spPr>
          <a:xfrm>
            <a:off x="5690504" y="25048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EB58B7C9-C94D-411A-A9EB-C9E50EA475EB}"/>
              </a:ext>
            </a:extLst>
          </p:cNvPr>
          <p:cNvSpPr/>
          <p:nvPr/>
        </p:nvSpPr>
        <p:spPr>
          <a:xfrm>
            <a:off x="6525325" y="2505873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5D1631C9-FED7-4879-A79A-3A33EB228F7F}"/>
              </a:ext>
            </a:extLst>
          </p:cNvPr>
          <p:cNvSpPr/>
          <p:nvPr/>
        </p:nvSpPr>
        <p:spPr>
          <a:xfrm>
            <a:off x="7363425" y="25053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19B72E02-26E8-4FC6-BF71-4CC22D2CAE85}"/>
              </a:ext>
            </a:extLst>
          </p:cNvPr>
          <p:cNvSpPr/>
          <p:nvPr/>
        </p:nvSpPr>
        <p:spPr>
          <a:xfrm>
            <a:off x="8201525" y="25053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6C6429D-9A57-47A2-B88A-4E7EB619F901}"/>
              </a:ext>
            </a:extLst>
          </p:cNvPr>
          <p:cNvSpPr/>
          <p:nvPr/>
        </p:nvSpPr>
        <p:spPr>
          <a:xfrm>
            <a:off x="1499804" y="3115473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13A08340-B66A-4B4F-A956-0F745D07130C}"/>
              </a:ext>
            </a:extLst>
          </p:cNvPr>
          <p:cNvSpPr/>
          <p:nvPr/>
        </p:nvSpPr>
        <p:spPr>
          <a:xfrm>
            <a:off x="2337904" y="31149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A6C87A4F-F52A-4AB0-85E5-A3942C6871B6}"/>
              </a:ext>
            </a:extLst>
          </p:cNvPr>
          <p:cNvSpPr/>
          <p:nvPr/>
        </p:nvSpPr>
        <p:spPr>
          <a:xfrm>
            <a:off x="3176004" y="31149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3FB2464F-61FF-4B96-AFA5-BBD601C80263}"/>
              </a:ext>
            </a:extLst>
          </p:cNvPr>
          <p:cNvSpPr/>
          <p:nvPr/>
        </p:nvSpPr>
        <p:spPr>
          <a:xfrm>
            <a:off x="4014104" y="31144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1C1571D7-39CA-4BC4-909C-05F61DEBACC2}"/>
              </a:ext>
            </a:extLst>
          </p:cNvPr>
          <p:cNvSpPr/>
          <p:nvPr/>
        </p:nvSpPr>
        <p:spPr>
          <a:xfrm>
            <a:off x="4848925" y="3115473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9E0F7DE4-8084-4403-8303-7DD3554458E9}"/>
              </a:ext>
            </a:extLst>
          </p:cNvPr>
          <p:cNvSpPr/>
          <p:nvPr/>
        </p:nvSpPr>
        <p:spPr>
          <a:xfrm>
            <a:off x="5687025" y="31149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116DBC4-7712-4994-AC89-8AD9E2F36A2E}"/>
              </a:ext>
            </a:extLst>
          </p:cNvPr>
          <p:cNvSpPr/>
          <p:nvPr/>
        </p:nvSpPr>
        <p:spPr>
          <a:xfrm>
            <a:off x="6525125" y="31149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01AE5EF0-314E-42FB-AF54-59C53544702F}"/>
              </a:ext>
            </a:extLst>
          </p:cNvPr>
          <p:cNvSpPr/>
          <p:nvPr/>
        </p:nvSpPr>
        <p:spPr>
          <a:xfrm>
            <a:off x="7363225" y="31144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6FA68DD-D6BF-42A4-81FC-15790AF71FCB}"/>
              </a:ext>
            </a:extLst>
          </p:cNvPr>
          <p:cNvSpPr/>
          <p:nvPr/>
        </p:nvSpPr>
        <p:spPr>
          <a:xfrm>
            <a:off x="8202830" y="31144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703C9CF-6D38-4741-A3EA-223C3AB9E406}"/>
              </a:ext>
            </a:extLst>
          </p:cNvPr>
          <p:cNvSpPr/>
          <p:nvPr/>
        </p:nvSpPr>
        <p:spPr>
          <a:xfrm>
            <a:off x="9041030" y="310686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E26ECC96-73EE-4305-B958-0D504A60C6B5}"/>
              </a:ext>
            </a:extLst>
          </p:cNvPr>
          <p:cNvSpPr/>
          <p:nvPr/>
        </p:nvSpPr>
        <p:spPr>
          <a:xfrm>
            <a:off x="2341373" y="372815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AEF6A7F6-AA28-42C9-B525-58A82016CDD9}"/>
              </a:ext>
            </a:extLst>
          </p:cNvPr>
          <p:cNvSpPr/>
          <p:nvPr/>
        </p:nvSpPr>
        <p:spPr>
          <a:xfrm>
            <a:off x="3179473" y="372765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6DA49553-DDF4-4B2F-9880-BD85A9A938B6}"/>
              </a:ext>
            </a:extLst>
          </p:cNvPr>
          <p:cNvSpPr/>
          <p:nvPr/>
        </p:nvSpPr>
        <p:spPr>
          <a:xfrm>
            <a:off x="4017573" y="372765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438EDEF2-BAED-4139-90DB-627518AB1ABB}"/>
              </a:ext>
            </a:extLst>
          </p:cNvPr>
          <p:cNvSpPr/>
          <p:nvPr/>
        </p:nvSpPr>
        <p:spPr>
          <a:xfrm>
            <a:off x="4855673" y="3727162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75A4F61D-6ABF-4749-AC0D-D6CBD149FA9B}"/>
              </a:ext>
            </a:extLst>
          </p:cNvPr>
          <p:cNvSpPr/>
          <p:nvPr/>
        </p:nvSpPr>
        <p:spPr>
          <a:xfrm>
            <a:off x="5690494" y="372815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43500E71-F1D5-4C07-9D2F-4AC011AC0DD9}"/>
              </a:ext>
            </a:extLst>
          </p:cNvPr>
          <p:cNvSpPr/>
          <p:nvPr/>
        </p:nvSpPr>
        <p:spPr>
          <a:xfrm>
            <a:off x="6528594" y="372765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DBFCE963-F79C-4B56-A897-28E1D500E58E}"/>
              </a:ext>
            </a:extLst>
          </p:cNvPr>
          <p:cNvSpPr/>
          <p:nvPr/>
        </p:nvSpPr>
        <p:spPr>
          <a:xfrm>
            <a:off x="7366694" y="372765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4B937453-53A3-469F-897C-B97D50609CA6}"/>
              </a:ext>
            </a:extLst>
          </p:cNvPr>
          <p:cNvSpPr/>
          <p:nvPr/>
        </p:nvSpPr>
        <p:spPr>
          <a:xfrm>
            <a:off x="8204794" y="3727162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61186DD9-D1FF-44FA-A9CD-5384E3D84368}"/>
              </a:ext>
            </a:extLst>
          </p:cNvPr>
          <p:cNvSpPr/>
          <p:nvPr/>
        </p:nvSpPr>
        <p:spPr>
          <a:xfrm>
            <a:off x="3176049" y="433575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2A8BCB2-13DE-472B-B407-4CF9F9DF4305}"/>
              </a:ext>
            </a:extLst>
          </p:cNvPr>
          <p:cNvSpPr/>
          <p:nvPr/>
        </p:nvSpPr>
        <p:spPr>
          <a:xfrm>
            <a:off x="4014149" y="4335262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C401B10B-DE51-48B0-926D-5C6742A557DE}"/>
              </a:ext>
            </a:extLst>
          </p:cNvPr>
          <p:cNvSpPr/>
          <p:nvPr/>
        </p:nvSpPr>
        <p:spPr>
          <a:xfrm>
            <a:off x="4852249" y="4335262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C9A33873-24E0-4AA7-876E-5CE9472144E1}"/>
              </a:ext>
            </a:extLst>
          </p:cNvPr>
          <p:cNvSpPr/>
          <p:nvPr/>
        </p:nvSpPr>
        <p:spPr>
          <a:xfrm>
            <a:off x="5690349" y="4334766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0557B6C2-DFCD-431C-9E08-4A123106911D}"/>
              </a:ext>
            </a:extLst>
          </p:cNvPr>
          <p:cNvSpPr/>
          <p:nvPr/>
        </p:nvSpPr>
        <p:spPr>
          <a:xfrm>
            <a:off x="6525170" y="433575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22ED4591-F0EB-420D-87D4-6AA795C7DA29}"/>
              </a:ext>
            </a:extLst>
          </p:cNvPr>
          <p:cNvSpPr/>
          <p:nvPr/>
        </p:nvSpPr>
        <p:spPr>
          <a:xfrm>
            <a:off x="7363270" y="4335262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A48AA42E-4FC3-4FDF-98EB-A52C7C56EB0F}"/>
              </a:ext>
            </a:extLst>
          </p:cNvPr>
          <p:cNvSpPr/>
          <p:nvPr/>
        </p:nvSpPr>
        <p:spPr>
          <a:xfrm>
            <a:off x="0" y="502479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NGÔN SỨ CÓ BỊ RẺ RÚNG THÌ CŨNG CHỈ LÀ Ở CHÍNH QUÊ HƯƠNG, HAY GIỮA ĐÁM BÀ CON NHƯ THẾ NÀO ?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6D9E3E23-A233-4914-9BF2-69D2CB671DA7}"/>
              </a:ext>
            </a:extLst>
          </p:cNvPr>
          <p:cNvSpPr/>
          <p:nvPr/>
        </p:nvSpPr>
        <p:spPr>
          <a:xfrm>
            <a:off x="0" y="499431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TẠI QUÊ HƯƠNG, ĐẾN NGÀY SA-BÁT,</a:t>
            </a:r>
            <a:r>
              <a:rPr lang="en-US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BẮT ĐẦU GIẢNG DẠY Ở ĐÂU?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78FA2B6-B7F2-4D89-80D2-97CBB581BDB0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ĐỨC GIÊ-SU GIẢNG DẠY TRONG HỘI ĐƯỜNG,</a:t>
            </a:r>
            <a:r>
              <a:rPr lang="en-US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NHIỀU NGƯỜI NGHE ĐÃ TỎ THÁI ĐỘ THẾ NÀO ?</a:t>
            </a: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7EF1BA0C-0F43-441F-8709-847161032D6C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 TRONG NHỮNG NGƯỜI MÀ NGƯỜI TA KỂ LÀ</a:t>
            </a:r>
            <a:r>
              <a:rPr lang="en-US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ANH EM CỦA ĐỨC GIÊ-SU ?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68697F5C-FF19-4D45-B65A-189CC47A5A70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vi-VN" sz="3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3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ĐÃ KHÔNG THỂ LÀM ĐƯỢC PHÉP LẠ NÀO</a:t>
            </a:r>
            <a:r>
              <a:rPr lang="en-US" sz="3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TẠI QUÊ HƯƠNG; NGƯỜI CHỈ LÀM GÌ MỘT VÀI BỆNH NHÂN</a:t>
            </a:r>
            <a:r>
              <a:rPr lang="en-US" sz="3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 CHỮA LÀNH HỌ ?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94A20E41-CC19-4ACC-8C2A-DEB656062C6A}"/>
              </a:ext>
            </a:extLst>
          </p:cNvPr>
          <p:cNvSpPr/>
          <p:nvPr/>
        </p:nvSpPr>
        <p:spPr>
          <a:xfrm>
            <a:off x="-15240" y="499431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ĐẾN NGÀY SA-BÁT, ĐỨC GIÊ-SU BẮT ĐẦU</a:t>
            </a:r>
            <a:r>
              <a:rPr lang="en-US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 GÌ TRONG HỘI ĐƯỜNG ?</a:t>
            </a: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9EC8269E-AE99-4929-A54A-0C63E2C0FF0C}"/>
              </a:ext>
            </a:extLst>
          </p:cNvPr>
          <p:cNvSpPr/>
          <p:nvPr/>
        </p:nvSpPr>
        <p:spPr>
          <a:xfrm>
            <a:off x="0" y="499431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vi-VN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4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“… … CÓ BỊ RẺ RÚNG, THÌ CŨNG CHỈ LÀ Ở</a:t>
            </a:r>
            <a:r>
              <a:rPr lang="en-US" sz="4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CHÍNH QUÊ HƯƠNG MÌNH”</a:t>
            </a:r>
          </a:p>
        </p:txBody>
      </p:sp>
    </p:spTree>
    <p:extLst>
      <p:ext uri="{BB962C8B-B14F-4D97-AF65-F5344CB8AC3E}">
        <p14:creationId xmlns:p14="http://schemas.microsoft.com/office/powerpoint/2010/main" val="95856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6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5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1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8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7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0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3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5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8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4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1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0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3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6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9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2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5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8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1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9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4" fill="hold">
                      <p:stCondLst>
                        <p:cond delay="0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8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2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5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8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1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4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7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0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3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6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9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2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8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5" fill="hold">
                      <p:stCondLst>
                        <p:cond delay="0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9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3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3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6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9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2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5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8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1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4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7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5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0" fill="hold">
                      <p:stCondLst>
                        <p:cond delay="0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4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8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1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4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7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0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3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6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6" grpId="0" animBg="1"/>
      <p:bldP spid="6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2560292-B2B0-4B42-8CE7-C4F5C9366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796757"/>
              </p:ext>
            </p:extLst>
          </p:nvPr>
        </p:nvGraphicFramePr>
        <p:xfrm>
          <a:off x="152401" y="70948"/>
          <a:ext cx="11623678" cy="6665136"/>
        </p:xfrm>
        <a:graphic>
          <a:graphicData uri="http://schemas.openxmlformats.org/drawingml/2006/table">
            <a:tbl>
              <a:tblPr firstRow="1" firstCol="1" bandRow="1"/>
              <a:tblGrid>
                <a:gridCol w="1056698">
                  <a:extLst>
                    <a:ext uri="{9D8B030D-6E8A-4147-A177-3AD203B41FA5}">
                      <a16:colId xmlns:a16="http://schemas.microsoft.com/office/drawing/2014/main" val="495832258"/>
                    </a:ext>
                  </a:extLst>
                </a:gridCol>
                <a:gridCol w="1056698">
                  <a:extLst>
                    <a:ext uri="{9D8B030D-6E8A-4147-A177-3AD203B41FA5}">
                      <a16:colId xmlns:a16="http://schemas.microsoft.com/office/drawing/2014/main" val="4282520122"/>
                    </a:ext>
                  </a:extLst>
                </a:gridCol>
                <a:gridCol w="1056698">
                  <a:extLst>
                    <a:ext uri="{9D8B030D-6E8A-4147-A177-3AD203B41FA5}">
                      <a16:colId xmlns:a16="http://schemas.microsoft.com/office/drawing/2014/main" val="1576227864"/>
                    </a:ext>
                  </a:extLst>
                </a:gridCol>
                <a:gridCol w="1056698">
                  <a:extLst>
                    <a:ext uri="{9D8B030D-6E8A-4147-A177-3AD203B41FA5}">
                      <a16:colId xmlns:a16="http://schemas.microsoft.com/office/drawing/2014/main" val="3974417362"/>
                    </a:ext>
                  </a:extLst>
                </a:gridCol>
                <a:gridCol w="1056698">
                  <a:extLst>
                    <a:ext uri="{9D8B030D-6E8A-4147-A177-3AD203B41FA5}">
                      <a16:colId xmlns:a16="http://schemas.microsoft.com/office/drawing/2014/main" val="3130681968"/>
                    </a:ext>
                  </a:extLst>
                </a:gridCol>
                <a:gridCol w="1056698">
                  <a:extLst>
                    <a:ext uri="{9D8B030D-6E8A-4147-A177-3AD203B41FA5}">
                      <a16:colId xmlns:a16="http://schemas.microsoft.com/office/drawing/2014/main" val="2513435168"/>
                    </a:ext>
                  </a:extLst>
                </a:gridCol>
                <a:gridCol w="1056698">
                  <a:extLst>
                    <a:ext uri="{9D8B030D-6E8A-4147-A177-3AD203B41FA5}">
                      <a16:colId xmlns:a16="http://schemas.microsoft.com/office/drawing/2014/main" val="3082418187"/>
                    </a:ext>
                  </a:extLst>
                </a:gridCol>
                <a:gridCol w="1056698">
                  <a:extLst>
                    <a:ext uri="{9D8B030D-6E8A-4147-A177-3AD203B41FA5}">
                      <a16:colId xmlns:a16="http://schemas.microsoft.com/office/drawing/2014/main" val="2677873600"/>
                    </a:ext>
                  </a:extLst>
                </a:gridCol>
                <a:gridCol w="1056698">
                  <a:extLst>
                    <a:ext uri="{9D8B030D-6E8A-4147-A177-3AD203B41FA5}">
                      <a16:colId xmlns:a16="http://schemas.microsoft.com/office/drawing/2014/main" val="1718043741"/>
                    </a:ext>
                  </a:extLst>
                </a:gridCol>
                <a:gridCol w="1056698">
                  <a:extLst>
                    <a:ext uri="{9D8B030D-6E8A-4147-A177-3AD203B41FA5}">
                      <a16:colId xmlns:a16="http://schemas.microsoft.com/office/drawing/2014/main" val="3279034815"/>
                    </a:ext>
                  </a:extLst>
                </a:gridCol>
                <a:gridCol w="1056698">
                  <a:extLst>
                    <a:ext uri="{9D8B030D-6E8A-4147-A177-3AD203B41FA5}">
                      <a16:colId xmlns:a16="http://schemas.microsoft.com/office/drawing/2014/main" val="116590341"/>
                    </a:ext>
                  </a:extLst>
                </a:gridCol>
              </a:tblGrid>
              <a:tr h="833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7093"/>
                  </a:ext>
                </a:extLst>
              </a:tr>
              <a:tr h="833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Â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Ộ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3293"/>
                  </a:ext>
                </a:extLst>
              </a:tr>
              <a:tr h="833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Ư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Ờ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111651"/>
                  </a:ext>
                </a:extLst>
              </a:tr>
              <a:tr h="833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Ạ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967574"/>
                  </a:ext>
                </a:extLst>
              </a:tr>
              <a:tr h="833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310785"/>
                  </a:ext>
                </a:extLst>
              </a:tr>
              <a:tr h="833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Ặ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210024"/>
                  </a:ext>
                </a:extLst>
              </a:tr>
              <a:tr h="833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Ả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Ạ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059887"/>
                  </a:ext>
                </a:extLst>
              </a:tr>
              <a:tr h="833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688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0FCBAAB8-A200-4277-A63C-90B1E25F29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251" y="1196028"/>
            <a:ext cx="4729655" cy="397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Na-da-rét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Bê-lem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Bê-ta-ni-a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Giê-ru-sa-lem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QUÊ QUÁN CỦA ĐỨC GIÊ-SU LÀ Ở ĐÂU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5280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Na-da-rét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 thứ nhất trong tuần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 lễ Vượt qua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 Sa-bát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Ngày Lễ lều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VÀO NGÀY NÀY, ĐỨC GIÊ-SU BẮT ĐẦU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GIẢNG DẠY TRONG HỘI ĐƯỜNG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34756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 Sa-bát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575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Lời giảng dạy của Người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Những phép lạ Người làm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khôn ngoan của Người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Chỉ A và B đúng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VỚI ĐỨC GIÊ-SU, NGƯỜI TA NGẠC NHIÊN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VỀ ĐIỀU GÌ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47784"/>
            <a:ext cx="12240885" cy="822030"/>
            <a:chOff x="-1896924" y="4676581"/>
            <a:chExt cx="10566931" cy="70458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76581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Chỉ A và B đúng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145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Ngạc nhiên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Yêu mến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Kính trọng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Thù ghét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NGHE ĐỨC GIÊ-SU GIẢNG DẠY, DÂN LÀNG NADARET CÓ THÁI ĐỘ GÌ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958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Ngạc nhiên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044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60826" y="593518"/>
            <a:ext cx="6435280" cy="4445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66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</a:t>
            </a:r>
            <a:r>
              <a:rPr lang="en-US" sz="66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thực hành Lời Chúa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66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 thế nào?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ấy, Đức Giê-su trở về quê quán của Người, có các môn đệ đi theo.</a:t>
            </a:r>
            <a:endParaRPr lang="en-US" sz="7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5478"/>
            <a:ext cx="12192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THEO THÁNH MÁC-CÔ ✠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Đến ngày sa-bát, Người bắt đầu giảng dạy trong hội đường. Nhiều người nghe rất đỗi ngạc nhiên. Họ nói: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41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“Bởi đâu ông ta được như thế? Ông ta được khôn ngoan như vậy, nghĩa là làm sao? Ông ta làm được những phép lạ như thế, nghĩa là gì?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085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ta không phải là bác thợ, con bà Ma-ri-a và là anh em của các ông Gia-cô-bê, Giô-xết, Giu-đa và Si-môn sao?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266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Chị em của ông không phải là bà con lối xóm với chúng ta sao?” Và họ vấp ngã vì Người. Đức Giê-su bảo họ</a:t>
            </a:r>
            <a:r>
              <a:rPr lang="en-US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695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“Ngôn sứ có bị rẻ rúng, thì cũng chỉ là ở chính quê hương mình, hay giữa đám bà con thân thuộc, và trong gia đình mình mà thôi.”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819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đã không thể làm được phép lạ nào tại đó; Người chỉ đặt tay trên một vài bệnh nhân và chữa lành họ.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854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lấy làm lạ vì họ không tin. Rồi Người đi các làng chung quanh mà giảng dạy. </a:t>
            </a:r>
            <a:r>
              <a:rPr lang="vi-VN" sz="7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  <a:endParaRPr lang="en-US" sz="7200" b="1" dirty="0">
              <a:solidFill>
                <a:srgbClr val="FF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334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747</Words>
  <Application>Microsoft Office PowerPoint</Application>
  <PresentationFormat>Widescreen</PresentationFormat>
  <Paragraphs>227</Paragraphs>
  <Slides>18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Đến ngày sa-bát, Người bắt đầu giảng dạy trong hội đường. Nhiều người nghe rất đỗi ngạc nhiên. Họ nói:</vt:lpstr>
      <vt:lpstr>“Bởi đâu ông ta được như thế? Ông ta được khôn ngoan như vậy, nghĩa là làm sao? Ông ta làm được những phép lạ như thế, nghĩa là gì?</vt:lpstr>
      <vt:lpstr>Ông ta không phải là bác thợ, con bà Ma-ri-a và là anh em của các ông Gia-cô-bê, Giô-xết, Giu-đa và Si-môn sao?</vt:lpstr>
      <vt:lpstr>Chị em của ông không phải là bà con lối xóm với chúng ta sao?” Và họ vấp ngã vì Người. Đức Giê-su bảo họ:</vt:lpstr>
      <vt:lpstr>“Ngôn sứ có bị rẻ rúng, thì cũng chỉ là ở chính quê hương mình, hay giữa đám bà con thân thuộc, và trong gia đình mình mà thôi.”</vt:lpstr>
      <vt:lpstr>Người đã không thể làm được phép lạ nào tại đó; Người chỉ đặt tay trên một vài bệnh nhân và chữa lành họ.</vt:lpstr>
      <vt:lpstr>Người lấy làm lạ vì họ không tin. Rồi Người đi các làng chung quanh mà giảng dạy.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25</cp:revision>
  <dcterms:created xsi:type="dcterms:W3CDTF">2021-01-22T09:52:20Z</dcterms:created>
  <dcterms:modified xsi:type="dcterms:W3CDTF">2024-07-05T16:23:57Z</dcterms:modified>
</cp:coreProperties>
</file>