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75" r:id="rId4"/>
    <p:sldId id="376" r:id="rId5"/>
    <p:sldId id="377" r:id="rId6"/>
    <p:sldId id="378" r:id="rId7"/>
    <p:sldId id="379" r:id="rId8"/>
    <p:sldId id="380" r:id="rId9"/>
    <p:sldId id="387" r:id="rId10"/>
    <p:sldId id="293" r:id="rId11"/>
    <p:sldId id="296" r:id="rId12"/>
    <p:sldId id="327" r:id="rId13"/>
    <p:sldId id="260" r:id="rId14"/>
    <p:sldId id="373" r:id="rId15"/>
    <p:sldId id="388" r:id="rId16"/>
    <p:sldId id="389" r:id="rId17"/>
    <p:sldId id="390" r:id="rId18"/>
    <p:sldId id="391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64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662B-256D-4CAE-A5C1-CCF8C0DCA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7B3A7-E636-45CA-BEB6-E0CD7C55E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F850A-80E2-4093-BE10-38C912A5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DCC89-B0A4-4A51-82C4-51DDFA5E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957D-EA76-49ED-9522-B4E71B4F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975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475FD-3BC0-4AA0-9C65-2343C504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A2952-7976-41B6-B641-1A0FD8D8B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38FCA-BC45-4F3E-885E-E4D4572B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B5694-65E1-4CF3-BD25-BEE7D9C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9AE79-ADDE-4381-95FF-149E8466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382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D8848-1A44-4FC5-8F4D-FB5B8E6B7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918EB-DD67-4430-B16D-4DCF65E2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E1581-1DD3-45A2-BA04-8A899999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31D2F-CC01-43C1-BBE3-C9472297A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C0DA5-22E6-4490-B340-B19B9216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271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0455-7AFF-42CC-88ED-372986D6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602A0-01D1-4D30-A5BF-67B6C3410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FF964-0596-4780-8FDC-E97A11B8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D1665-CE3D-44D1-83D9-4F76D12C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D7E17-B3E2-4827-BDD0-2B6E93BC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962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C4FD-2C47-4A16-AD23-3D7C30A11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6C3B-BCDB-4B39-9B9F-F1A996DF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9957C-D76F-4F23-BD8B-1546104C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B28F-0487-4871-814E-A1CB19352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8A87C-5809-40AF-93BA-2FFD493BF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478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EAAD-33A6-4C96-8D71-2BC54D81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A27F4-04DF-484A-BD2D-5B4052ABA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8407E-7B23-4105-97BF-7A751AB58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73369-F008-4A35-9426-3E2021CD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6527C-7D72-4D89-9008-D384B468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04319-1670-4A62-985B-270DCF58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093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200A-BE13-4D95-8642-F769B11D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44B71-E53F-4EA2-9BE7-0155AF50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DB251-17AE-417C-B5AD-3437F4550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A80ED-4E6D-48B7-94AB-913D6FA18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F62C70-4CB3-4FF8-89FE-2AA5293E0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ADB85-4339-42B4-8ACD-5C2EA705E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2F68F-08AB-4EA2-A242-DF65568F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48F88-E439-4C39-86AD-B057AFEC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224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1D4E-8F9A-43B4-A248-5639F8E4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5FDD0-3A59-4AB2-AEEC-90F05349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BA99A-29CE-400B-9865-F84E41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4536C-0340-4BC9-A310-6AB186B9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609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8227B-A347-4AEF-B59C-09AC2407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8E673-250C-4D88-8D4B-DE039798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7BEB7-CB9C-44B2-80FA-2BE15E17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321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C49D-510C-47DB-A3A7-3B993B8EB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BA10C-B69C-45C8-8254-4FF5470FA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915A7F-5F88-46F9-B07D-74D6CF5E4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EDC5C-DF87-4892-BFCF-121AE57C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49523-E5D2-4BDE-82DB-F9C5FC8A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89A4A-7AD0-426F-AEA6-7CA60F8E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109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0ACF-A5ED-4C96-BFEF-57D0DB10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78E3F4-C672-44B4-B2D5-32BC05A38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55F3C-E763-4086-81C0-F07FEE4F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79DB-52FF-421A-A019-C12C03B4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9D36E-F339-4F16-9231-4D291CC1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AC064-4A81-4A46-A429-FA0772AA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388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59AB9-5169-4FB2-A7DF-F29969C74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8EA89-C93D-4162-8283-8A5D6744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C851A-3719-4550-AEFC-0F3BCC0AD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07056-7FB8-4FC2-BD3A-E1C49238DD8C}" type="datetimeFigureOut">
              <a:rPr lang="vi-VN" smtClean="0"/>
              <a:t>21/06/2024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D4A8E-69BD-4B32-A714-14D4739FF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F1EBD-DECF-4CC0-82D7-0E1860D31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946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570859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XII THƯỜNG NIÊN -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KHI TRẬN CUỒNG PHONG NỔI LÊN, ĐỨC GIÊSU ĐANG Ở ĐÂU?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756733-D36D-4CA3-857D-67CD7C938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86098"/>
              </p:ext>
            </p:extLst>
          </p:nvPr>
        </p:nvGraphicFramePr>
        <p:xfrm>
          <a:off x="1510747" y="70950"/>
          <a:ext cx="8696740" cy="4829041"/>
        </p:xfrm>
        <a:graphic>
          <a:graphicData uri="http://schemas.openxmlformats.org/drawingml/2006/table">
            <a:tbl>
              <a:tblPr firstRow="1" firstCol="1" bandRow="1"/>
              <a:tblGrid>
                <a:gridCol w="869674">
                  <a:extLst>
                    <a:ext uri="{9D8B030D-6E8A-4147-A177-3AD203B41FA5}">
                      <a16:colId xmlns:a16="http://schemas.microsoft.com/office/drawing/2014/main" val="345034894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636574053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929835636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86223820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2021454977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697542569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351711908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3222691051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2237527551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279898724"/>
                    </a:ext>
                  </a:extLst>
                </a:gridCol>
              </a:tblGrid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50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83097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609262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345701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67270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2692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41918"/>
                  </a:ext>
                </a:extLst>
              </a:tr>
            </a:tbl>
          </a:graphicData>
        </a:graphic>
      </p:graphicFrame>
      <p:sp>
        <p:nvSpPr>
          <p:cNvPr id="66" name="Rectangle 65">
            <a:extLst>
              <a:ext uri="{FF2B5EF4-FFF2-40B4-BE49-F238E27FC236}">
                <a16:creationId xmlns:a16="http://schemas.microsoft.com/office/drawing/2014/main" id="{5D0F8141-6814-4E58-8341-9A7985EAAA0D}"/>
              </a:ext>
            </a:extLst>
          </p:cNvPr>
          <p:cNvSpPr/>
          <p:nvPr/>
        </p:nvSpPr>
        <p:spPr>
          <a:xfrm>
            <a:off x="23754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A715431-CE72-43CA-BA79-B17722D0D96D}"/>
              </a:ext>
            </a:extLst>
          </p:cNvPr>
          <p:cNvSpPr/>
          <p:nvPr/>
        </p:nvSpPr>
        <p:spPr>
          <a:xfrm>
            <a:off x="32430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92B4511-CE0D-4D1D-BB4E-80E3D352E81C}"/>
              </a:ext>
            </a:extLst>
          </p:cNvPr>
          <p:cNvSpPr/>
          <p:nvPr/>
        </p:nvSpPr>
        <p:spPr>
          <a:xfrm>
            <a:off x="41106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677CBB4-0EBB-4F6C-ACF7-6E72D20B410F}"/>
              </a:ext>
            </a:extLst>
          </p:cNvPr>
          <p:cNvSpPr/>
          <p:nvPr/>
        </p:nvSpPr>
        <p:spPr>
          <a:xfrm>
            <a:off x="49782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0D242A4-BE7B-4AF6-9B54-073CA5CDFF42}"/>
              </a:ext>
            </a:extLst>
          </p:cNvPr>
          <p:cNvSpPr/>
          <p:nvPr/>
        </p:nvSpPr>
        <p:spPr>
          <a:xfrm>
            <a:off x="58458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1E761E9-2273-4C15-9171-E63B25A3C96F}"/>
              </a:ext>
            </a:extLst>
          </p:cNvPr>
          <p:cNvSpPr/>
          <p:nvPr/>
        </p:nvSpPr>
        <p:spPr>
          <a:xfrm>
            <a:off x="6713453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61F9360-4A76-4D1C-8A01-FF3059146BFF}"/>
              </a:ext>
            </a:extLst>
          </p:cNvPr>
          <p:cNvSpPr/>
          <p:nvPr/>
        </p:nvSpPr>
        <p:spPr>
          <a:xfrm>
            <a:off x="7585211" y="6656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6B370C7-DF46-4B47-A0B2-05064AF095AE}"/>
              </a:ext>
            </a:extLst>
          </p:cNvPr>
          <p:cNvSpPr/>
          <p:nvPr/>
        </p:nvSpPr>
        <p:spPr>
          <a:xfrm>
            <a:off x="23754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D26F041-0C10-42CF-A8F2-56A9C047107B}"/>
              </a:ext>
            </a:extLst>
          </p:cNvPr>
          <p:cNvSpPr/>
          <p:nvPr/>
        </p:nvSpPr>
        <p:spPr>
          <a:xfrm>
            <a:off x="32430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3DC99B2-F046-460D-9741-11BB128B67C1}"/>
              </a:ext>
            </a:extLst>
          </p:cNvPr>
          <p:cNvSpPr/>
          <p:nvPr/>
        </p:nvSpPr>
        <p:spPr>
          <a:xfrm>
            <a:off x="41106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41B299B-E8DC-42FA-A289-82D1EB0055DD}"/>
              </a:ext>
            </a:extLst>
          </p:cNvPr>
          <p:cNvSpPr/>
          <p:nvPr/>
        </p:nvSpPr>
        <p:spPr>
          <a:xfrm>
            <a:off x="49782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ACEE612-0CEF-4341-AED4-4FCF07CFDD6F}"/>
              </a:ext>
            </a:extLst>
          </p:cNvPr>
          <p:cNvSpPr/>
          <p:nvPr/>
        </p:nvSpPr>
        <p:spPr>
          <a:xfrm>
            <a:off x="58458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5C0A509-4E1F-43FC-9809-A6F083FA176C}"/>
              </a:ext>
            </a:extLst>
          </p:cNvPr>
          <p:cNvSpPr/>
          <p:nvPr/>
        </p:nvSpPr>
        <p:spPr>
          <a:xfrm>
            <a:off x="6713453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288194-0889-4D6B-9E9E-99E5F74E242F}"/>
              </a:ext>
            </a:extLst>
          </p:cNvPr>
          <p:cNvSpPr/>
          <p:nvPr/>
        </p:nvSpPr>
        <p:spPr>
          <a:xfrm>
            <a:off x="7585211" y="75257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FC3F2AF-197E-4BD7-850E-6C223382049F}"/>
              </a:ext>
            </a:extLst>
          </p:cNvPr>
          <p:cNvSpPr/>
          <p:nvPr/>
        </p:nvSpPr>
        <p:spPr>
          <a:xfrm>
            <a:off x="32532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0B1E05E-A5D2-4EEB-A485-CD91A51CA8A7}"/>
              </a:ext>
            </a:extLst>
          </p:cNvPr>
          <p:cNvSpPr/>
          <p:nvPr/>
        </p:nvSpPr>
        <p:spPr>
          <a:xfrm>
            <a:off x="41208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4E65586-ECB5-4B4A-B579-B9F9B2C61E86}"/>
              </a:ext>
            </a:extLst>
          </p:cNvPr>
          <p:cNvSpPr/>
          <p:nvPr/>
        </p:nvSpPr>
        <p:spPr>
          <a:xfrm>
            <a:off x="49884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F5E2B4E-DEF0-4DD7-8A48-8201BCD8071C}"/>
              </a:ext>
            </a:extLst>
          </p:cNvPr>
          <p:cNvSpPr/>
          <p:nvPr/>
        </p:nvSpPr>
        <p:spPr>
          <a:xfrm>
            <a:off x="58560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C68FF94-D409-4AF8-953C-19FE7C604FEC}"/>
              </a:ext>
            </a:extLst>
          </p:cNvPr>
          <p:cNvSpPr/>
          <p:nvPr/>
        </p:nvSpPr>
        <p:spPr>
          <a:xfrm>
            <a:off x="67236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D07B4C6-B148-45FA-B493-8CEAA53EB57E}"/>
              </a:ext>
            </a:extLst>
          </p:cNvPr>
          <p:cNvSpPr/>
          <p:nvPr/>
        </p:nvSpPr>
        <p:spPr>
          <a:xfrm>
            <a:off x="7591213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287D981-D565-436C-A82A-6ABF7825FFC2}"/>
              </a:ext>
            </a:extLst>
          </p:cNvPr>
          <p:cNvSpPr/>
          <p:nvPr/>
        </p:nvSpPr>
        <p:spPr>
          <a:xfrm>
            <a:off x="8462971" y="1447455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86631D0-9D0F-498D-A414-D93448DB18A8}"/>
              </a:ext>
            </a:extLst>
          </p:cNvPr>
          <p:cNvSpPr/>
          <p:nvPr/>
        </p:nvSpPr>
        <p:spPr>
          <a:xfrm>
            <a:off x="15107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B8F9F7F-C3AF-4CD3-8792-394102BD7B46}"/>
              </a:ext>
            </a:extLst>
          </p:cNvPr>
          <p:cNvSpPr/>
          <p:nvPr/>
        </p:nvSpPr>
        <p:spPr>
          <a:xfrm>
            <a:off x="23783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A3BBE30-85D3-420D-A7BD-B68CBA44FBD7}"/>
              </a:ext>
            </a:extLst>
          </p:cNvPr>
          <p:cNvSpPr/>
          <p:nvPr/>
        </p:nvSpPr>
        <p:spPr>
          <a:xfrm>
            <a:off x="32459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2968FD-0F15-4DA6-A382-32705ED78455}"/>
              </a:ext>
            </a:extLst>
          </p:cNvPr>
          <p:cNvSpPr/>
          <p:nvPr/>
        </p:nvSpPr>
        <p:spPr>
          <a:xfrm>
            <a:off x="41135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44AA05B-5F41-45A2-AEB3-AA5E3173529D}"/>
              </a:ext>
            </a:extLst>
          </p:cNvPr>
          <p:cNvSpPr/>
          <p:nvPr/>
        </p:nvSpPr>
        <p:spPr>
          <a:xfrm>
            <a:off x="49811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3EFFC57-313F-445F-88FB-43DCB70EEC46}"/>
              </a:ext>
            </a:extLst>
          </p:cNvPr>
          <p:cNvSpPr/>
          <p:nvPr/>
        </p:nvSpPr>
        <p:spPr>
          <a:xfrm>
            <a:off x="5848747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A6BDE78-0B17-4BA2-985C-EEBB242CD721}"/>
              </a:ext>
            </a:extLst>
          </p:cNvPr>
          <p:cNvSpPr/>
          <p:nvPr/>
        </p:nvSpPr>
        <p:spPr>
          <a:xfrm>
            <a:off x="6720505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9EA588A-C2B0-4519-8242-9281BCAD2CA9}"/>
              </a:ext>
            </a:extLst>
          </p:cNvPr>
          <p:cNvSpPr/>
          <p:nvPr/>
        </p:nvSpPr>
        <p:spPr>
          <a:xfrm>
            <a:off x="7588105" y="2142407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474B4DD-CEF8-4293-93D0-60F409460418}"/>
              </a:ext>
            </a:extLst>
          </p:cNvPr>
          <p:cNvSpPr/>
          <p:nvPr/>
        </p:nvSpPr>
        <p:spPr>
          <a:xfrm>
            <a:off x="32532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B889DDA-984E-4E97-A96E-7E24B94BE51A}"/>
              </a:ext>
            </a:extLst>
          </p:cNvPr>
          <p:cNvSpPr/>
          <p:nvPr/>
        </p:nvSpPr>
        <p:spPr>
          <a:xfrm>
            <a:off x="41208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E73D8AE-EE37-4973-9FF6-1BC1CBC296F9}"/>
              </a:ext>
            </a:extLst>
          </p:cNvPr>
          <p:cNvSpPr/>
          <p:nvPr/>
        </p:nvSpPr>
        <p:spPr>
          <a:xfrm>
            <a:off x="49884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93DFB7C-25AE-4B86-88CC-E564DE34EB2C}"/>
              </a:ext>
            </a:extLst>
          </p:cNvPr>
          <p:cNvSpPr/>
          <p:nvPr/>
        </p:nvSpPr>
        <p:spPr>
          <a:xfrm>
            <a:off x="58560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07B6310-E322-4782-B3CD-58D0D3550A47}"/>
              </a:ext>
            </a:extLst>
          </p:cNvPr>
          <p:cNvSpPr/>
          <p:nvPr/>
        </p:nvSpPr>
        <p:spPr>
          <a:xfrm>
            <a:off x="67236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4A4B3D9-6D03-400D-AA27-362776E5A051}"/>
              </a:ext>
            </a:extLst>
          </p:cNvPr>
          <p:cNvSpPr/>
          <p:nvPr/>
        </p:nvSpPr>
        <p:spPr>
          <a:xfrm>
            <a:off x="7591213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BF852A2-C149-4823-95F9-723F867671F4}"/>
              </a:ext>
            </a:extLst>
          </p:cNvPr>
          <p:cNvSpPr/>
          <p:nvPr/>
        </p:nvSpPr>
        <p:spPr>
          <a:xfrm>
            <a:off x="8462971" y="2830358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C582FE2-62E2-45E1-8B78-F84C30E28B34}"/>
              </a:ext>
            </a:extLst>
          </p:cNvPr>
          <p:cNvSpPr/>
          <p:nvPr/>
        </p:nvSpPr>
        <p:spPr>
          <a:xfrm>
            <a:off x="23754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A4E9F52-28BB-48F7-BCE0-5DDA947CE2DD}"/>
              </a:ext>
            </a:extLst>
          </p:cNvPr>
          <p:cNvSpPr/>
          <p:nvPr/>
        </p:nvSpPr>
        <p:spPr>
          <a:xfrm>
            <a:off x="32430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3AA8211-4B27-4D6F-B3C0-729858B865C6}"/>
              </a:ext>
            </a:extLst>
          </p:cNvPr>
          <p:cNvSpPr/>
          <p:nvPr/>
        </p:nvSpPr>
        <p:spPr>
          <a:xfrm>
            <a:off x="41106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07C03EB-1D1E-405D-9AA4-1C63B9FAC6EA}"/>
              </a:ext>
            </a:extLst>
          </p:cNvPr>
          <p:cNvSpPr/>
          <p:nvPr/>
        </p:nvSpPr>
        <p:spPr>
          <a:xfrm>
            <a:off x="49782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124B549-A560-4296-84A5-3534A63100BB}"/>
              </a:ext>
            </a:extLst>
          </p:cNvPr>
          <p:cNvSpPr/>
          <p:nvPr/>
        </p:nvSpPr>
        <p:spPr>
          <a:xfrm>
            <a:off x="58458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87A1CDA9-9F15-4CD3-A958-6DBEF305B9B8}"/>
              </a:ext>
            </a:extLst>
          </p:cNvPr>
          <p:cNvSpPr/>
          <p:nvPr/>
        </p:nvSpPr>
        <p:spPr>
          <a:xfrm>
            <a:off x="6713453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CBF21C6-B862-4408-8593-0E1DFD8D07C8}"/>
              </a:ext>
            </a:extLst>
          </p:cNvPr>
          <p:cNvSpPr/>
          <p:nvPr/>
        </p:nvSpPr>
        <p:spPr>
          <a:xfrm>
            <a:off x="7585211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9F3EDBC-4932-4B60-869F-1D0B4EF75560}"/>
              </a:ext>
            </a:extLst>
          </p:cNvPr>
          <p:cNvSpPr/>
          <p:nvPr/>
        </p:nvSpPr>
        <p:spPr>
          <a:xfrm>
            <a:off x="8452811" y="352172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A36272E8-4967-4474-8ED7-3F6C4166A576}"/>
              </a:ext>
            </a:extLst>
          </p:cNvPr>
          <p:cNvSpPr/>
          <p:nvPr/>
        </p:nvSpPr>
        <p:spPr>
          <a:xfrm>
            <a:off x="32461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0CFB7E1-59EA-4C26-851F-31469F37CFD5}"/>
              </a:ext>
            </a:extLst>
          </p:cNvPr>
          <p:cNvSpPr/>
          <p:nvPr/>
        </p:nvSpPr>
        <p:spPr>
          <a:xfrm>
            <a:off x="41137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9235AAF-C84C-48EC-86B7-33FFC5FE95F8}"/>
              </a:ext>
            </a:extLst>
          </p:cNvPr>
          <p:cNvSpPr/>
          <p:nvPr/>
        </p:nvSpPr>
        <p:spPr>
          <a:xfrm>
            <a:off x="49813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9268825-9759-4A4D-8BD0-C4ECBE7DD05B}"/>
              </a:ext>
            </a:extLst>
          </p:cNvPr>
          <p:cNvSpPr/>
          <p:nvPr/>
        </p:nvSpPr>
        <p:spPr>
          <a:xfrm>
            <a:off x="58489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28F24E6-A3FD-4F71-A90C-21DA1B6FC86F}"/>
              </a:ext>
            </a:extLst>
          </p:cNvPr>
          <p:cNvSpPr/>
          <p:nvPr/>
        </p:nvSpPr>
        <p:spPr>
          <a:xfrm>
            <a:off x="67165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4D93E46-979B-4838-B3D6-87AF304CCE29}"/>
              </a:ext>
            </a:extLst>
          </p:cNvPr>
          <p:cNvSpPr/>
          <p:nvPr/>
        </p:nvSpPr>
        <p:spPr>
          <a:xfrm>
            <a:off x="7584133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C0B72B9-B3F7-44E2-964D-A84A9AD90EED}"/>
              </a:ext>
            </a:extLst>
          </p:cNvPr>
          <p:cNvSpPr/>
          <p:nvPr/>
        </p:nvSpPr>
        <p:spPr>
          <a:xfrm>
            <a:off x="8455891" y="420139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0ECF9C7-91EC-4839-9751-8DC52B6A1278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ĐỨC GIÊSU BỎ NHÓM NÀO ĐỂ SANG BỜ BÊN KIA? 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D37BFC7-5D20-485F-B4C0-D07F591B8BE8}"/>
              </a:ext>
            </a:extLst>
          </p:cNvPr>
          <p:cNvSpPr/>
          <p:nvPr/>
        </p:nvSpPr>
        <p:spPr>
          <a:xfrm>
            <a:off x="0" y="501008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KHI CUỒNG PHONG XẢY ĐẾN, TRÊN THUYỀN CÁC ÔNG LÀM SAO? 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6DB8D86-7082-455D-85DC-47E8A721DC52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ĐỨC GIÊSU DỰA VÀO CÁI GÌ MÀ NGỦ? 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250BE74-525E-4A5C-9BA5-09A45C225A03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CÁC MÔN ĐỆ HOẢNG HỐT VÀ ĐÁNH THỨC NGƯỜI DẬY: “THẦY ƠI, CHÚNG TA … …, THẦY CHẲNG LO GÌ SAO ?”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B2F3824-CFB2-4913-9E86-4AC9822EAD6A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AI ĐÃ LÀM CHO GIÓ IM VÀ BIỂN LẶNG?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AC58C9DA-BEB8-4F30-B7E6-54FF3338B8EA}"/>
              </a:ext>
            </a:extLst>
          </p:cNvPr>
          <p:cNvSpPr/>
          <p:nvPr/>
        </p:nvSpPr>
        <p:spPr>
          <a:xfrm>
            <a:off x="0" y="4989767"/>
            <a:ext cx="12192000" cy="18484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KHI THẤY THẦY LÀM CHO GIÓ TẮT, BIỂN LẶNG NHƯ TỜ, CÁC MÔN ĐỆ CÓ THÁI ĐỘ GÌ?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0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FAE320-A81A-4549-A1E9-5F0B02B6A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894728"/>
              </p:ext>
            </p:extLst>
          </p:nvPr>
        </p:nvGraphicFramePr>
        <p:xfrm>
          <a:off x="415924" y="91270"/>
          <a:ext cx="11268080" cy="6634649"/>
        </p:xfrm>
        <a:graphic>
          <a:graphicData uri="http://schemas.openxmlformats.org/drawingml/2006/table">
            <a:tbl>
              <a:tblPr firstRow="1" firstCol="1" bandRow="1"/>
              <a:tblGrid>
                <a:gridCol w="1126808">
                  <a:extLst>
                    <a:ext uri="{9D8B030D-6E8A-4147-A177-3AD203B41FA5}">
                      <a16:colId xmlns:a16="http://schemas.microsoft.com/office/drawing/2014/main" val="345034894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636574053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1929835636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486223820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2021454977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697542569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1351711908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3222691051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2237527551"/>
                    </a:ext>
                  </a:extLst>
                </a:gridCol>
                <a:gridCol w="1126808">
                  <a:extLst>
                    <a:ext uri="{9D8B030D-6E8A-4147-A177-3AD203B41FA5}">
                      <a16:colId xmlns:a16="http://schemas.microsoft.com/office/drawing/2014/main" val="4279898724"/>
                    </a:ext>
                  </a:extLst>
                </a:gridCol>
              </a:tblGrid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506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830976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609262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345701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67270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26926"/>
                  </a:ext>
                </a:extLst>
              </a:tr>
              <a:tr h="947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41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4142A041-7E0B-47E3-8EBF-5D3CFFC0C9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126" y="1318793"/>
            <a:ext cx="5003816" cy="420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Nữa đêm.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Chập tối.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Chiều đến.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Canh tư.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và các môn đệ sang bờ bên kia lúc nào?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358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Chiều đến.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Dựa đầu vào chiếc gối mà ngủ.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Cầu nguyện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Chuyện trò với các môn đệ.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Giảng dạy dân chúng.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trận cuồng phong nổi lên, Đức Giêsu đang làm gì?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775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đầu vào chiếc gối mà ngủ.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250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 tư tế.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môn đệ.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kinh sư.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Đám đông.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đánh thức Đức Giêsu dậy? 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174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môn đệ.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509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 Giêsu.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Giôna.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Ông Giôna.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làm cho gió im và biển lặng?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34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Giêsu.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971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1244366"/>
            <a:ext cx="6312177" cy="3775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lòng tin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ào</a:t>
            </a:r>
            <a:r>
              <a:rPr kumimoji="0" lang="en-US" sz="5400" b="1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Thiên Chúa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 baseline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</a:t>
            </a: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khi chiều đến, Đức Giê-su nói với các môn đệ: “Chúng ta sang bờ bên kia đi !”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MÁC-CÔ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Bỏ đám đông ở lại, các ông chở Người đi, vì Người đang ở sẵn trên thuyền; có những thuyền khác cùng theo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1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trận cuồng phong nổi lên, sóng ập vào thuyền, đến nỗi thuyền đầy nước. Trong khi đó, Đức Giê-su đang ở đàng lái, dựa đầu vào chiếc gối mà ngủ.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5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kinh hồn bạt vía, tưởng là thấy ma. Nhưng Người nói: “Sao lại hoảng hốt? Sao lòng anh em còn ngờ vực?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3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môn đệ đánh thức Người dậy và nói: “Thầy ơi, chúng ta chết mất, Thầy chẳng lo gì sao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0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thức dậy, ngăm đe gió, và truyền cho biển: “Im đi ! Câm đi!” Gió liền tắt, và biển lặng như tờ.</a:t>
            </a:r>
            <a:endParaRPr lang="en-US" sz="7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9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bảo các ông: “Sao nhát thế? Anh em vẫn chưa có lòng tin sao ?”</a:t>
            </a:r>
            <a:endParaRPr lang="en-US" sz="8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38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sợ hãi kinh hoàng và nói với nhau: “Vậy người này là ai, mà cả đến gió và biển cũng tuân lệnh?</a:t>
            </a:r>
            <a:r>
              <a:rPr lang="en-US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60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0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688</Words>
  <Application>Microsoft Office PowerPoint</Application>
  <PresentationFormat>Widescreen</PresentationFormat>
  <Paragraphs>197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Bỏ đám đông ở lại, các ông chở Người đi, vì Người đang ở sẵn trên thuyền; có những thuyền khác cùng theo Người.</vt:lpstr>
      <vt:lpstr>Một trận cuồng phong nổi lên, sóng ập vào thuyền, đến nỗi thuyền đầy nước. Trong khi đó, Đức Giê-su đang ở đàng lái, dựa đầu vào chiếc gối mà ngủ.</vt:lpstr>
      <vt:lpstr>Các ông kinh hồn bạt vía, tưởng là thấy ma. Nhưng Người nói: “Sao lại hoảng hốt? Sao lòng anh em còn ngờ vực?</vt:lpstr>
      <vt:lpstr>Các môn đệ đánh thức Người dậy và nói: “Thầy ơi, chúng ta chết mất, Thầy chẳng lo gì sao ?”</vt:lpstr>
      <vt:lpstr>Người thức dậy, ngăm đe gió, và truyền cho biển: “Im đi ! Câm đi!” Gió liền tắt, và biển lặng như tờ.</vt:lpstr>
      <vt:lpstr>Rồi Người bảo các ông: “Sao nhát thế? Anh em vẫn chưa có lòng tin sao ?”</vt:lpstr>
      <vt:lpstr>Các ông sợ hãi kinh hoàng và nói với nhau: “Vậy người này là ai, mà cả đến gió và biển cũng tuân lệnh?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20</cp:revision>
  <dcterms:created xsi:type="dcterms:W3CDTF">2021-04-16T13:09:15Z</dcterms:created>
  <dcterms:modified xsi:type="dcterms:W3CDTF">2024-06-22T01:01:50Z</dcterms:modified>
</cp:coreProperties>
</file>