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4" r:id="rId5"/>
    <p:sldId id="305" r:id="rId6"/>
    <p:sldId id="306" r:id="rId7"/>
    <p:sldId id="307" r:id="rId8"/>
    <p:sldId id="308" r:id="rId9"/>
    <p:sldId id="288" r:id="rId10"/>
    <p:sldId id="293" r:id="rId11"/>
    <p:sldId id="303" r:id="rId12"/>
    <p:sldId id="301" r:id="rId13"/>
    <p:sldId id="260" r:id="rId14"/>
    <p:sldId id="261" r:id="rId15"/>
    <p:sldId id="299" r:id="rId16"/>
    <p:sldId id="298" r:id="rId17"/>
    <p:sldId id="297" r:id="rId18"/>
    <p:sldId id="302" r:id="rId19"/>
    <p:sldId id="29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86" y="54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08/06/2024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08/06/2024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08/06/2024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08/06/2024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08/06/2024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08/06/2024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08/06/2024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08/06/2024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08/06/2024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08/06/2024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08/06/2024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08/06/2024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407737"/>
            <a:ext cx="12192000" cy="142346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X THƯỜNG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NIÊN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</a:t>
            </a:r>
            <a:r>
              <a:rPr lang="en-US" sz="4400" b="1" kern="1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B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KÍNH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THÁNH TÂM CHÚA GIÊ-SU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168021" y="1451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168021" y="7536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168021" y="13552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168021" y="19944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168021" y="26336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168021" y="32473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168021" y="38357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39D121-5D7B-4096-AC15-7D99D03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672385"/>
              </p:ext>
            </p:extLst>
          </p:nvPr>
        </p:nvGraphicFramePr>
        <p:xfrm>
          <a:off x="1088334" y="170566"/>
          <a:ext cx="10539789" cy="4896736"/>
        </p:xfrm>
        <a:graphic>
          <a:graphicData uri="http://schemas.openxmlformats.org/drawingml/2006/table">
            <a:tbl>
              <a:tblPr firstRow="1" firstCol="1" bandRow="1"/>
              <a:tblGrid>
                <a:gridCol w="810753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562464767"/>
                    </a:ext>
                  </a:extLst>
                </a:gridCol>
              </a:tblGrid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  <p:sp>
        <p:nvSpPr>
          <p:cNvPr id="77" name="Star: 10 Points 76">
            <a:extLst>
              <a:ext uri="{FF2B5EF4-FFF2-40B4-BE49-F238E27FC236}">
                <a16:creationId xmlns:a16="http://schemas.microsoft.com/office/drawing/2014/main" id="{37585962-43AA-4829-99D2-B102AE264020}"/>
              </a:ext>
            </a:extLst>
          </p:cNvPr>
          <p:cNvSpPr/>
          <p:nvPr/>
        </p:nvSpPr>
        <p:spPr>
          <a:xfrm>
            <a:off x="168021" y="445158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B1484CB5-CA5B-422D-84D5-399513C9A8EF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 GIÊSU BỊ ĐÓNG ĐINH SÁT NGÀY LỄ LỚN NÀO CỦA NGƯỜI DO-THÁI?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50370BF3-E03E-4C3A-9BAB-2A8A87D2DB23}"/>
              </a:ext>
            </a:extLst>
          </p:cNvPr>
          <p:cNvSpPr/>
          <p:nvPr/>
        </p:nvSpPr>
        <p:spPr>
          <a:xfrm>
            <a:off x="4338967" y="201630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065D33DD-A02E-4F1E-9579-3012B08F55FB}"/>
              </a:ext>
            </a:extLst>
          </p:cNvPr>
          <p:cNvSpPr/>
          <p:nvPr/>
        </p:nvSpPr>
        <p:spPr>
          <a:xfrm>
            <a:off x="5153095" y="201630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9ED030C3-39F0-47F2-B32C-295723FF06B3}"/>
              </a:ext>
            </a:extLst>
          </p:cNvPr>
          <p:cNvSpPr/>
          <p:nvPr/>
        </p:nvSpPr>
        <p:spPr>
          <a:xfrm>
            <a:off x="5960710" y="201735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59C32836-0B4D-466C-A2BF-CD5A67868AF6}"/>
              </a:ext>
            </a:extLst>
          </p:cNvPr>
          <p:cNvSpPr/>
          <p:nvPr/>
        </p:nvSpPr>
        <p:spPr>
          <a:xfrm>
            <a:off x="3524414" y="17056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A75E3323-B016-4790-9BA8-7A963185C038}"/>
              </a:ext>
            </a:extLst>
          </p:cNvPr>
          <p:cNvSpPr/>
          <p:nvPr/>
        </p:nvSpPr>
        <p:spPr>
          <a:xfrm>
            <a:off x="4337914" y="17056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52B34CE-C873-4836-A400-E45AA2FA298E}"/>
              </a:ext>
            </a:extLst>
          </p:cNvPr>
          <p:cNvSpPr/>
          <p:nvPr/>
        </p:nvSpPr>
        <p:spPr>
          <a:xfrm>
            <a:off x="5151414" y="16951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DADD0E8-1E67-4A1B-9540-3913C696591F}"/>
              </a:ext>
            </a:extLst>
          </p:cNvPr>
          <p:cNvSpPr/>
          <p:nvPr/>
        </p:nvSpPr>
        <p:spPr>
          <a:xfrm>
            <a:off x="5965542" y="16951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FA93A3E-05B0-4080-90D7-BFBB7350326B}"/>
              </a:ext>
            </a:extLst>
          </p:cNvPr>
          <p:cNvSpPr/>
          <p:nvPr/>
        </p:nvSpPr>
        <p:spPr>
          <a:xfrm>
            <a:off x="6773157" y="17056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D63E8D69-8408-4502-BA14-9AAA70B22539}"/>
              </a:ext>
            </a:extLst>
          </p:cNvPr>
          <p:cNvSpPr/>
          <p:nvPr/>
        </p:nvSpPr>
        <p:spPr>
          <a:xfrm>
            <a:off x="7577125" y="17056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DC26B8F-59EF-4380-9333-3FC2A5047900}"/>
              </a:ext>
            </a:extLst>
          </p:cNvPr>
          <p:cNvSpPr/>
          <p:nvPr/>
        </p:nvSpPr>
        <p:spPr>
          <a:xfrm>
            <a:off x="8380465" y="17056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AFF727C-C5A3-42F8-A197-681B6B60BFBB}"/>
              </a:ext>
            </a:extLst>
          </p:cNvPr>
          <p:cNvSpPr/>
          <p:nvPr/>
        </p:nvSpPr>
        <p:spPr>
          <a:xfrm>
            <a:off x="2718273" y="77701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94EFA469-FA35-4B1C-B4A9-FD8D33F6E1B0}"/>
              </a:ext>
            </a:extLst>
          </p:cNvPr>
          <p:cNvSpPr/>
          <p:nvPr/>
        </p:nvSpPr>
        <p:spPr>
          <a:xfrm>
            <a:off x="3531773" y="77701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DD2B606-C29C-446E-B642-49B8B3D119D5}"/>
              </a:ext>
            </a:extLst>
          </p:cNvPr>
          <p:cNvSpPr/>
          <p:nvPr/>
        </p:nvSpPr>
        <p:spPr>
          <a:xfrm>
            <a:off x="4345273" y="77596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2B144F9-B640-4A20-9F6E-6C6D42EB3A81}"/>
              </a:ext>
            </a:extLst>
          </p:cNvPr>
          <p:cNvSpPr/>
          <p:nvPr/>
        </p:nvSpPr>
        <p:spPr>
          <a:xfrm>
            <a:off x="5159401" y="77596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2B3AFC2-6574-438E-9B80-6245CFB87301}"/>
              </a:ext>
            </a:extLst>
          </p:cNvPr>
          <p:cNvSpPr/>
          <p:nvPr/>
        </p:nvSpPr>
        <p:spPr>
          <a:xfrm>
            <a:off x="5967016" y="77701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A9D4C33C-A9B5-41DB-8B74-0204D21EC344}"/>
              </a:ext>
            </a:extLst>
          </p:cNvPr>
          <p:cNvSpPr/>
          <p:nvPr/>
        </p:nvSpPr>
        <p:spPr>
          <a:xfrm>
            <a:off x="6770984" y="77701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DD389CA-21DC-4943-BF94-555147F0F12A}"/>
              </a:ext>
            </a:extLst>
          </p:cNvPr>
          <p:cNvSpPr/>
          <p:nvPr/>
        </p:nvSpPr>
        <p:spPr>
          <a:xfrm>
            <a:off x="7574324" y="77701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92936C0-67AC-4613-A0F7-8347FCC40015}"/>
              </a:ext>
            </a:extLst>
          </p:cNvPr>
          <p:cNvSpPr/>
          <p:nvPr/>
        </p:nvSpPr>
        <p:spPr>
          <a:xfrm>
            <a:off x="2718277" y="139501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01274E7-618E-420C-BE74-C533EF27E64C}"/>
              </a:ext>
            </a:extLst>
          </p:cNvPr>
          <p:cNvSpPr/>
          <p:nvPr/>
        </p:nvSpPr>
        <p:spPr>
          <a:xfrm>
            <a:off x="3531777" y="139502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8DD310E-02DD-4805-A2EB-BFFDE015DBE0}"/>
              </a:ext>
            </a:extLst>
          </p:cNvPr>
          <p:cNvSpPr/>
          <p:nvPr/>
        </p:nvSpPr>
        <p:spPr>
          <a:xfrm>
            <a:off x="4345277" y="139396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3F2E38F-D35F-4C20-9EB7-C90A580C6609}"/>
              </a:ext>
            </a:extLst>
          </p:cNvPr>
          <p:cNvSpPr/>
          <p:nvPr/>
        </p:nvSpPr>
        <p:spPr>
          <a:xfrm>
            <a:off x="5159405" y="139396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04FDA2B-EC5D-4513-9C6D-AE23368E52C2}"/>
              </a:ext>
            </a:extLst>
          </p:cNvPr>
          <p:cNvSpPr/>
          <p:nvPr/>
        </p:nvSpPr>
        <p:spPr>
          <a:xfrm>
            <a:off x="5967020" y="139501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9D615BA-10B2-4A0E-87AE-98D8BDC74EB1}"/>
              </a:ext>
            </a:extLst>
          </p:cNvPr>
          <p:cNvSpPr/>
          <p:nvPr/>
        </p:nvSpPr>
        <p:spPr>
          <a:xfrm>
            <a:off x="6770988" y="139501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B86A7EC-6DA8-4AC0-9FDF-34C91FD64F47}"/>
              </a:ext>
            </a:extLst>
          </p:cNvPr>
          <p:cNvSpPr/>
          <p:nvPr/>
        </p:nvSpPr>
        <p:spPr>
          <a:xfrm>
            <a:off x="7574328" y="139502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956885D-FE77-4F34-BDEC-835EDBEEF655}"/>
              </a:ext>
            </a:extLst>
          </p:cNvPr>
          <p:cNvSpPr/>
          <p:nvPr/>
        </p:nvSpPr>
        <p:spPr>
          <a:xfrm>
            <a:off x="6774750" y="201630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8A85378-BAB8-4466-97D1-71208F629F18}"/>
              </a:ext>
            </a:extLst>
          </p:cNvPr>
          <p:cNvSpPr/>
          <p:nvPr/>
        </p:nvSpPr>
        <p:spPr>
          <a:xfrm>
            <a:off x="7588250" y="201525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E4F173BD-FE99-44A4-9EEF-A6062BAAC930}"/>
              </a:ext>
            </a:extLst>
          </p:cNvPr>
          <p:cNvSpPr/>
          <p:nvPr/>
        </p:nvSpPr>
        <p:spPr>
          <a:xfrm>
            <a:off x="8402378" y="201525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8A0FD9D-B4C9-4A81-94AC-D55421F119FB}"/>
              </a:ext>
            </a:extLst>
          </p:cNvPr>
          <p:cNvSpPr/>
          <p:nvPr/>
        </p:nvSpPr>
        <p:spPr>
          <a:xfrm>
            <a:off x="9209993" y="201630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3424D06-3146-4F38-A7AC-23084A1DB21C}"/>
              </a:ext>
            </a:extLst>
          </p:cNvPr>
          <p:cNvSpPr/>
          <p:nvPr/>
        </p:nvSpPr>
        <p:spPr>
          <a:xfrm>
            <a:off x="10013961" y="201630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D52CA8E0-95E0-4102-BBFC-E227A9437144}"/>
              </a:ext>
            </a:extLst>
          </p:cNvPr>
          <p:cNvSpPr/>
          <p:nvPr/>
        </p:nvSpPr>
        <p:spPr>
          <a:xfrm>
            <a:off x="10817301" y="201630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ABDBA4AF-B8AF-482D-84D5-524AEBFE5009}"/>
              </a:ext>
            </a:extLst>
          </p:cNvPr>
          <p:cNvSpPr/>
          <p:nvPr/>
        </p:nvSpPr>
        <p:spPr>
          <a:xfrm>
            <a:off x="3526869" y="262076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FA294EFC-6E79-4E57-B707-05CE7C4497C9}"/>
              </a:ext>
            </a:extLst>
          </p:cNvPr>
          <p:cNvSpPr/>
          <p:nvPr/>
        </p:nvSpPr>
        <p:spPr>
          <a:xfrm>
            <a:off x="4334484" y="262181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10FDEFA6-EB7E-4986-99D5-4CFEA4BF4B05}"/>
              </a:ext>
            </a:extLst>
          </p:cNvPr>
          <p:cNvSpPr/>
          <p:nvPr/>
        </p:nvSpPr>
        <p:spPr>
          <a:xfrm>
            <a:off x="5148524" y="262076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719236A5-6A84-48A9-ABD4-54262699B9A9}"/>
              </a:ext>
            </a:extLst>
          </p:cNvPr>
          <p:cNvSpPr/>
          <p:nvPr/>
        </p:nvSpPr>
        <p:spPr>
          <a:xfrm>
            <a:off x="5962024" y="261971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7648A673-02DB-4E6F-B2C0-7590BC8513D9}"/>
              </a:ext>
            </a:extLst>
          </p:cNvPr>
          <p:cNvSpPr/>
          <p:nvPr/>
        </p:nvSpPr>
        <p:spPr>
          <a:xfrm>
            <a:off x="6776152" y="261971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039156F-EECB-4872-8BD9-2C47DDB22BF9}"/>
              </a:ext>
            </a:extLst>
          </p:cNvPr>
          <p:cNvSpPr/>
          <p:nvPr/>
        </p:nvSpPr>
        <p:spPr>
          <a:xfrm>
            <a:off x="7583767" y="262076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A8088BD7-669A-4290-A2B4-4B6DD4921BDB}"/>
              </a:ext>
            </a:extLst>
          </p:cNvPr>
          <p:cNvSpPr/>
          <p:nvPr/>
        </p:nvSpPr>
        <p:spPr>
          <a:xfrm>
            <a:off x="8387735" y="262076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5C1E10B1-7859-4633-9A36-077E37F8CE31}"/>
              </a:ext>
            </a:extLst>
          </p:cNvPr>
          <p:cNvSpPr/>
          <p:nvPr/>
        </p:nvSpPr>
        <p:spPr>
          <a:xfrm>
            <a:off x="9191075" y="262076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ECB5AC0-C5FD-4A7D-BBEB-4304D8364A9D}"/>
              </a:ext>
            </a:extLst>
          </p:cNvPr>
          <p:cNvSpPr/>
          <p:nvPr/>
        </p:nvSpPr>
        <p:spPr>
          <a:xfrm>
            <a:off x="4338967" y="323562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F22192AF-1B68-4E2C-9494-1DAEA0CBCF65}"/>
              </a:ext>
            </a:extLst>
          </p:cNvPr>
          <p:cNvSpPr/>
          <p:nvPr/>
        </p:nvSpPr>
        <p:spPr>
          <a:xfrm>
            <a:off x="5152467" y="323456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538FF82B-B9D9-4E64-BA96-2E66B6908B23}"/>
              </a:ext>
            </a:extLst>
          </p:cNvPr>
          <p:cNvSpPr/>
          <p:nvPr/>
        </p:nvSpPr>
        <p:spPr>
          <a:xfrm>
            <a:off x="5966595" y="323456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190895A8-CA27-4D65-A278-2C7BBA96954C}"/>
              </a:ext>
            </a:extLst>
          </p:cNvPr>
          <p:cNvSpPr/>
          <p:nvPr/>
        </p:nvSpPr>
        <p:spPr>
          <a:xfrm>
            <a:off x="6774210" y="323561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2CA301A-F1AE-4F9B-BEB4-E6DCEA73703A}"/>
              </a:ext>
            </a:extLst>
          </p:cNvPr>
          <p:cNvSpPr/>
          <p:nvPr/>
        </p:nvSpPr>
        <p:spPr>
          <a:xfrm>
            <a:off x="7578178" y="323561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BF6BF9D0-35EF-4A0A-BC2A-0133AEB8C552}"/>
              </a:ext>
            </a:extLst>
          </p:cNvPr>
          <p:cNvSpPr/>
          <p:nvPr/>
        </p:nvSpPr>
        <p:spPr>
          <a:xfrm>
            <a:off x="8381518" y="3235621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29494AF-5ADD-4976-A21D-467087A1F52A}"/>
              </a:ext>
            </a:extLst>
          </p:cNvPr>
          <p:cNvSpPr/>
          <p:nvPr/>
        </p:nvSpPr>
        <p:spPr>
          <a:xfrm>
            <a:off x="3518073" y="383365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B4AD3CF-BAFB-4199-A551-2173F676F6B6}"/>
              </a:ext>
            </a:extLst>
          </p:cNvPr>
          <p:cNvSpPr/>
          <p:nvPr/>
        </p:nvSpPr>
        <p:spPr>
          <a:xfrm>
            <a:off x="4331573" y="383365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F4A194A8-B8BC-4AAC-A966-929B0B62BAB8}"/>
              </a:ext>
            </a:extLst>
          </p:cNvPr>
          <p:cNvSpPr/>
          <p:nvPr/>
        </p:nvSpPr>
        <p:spPr>
          <a:xfrm>
            <a:off x="5145073" y="383260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9E0037DE-B0DF-4C3D-BC1F-732E5BD2FDB0}"/>
              </a:ext>
            </a:extLst>
          </p:cNvPr>
          <p:cNvSpPr/>
          <p:nvPr/>
        </p:nvSpPr>
        <p:spPr>
          <a:xfrm>
            <a:off x="5969644" y="383223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661FBA59-0E9D-4246-A200-57580BDADAF4}"/>
              </a:ext>
            </a:extLst>
          </p:cNvPr>
          <p:cNvSpPr/>
          <p:nvPr/>
        </p:nvSpPr>
        <p:spPr>
          <a:xfrm>
            <a:off x="6766816" y="383365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4BED4FDD-E945-44BE-A874-E3B211651C24}"/>
              </a:ext>
            </a:extLst>
          </p:cNvPr>
          <p:cNvSpPr/>
          <p:nvPr/>
        </p:nvSpPr>
        <p:spPr>
          <a:xfrm>
            <a:off x="4332113" y="446016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325D151D-B668-420F-87F8-3D21224FD676}"/>
              </a:ext>
            </a:extLst>
          </p:cNvPr>
          <p:cNvSpPr/>
          <p:nvPr/>
        </p:nvSpPr>
        <p:spPr>
          <a:xfrm>
            <a:off x="5139728" y="446121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626883C6-23AA-458C-B890-8605291DB7E8}"/>
              </a:ext>
            </a:extLst>
          </p:cNvPr>
          <p:cNvSpPr/>
          <p:nvPr/>
        </p:nvSpPr>
        <p:spPr>
          <a:xfrm>
            <a:off x="5953768" y="446016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09ACEACB-5D6C-4434-A2A1-5D71CFBA7142}"/>
              </a:ext>
            </a:extLst>
          </p:cNvPr>
          <p:cNvSpPr/>
          <p:nvPr/>
        </p:nvSpPr>
        <p:spPr>
          <a:xfrm>
            <a:off x="6767268" y="445911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95D2FFEC-5964-4113-A09D-A27937561CD4}"/>
              </a:ext>
            </a:extLst>
          </p:cNvPr>
          <p:cNvSpPr/>
          <p:nvPr/>
        </p:nvSpPr>
        <p:spPr>
          <a:xfrm>
            <a:off x="7581396" y="445911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CDDA5AA1-8398-4DE7-9A75-BA1CD5CDD573}"/>
              </a:ext>
            </a:extLst>
          </p:cNvPr>
          <p:cNvSpPr/>
          <p:nvPr/>
        </p:nvSpPr>
        <p:spPr>
          <a:xfrm>
            <a:off x="8389011" y="446016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4227C1B4-60A0-4D0D-B125-A1E1AA84958B}"/>
              </a:ext>
            </a:extLst>
          </p:cNvPr>
          <p:cNvSpPr/>
          <p:nvPr/>
        </p:nvSpPr>
        <p:spPr>
          <a:xfrm>
            <a:off x="9192979" y="446016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D000160D-A1B1-4FB8-872E-CAC6A4748935}"/>
              </a:ext>
            </a:extLst>
          </p:cNvPr>
          <p:cNvSpPr/>
          <p:nvPr/>
        </p:nvSpPr>
        <p:spPr>
          <a:xfrm>
            <a:off x="6281" y="513965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 NGƯỜI LÍNH ĐÁNH GIẬP CÁI GÌ CỦA NHỮNG NGƯỜI BỊ ĐÓNG ĐINH?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142F9F2C-C09C-4AE4-8576-E895C87F130D}"/>
              </a:ext>
            </a:extLst>
          </p:cNvPr>
          <p:cNvSpPr/>
          <p:nvPr/>
        </p:nvSpPr>
        <p:spPr>
          <a:xfrm>
            <a:off x="6281" y="513965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DO-THÁI XIN AI CHO ĐÁNH DẬP ỐNG CHÂN NHỮNG NGƯỜI BỊ ĐÓNG ĐINH</a:t>
            </a:r>
            <a:r>
              <a:rPr lang="en-US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75DB3F23-0F70-4012-A4B3-67E8A1687CAB}"/>
              </a:ext>
            </a:extLst>
          </p:cNvPr>
          <p:cNvSpPr/>
          <p:nvPr/>
        </p:nvSpPr>
        <p:spPr>
          <a:xfrm>
            <a:off x="6281" y="513965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VIỆC NÀY ĐÃ XẢY RA ĐỂ ỨNG NGHIỆM LỜI GÌ? 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152AEB3-13BE-40AE-8BFE-858D4BE5F3EB}"/>
              </a:ext>
            </a:extLst>
          </p:cNvPr>
          <p:cNvSpPr/>
          <p:nvPr/>
        </p:nvSpPr>
        <p:spPr>
          <a:xfrm>
            <a:off x="-1339" y="5138662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NGỌN GIÁO ĐÃ ĐÂM VÀO PHẦN CƠ THỂ NÀO CỦA ĐỨC GIÊSU? 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66305542-A019-4999-81CE-B9196D31266E}"/>
              </a:ext>
            </a:extLst>
          </p:cNvPr>
          <p:cNvSpPr/>
          <p:nvPr/>
        </p:nvSpPr>
        <p:spPr>
          <a:xfrm>
            <a:off x="6281" y="5138384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DÂN NÀO KHÔNG MUỐN ĐỂ XÁC CHẾT TRÊN THẬP GIÁ TRONG NGÀY SABAT? 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03C3871-EF18-4BA6-83B0-C8942F8BEBDA}"/>
              </a:ext>
            </a:extLst>
          </p:cNvPr>
          <p:cNvSpPr/>
          <p:nvPr/>
        </p:nvSpPr>
        <p:spPr>
          <a:xfrm>
            <a:off x="-1339" y="5138384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DO THÁI KHÔNG MUỐN ĐỂ XÁC CHẾT TRÊN THẬP GIÁ TRONG NGÀY GÌ?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6644AF67-15A2-4FC4-B762-A2D4ED4B6E4F}"/>
              </a:ext>
            </a:extLst>
          </p:cNvPr>
          <p:cNvSpPr/>
          <p:nvPr/>
        </p:nvSpPr>
        <p:spPr>
          <a:xfrm>
            <a:off x="-1339" y="5130203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SẼ NHÌN LÊN ĐẤNG HỌ ĐÃ LÀM GÌ?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4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3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9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3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9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2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5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7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0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3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6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9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8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1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4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7" fill="hold">
                      <p:stCondLst>
                        <p:cond delay="0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1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5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8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1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4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7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0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3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6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9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2" fill="hold">
                      <p:stCondLst>
                        <p:cond delay="0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6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5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4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7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0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3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6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9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71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2" fill="hold">
                      <p:stCondLst>
                        <p:cond delay="0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6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5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8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1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4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7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0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3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6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</p:childTnLst>
        </p:cTn>
      </p:par>
    </p:tnLst>
    <p:bldLst>
      <p:bldP spid="155" grpId="0" animBg="1"/>
      <p:bldP spid="155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79" grpId="0" animBg="1"/>
      <p:bldP spid="79" grpId="1" animBg="1"/>
      <p:bldP spid="87" grpId="0" animBg="1"/>
      <p:bldP spid="87" grpId="1" animBg="1"/>
      <p:bldP spid="88" grpId="0" animBg="1"/>
      <p:bldP spid="88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6" grpId="0" animBg="1"/>
      <p:bldP spid="156" grpId="1" animBg="1"/>
      <p:bldP spid="157" grpId="0" animBg="1"/>
      <p:bldP spid="15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F3FDAE1-B385-4972-8798-A3A863F08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34023"/>
              </p:ext>
            </p:extLst>
          </p:nvPr>
        </p:nvGraphicFramePr>
        <p:xfrm>
          <a:off x="0" y="170566"/>
          <a:ext cx="11628123" cy="6580752"/>
        </p:xfrm>
        <a:graphic>
          <a:graphicData uri="http://schemas.openxmlformats.org/drawingml/2006/table">
            <a:tbl>
              <a:tblPr firstRow="1" firstCol="1" bandRow="1"/>
              <a:tblGrid>
                <a:gridCol w="894471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894471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894471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894471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894471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894471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894471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894471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894471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894471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894471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894471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  <a:gridCol w="894471">
                  <a:extLst>
                    <a:ext uri="{9D8B030D-6E8A-4147-A177-3AD203B41FA5}">
                      <a16:colId xmlns:a16="http://schemas.microsoft.com/office/drawing/2014/main" val="562464767"/>
                    </a:ext>
                  </a:extLst>
                </a:gridCol>
              </a:tblGrid>
              <a:tr h="82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82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82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82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82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82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82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82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Mũi tên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Gươm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Giáo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Búa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93999"/>
            <a:ext cx="12240986" cy="805816"/>
            <a:chOff x="-1896924" y="5473692"/>
            <a:chExt cx="10567018" cy="690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547858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Giáo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Đây là thứ đã đâm vào cạnh sườn Đức Giêsu?</a:t>
            </a:r>
            <a:endParaRPr lang="en-US" sz="6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Một dòng máu đỏ chảy ra.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Máu và nước chảy ra.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Mạch nước vọt ra.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a, b và c đúng.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43099"/>
            <a:ext cx="12240988" cy="811689"/>
            <a:chOff x="-1896924" y="3982366"/>
            <a:chExt cx="10567017" cy="695723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6" y="399228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Máu và nước chảy ra.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đâm vào cạnh sườn Đức Giêsu, người ta thấy gì?</a:t>
            </a:r>
            <a:endParaRPr lang="en-US" sz="6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Lời ông Môsê.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Kinh Thánh.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Lời ông Ápraham.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a, b và c đúng.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3639300"/>
            <a:ext cx="12258546" cy="814301"/>
            <a:chOff x="-1896924" y="4711697"/>
            <a:chExt cx="10582177" cy="697961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Kinh Thánh.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điều xảy ra cho Đức Giêsu để ứng nghiệm điều gì?</a:t>
            </a:r>
            <a:endParaRPr lang="en-US" sz="5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Họ sẽ nhìn lên đấng họ đã đâm thâu.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sẽ được gọi là Nazareth.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Áo xống tôi, chúng đem chia chác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bị liệt vào hạng phạm pháp.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2732538"/>
            <a:ext cx="12240986" cy="818468"/>
            <a:chOff x="-1896924" y="3960590"/>
            <a:chExt cx="10567018" cy="701528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7631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Họ sẽ nhìn lên đấng họ đã đâm thâu.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điều xảy ra cho Đức Giêsu để ứng nghiệm lời Kinh Thánh nào?</a:t>
            </a:r>
            <a:endParaRPr lang="en-US" sz="5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 Giôxếp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Vua Hêrôđê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Nicôđêmô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Ông Philatô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58890"/>
            <a:ext cx="12240986" cy="818484"/>
            <a:chOff x="-1896924" y="3209495"/>
            <a:chExt cx="10567018" cy="70154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209495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22523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Ông Philatô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người Do thái xin ai cho đánh giập ống chân các người bị đóng đinh?</a:t>
            </a:r>
            <a:endParaRPr lang="en-US" sz="4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59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761571" y="27829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327627" y="765810"/>
            <a:ext cx="6083719" cy="4400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nhi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làm </a:t>
            </a:r>
            <a:r>
              <a:rPr lang="en-US" sz="52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gì</a:t>
            </a:r>
            <a:r>
              <a:rPr lang="en-US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để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tỏ lòng yêu mến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Thánh Tâm Chúa Giêsu?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257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Hôm đó là ngày áp lễ Vượt Qua, người Do-thái không muốn để xác chết trên thập giá trong ngày sa-bát, mà ngày sa-bát đó lại là ngày lễ lớn.</a:t>
            </a:r>
            <a:endParaRPr lang="en-US" sz="6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92359"/>
            <a:ext cx="1219200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GIO-AN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thế họ xin ông Phi-la-tô cho đánh giập ống chân các người bị đóng đinh và lấy xác xuống.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Quân lính đến, đánh giập ống chân người thứ nhất và người thứ hai cùng bị đóng đinh với Đức Giê-su.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0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đến gần Đức Giê-su và thấy Người đã chết, họ không đánh giập ống chân Người.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một người lính lấy giáo đâm vào cạnh sườn Người. Tức thì, máu cùng nước chảy ra.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0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8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xem thấy việc này đã làm chứng, và lời chứng của người ấy xác thực; và người ấy biết mình nói sự thật để cho cả anh em nữa cũng tin.</a:t>
            </a:r>
            <a:endParaRPr lang="en-US" sz="68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77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việc này đã xảy ra để ứng nghiệm lời Kinh Thánh: Không một khúc xương nào của Người sẽ bị đánh giập.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5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Lại có lời Kinh Thánh khác: Họ sẽ nhìn lên Đấng họ đã đâm thâu.</a:t>
            </a:r>
            <a:r>
              <a:rPr lang="en-US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753</Words>
  <Application>Microsoft Office PowerPoint</Application>
  <PresentationFormat>Widescreen</PresentationFormat>
  <Paragraphs>222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Vì thế họ xin ông Phi-la-tô cho đánh giập ống chân các người bị đóng đinh và lấy xác xuống.</vt:lpstr>
      <vt:lpstr>Quân lính đến, đánh giập ống chân người thứ nhất và người thứ hai cùng bị đóng đinh với Đức Giê-su.</vt:lpstr>
      <vt:lpstr>Khi đến gần Đức Giê-su và thấy Người đã chết, họ không đánh giập ống chân Người.</vt:lpstr>
      <vt:lpstr>Nhưng một người lính lấy giáo đâm vào cạnh sườn Người. Tức thì, máu cùng nước chảy ra.</vt:lpstr>
      <vt:lpstr>Người xem thấy việc này đã làm chứng, và lời chứng của người ấy xác thực; và người ấy biết mình nói sự thật để cho cả anh em nữa cũng tin.</vt:lpstr>
      <vt:lpstr>Các việc này đã xảy ra để ứng nghiệm lời Kinh Thánh: Không một khúc xương nào của Người sẽ bị đánh giập. </vt:lpstr>
      <vt:lpstr>Lại có lời Kinh Thánh khác: Họ sẽ nhìn lên Đấng họ đã đâm thâu.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29</cp:revision>
  <dcterms:created xsi:type="dcterms:W3CDTF">2020-05-22T13:54:49Z</dcterms:created>
  <dcterms:modified xsi:type="dcterms:W3CDTF">2024-06-08T01:10:51Z</dcterms:modified>
</cp:coreProperties>
</file>