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93" r:id="rId4"/>
    <p:sldId id="394" r:id="rId5"/>
    <p:sldId id="395" r:id="rId6"/>
    <p:sldId id="396" r:id="rId7"/>
    <p:sldId id="397" r:id="rId8"/>
    <p:sldId id="398" r:id="rId9"/>
    <p:sldId id="401" r:id="rId10"/>
    <p:sldId id="293" r:id="rId11"/>
    <p:sldId id="295" r:id="rId12"/>
    <p:sldId id="327" r:id="rId13"/>
    <p:sldId id="260" r:id="rId14"/>
    <p:sldId id="373" r:id="rId15"/>
    <p:sldId id="402" r:id="rId16"/>
    <p:sldId id="403" r:id="rId17"/>
    <p:sldId id="404" r:id="rId18"/>
    <p:sldId id="391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9A5B-05AE-4FFE-8637-FFFBDFEC6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39971-A29B-4CC3-85A0-0A9EDB48B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92024-E430-42B4-8368-CC75CCD5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573F7-A520-4721-90E0-C1137855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F12-7E20-4D54-80AF-405E54B2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6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52C7-6682-40C0-B71A-115E2B50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25C23-5A04-4848-9DA0-152F7843C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6E91C-6A84-4D47-BA85-B99AF9DF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E96F-FDFA-4A9C-9ABD-B202F072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1E29F-DF4B-4DBA-B0C8-9366EAE0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06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D9D565-5C8E-429D-AD59-E0D011CCA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79EDF-0620-405B-8A58-2C410EF53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279E8-BB44-4672-90F8-290AD777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C5E8C-BBFB-4444-84ED-39170A06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05C81-A90C-4B39-B17F-7168DFD6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34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1F22-BEAD-4EA3-8A9A-E9D2A1C28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A64DE-6129-4367-97A5-711EAE450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0D96-6951-4491-8A97-BF2FE8FA1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C6734-79BE-4A4F-9E2E-7BF12068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EDFB4-DE69-4BB8-A3C6-BF4E1FCA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978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8593E-621D-4AF2-B06C-5CA7E5384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D5AB-BDBF-4AA3-AA61-4CD89326C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EECC-174D-4DF9-B516-AEFF60A4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19BC-0ACB-4ECD-9A83-008BBF2A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A651A-01E8-4A78-8F9E-8E83C2A6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657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C33F6-2F9F-4B9C-BA5E-B7B651C4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CDC39-1AA9-4E08-AEF0-CE618EA3B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547B0-8B4F-418A-BC28-CD1829930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E868C-DE3C-4667-B67F-DD969800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A66D6-9F62-462E-B163-8128C019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EB4E6-8EF1-4ACA-B18A-4B7C9CD8D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02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07A0-B6B3-4E2B-AD1D-28E0C11E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176D7-EB79-49E4-B3C6-D04BD5B42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EBC64-B25A-490D-A96B-89BE9A5C9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14367-A5D0-4A59-90CA-917C7A65B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20B6B-5BDE-4A48-B7A1-95F4C918E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F0953-070F-4DDE-AD82-68073F190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75929-864C-4FD9-B410-986663E3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C1322-6D28-4996-B01A-8D8FD092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448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598-2FEF-49BA-9358-2CDE1CCE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153E3-E0A3-45D4-A56E-E14377CD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6EE3E-94DC-49E3-8343-2E755985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3A6CF2-5899-45C1-AB75-068BAB80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749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37312-79E4-47AF-9D3E-ECFF07F0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26990-5CE1-4A8C-B049-6B116268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F37D-41B2-46C5-A02D-4A466676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9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8206-6155-4885-961F-CD213F03C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2BA2-B512-462D-9215-928FF13E8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DD115-A9F5-426B-ADEC-1AC42BCE0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1B82-A0CF-495B-83E0-8CB94DC0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18700-49AA-41E7-A77F-F55EF07B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9B457-EB98-41C0-A6AD-AFDE55CF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69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57E52-57F7-48CC-9FD3-685F75D6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92EC19-2D74-4C7D-819F-6C393AA42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FD580-C0B2-4948-AB5A-B87A7810B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A0302-BC2C-49A4-8E1A-145231E7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FAA0B-FF2A-4D00-988D-30E9D4A0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AC05A-6716-4711-85BA-900AB7CA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72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6440B-71BF-4CB2-ADC6-634101A6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E26E5-893C-4423-82CD-CA2E2B34C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F0F1C-7C78-4BE1-9192-0476B518D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34EE9-89B8-4648-876C-31F62BCEC4C0}" type="datetimeFigureOut">
              <a:rPr lang="vi-VN" smtClean="0"/>
              <a:t>11/05/2024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1EBD2-454E-4F21-9E9B-A5F1CC85D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3E53E-0055-45CE-910E-B1D24CAE3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475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NHẬT LỄ THĂNG THIÊN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739869" y="5349368"/>
            <a:ext cx="1071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YÊU NHƯ CHÚA YÊU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3855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8250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502251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195899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2935847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366421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175927"/>
              </p:ext>
            </p:extLst>
          </p:nvPr>
        </p:nvGraphicFramePr>
        <p:xfrm>
          <a:off x="1679712" y="108273"/>
          <a:ext cx="8428380" cy="4926711"/>
        </p:xfrm>
        <a:graphic>
          <a:graphicData uri="http://schemas.openxmlformats.org/drawingml/2006/table">
            <a:tbl>
              <a:tblPr firstRow="1" firstCol="1" bandRow="1"/>
              <a:tblGrid>
                <a:gridCol w="842838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</a:tblGrid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20915"/>
                  </a:ext>
                </a:extLst>
              </a:tr>
            </a:tbl>
          </a:graphicData>
        </a:graphic>
      </p:graphicFrame>
      <p:sp>
        <p:nvSpPr>
          <p:cNvPr id="114" name="Rectangle 113">
            <a:extLst>
              <a:ext uri="{FF2B5EF4-FFF2-40B4-BE49-F238E27FC236}">
                <a16:creationId xmlns:a16="http://schemas.microsoft.com/office/drawing/2014/main" id="{EF89099B-A1D5-4815-A103-DA75ACA5AFFF}"/>
              </a:ext>
            </a:extLst>
          </p:cNvPr>
          <p:cNvSpPr/>
          <p:nvPr/>
        </p:nvSpPr>
        <p:spPr>
          <a:xfrm>
            <a:off x="2521532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5F8F1D6-95F7-4364-9683-269C3705FC58}"/>
              </a:ext>
            </a:extLst>
          </p:cNvPr>
          <p:cNvSpPr/>
          <p:nvPr/>
        </p:nvSpPr>
        <p:spPr>
          <a:xfrm>
            <a:off x="3365412" y="10827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337C776-0704-4662-8AB5-D619CFDBC6C8}"/>
              </a:ext>
            </a:extLst>
          </p:cNvPr>
          <p:cNvSpPr/>
          <p:nvPr/>
        </p:nvSpPr>
        <p:spPr>
          <a:xfrm>
            <a:off x="4208653" y="10827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8C7D6CC-5B5F-4378-A27F-6151A08A529C}"/>
              </a:ext>
            </a:extLst>
          </p:cNvPr>
          <p:cNvSpPr/>
          <p:nvPr/>
        </p:nvSpPr>
        <p:spPr>
          <a:xfrm>
            <a:off x="5045848" y="10827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F2137B31-7639-4CE9-A234-26116639800D}"/>
              </a:ext>
            </a:extLst>
          </p:cNvPr>
          <p:cNvSpPr/>
          <p:nvPr/>
        </p:nvSpPr>
        <p:spPr>
          <a:xfrm>
            <a:off x="5886708" y="10827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B2A8CA9-E415-40F8-8ED8-2CE91F1C15DC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NHÂN DANH THẦY, HỌ SẼ TRỪ ĐƯỢC QUỶ, SẼ NÓI ĐƯỢC NHỮNG TIẾNG … … 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1" name="Star: 10 Points 150">
            <a:extLst>
              <a:ext uri="{FF2B5EF4-FFF2-40B4-BE49-F238E27FC236}">
                <a16:creationId xmlns:a16="http://schemas.microsoft.com/office/drawing/2014/main" id="{CD29341E-14F6-4634-8932-5E17CCFE3C4A}"/>
              </a:ext>
            </a:extLst>
          </p:cNvPr>
          <p:cNvSpPr/>
          <p:nvPr/>
        </p:nvSpPr>
        <p:spPr>
          <a:xfrm>
            <a:off x="329946" y="43837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30D63F59-BF5C-4553-9425-25E8A4315E28}"/>
              </a:ext>
            </a:extLst>
          </p:cNvPr>
          <p:cNvSpPr/>
          <p:nvPr/>
        </p:nvSpPr>
        <p:spPr>
          <a:xfrm>
            <a:off x="2525197" y="814097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46EBE075-206A-4CD2-8BE4-9049ADA63950}"/>
              </a:ext>
            </a:extLst>
          </p:cNvPr>
          <p:cNvSpPr/>
          <p:nvPr/>
        </p:nvSpPr>
        <p:spPr>
          <a:xfrm>
            <a:off x="3369077" y="81358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FB3BE33-591F-4F67-820A-0AD0A828886F}"/>
              </a:ext>
            </a:extLst>
          </p:cNvPr>
          <p:cNvSpPr/>
          <p:nvPr/>
        </p:nvSpPr>
        <p:spPr>
          <a:xfrm>
            <a:off x="4212318" y="81358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C3765146-AC99-4CFF-BCFC-4A73256C51BB}"/>
              </a:ext>
            </a:extLst>
          </p:cNvPr>
          <p:cNvSpPr/>
          <p:nvPr/>
        </p:nvSpPr>
        <p:spPr>
          <a:xfrm>
            <a:off x="5049513" y="81358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2B186AAD-200D-4B52-A957-8873BD01BA8A}"/>
              </a:ext>
            </a:extLst>
          </p:cNvPr>
          <p:cNvSpPr/>
          <p:nvPr/>
        </p:nvSpPr>
        <p:spPr>
          <a:xfrm>
            <a:off x="5890373" y="81358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984C07C9-406D-4FD4-894C-D2E775FD2702}"/>
              </a:ext>
            </a:extLst>
          </p:cNvPr>
          <p:cNvSpPr/>
          <p:nvPr/>
        </p:nvSpPr>
        <p:spPr>
          <a:xfrm>
            <a:off x="6732648" y="81358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D0EDCCF-B328-41A7-A0A8-76BFB7218704}"/>
              </a:ext>
            </a:extLst>
          </p:cNvPr>
          <p:cNvSpPr/>
          <p:nvPr/>
        </p:nvSpPr>
        <p:spPr>
          <a:xfrm>
            <a:off x="7574923" y="81358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91344AF-CEF5-482A-A233-3F4C1E311B8A}"/>
              </a:ext>
            </a:extLst>
          </p:cNvPr>
          <p:cNvSpPr/>
          <p:nvPr/>
        </p:nvSpPr>
        <p:spPr>
          <a:xfrm>
            <a:off x="8407822" y="813495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5B5C016-7670-4A47-8458-1C4BE690FDFE}"/>
              </a:ext>
            </a:extLst>
          </p:cNvPr>
          <p:cNvSpPr/>
          <p:nvPr/>
        </p:nvSpPr>
        <p:spPr>
          <a:xfrm>
            <a:off x="9257717" y="813495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37E2798B-F9B5-412E-9998-0F631913CAFC}"/>
              </a:ext>
            </a:extLst>
          </p:cNvPr>
          <p:cNvSpPr/>
          <p:nvPr/>
        </p:nvSpPr>
        <p:spPr>
          <a:xfrm>
            <a:off x="3377830" y="1516846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9F4B9DF-B463-411A-B40B-EFA9E1C7C7C8}"/>
              </a:ext>
            </a:extLst>
          </p:cNvPr>
          <p:cNvSpPr/>
          <p:nvPr/>
        </p:nvSpPr>
        <p:spPr>
          <a:xfrm>
            <a:off x="4221071" y="1516846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6EFFA6A4-ABDA-4D65-BABA-DAB9BE0742D4}"/>
              </a:ext>
            </a:extLst>
          </p:cNvPr>
          <p:cNvSpPr/>
          <p:nvPr/>
        </p:nvSpPr>
        <p:spPr>
          <a:xfrm>
            <a:off x="5058266" y="1516846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A29D2D1-652E-4AF0-8DD7-43BC10C89BA1}"/>
              </a:ext>
            </a:extLst>
          </p:cNvPr>
          <p:cNvSpPr/>
          <p:nvPr/>
        </p:nvSpPr>
        <p:spPr>
          <a:xfrm>
            <a:off x="5899126" y="1516846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907E212-C574-48B4-986F-30E181F724F8}"/>
              </a:ext>
            </a:extLst>
          </p:cNvPr>
          <p:cNvSpPr/>
          <p:nvPr/>
        </p:nvSpPr>
        <p:spPr>
          <a:xfrm>
            <a:off x="6741401" y="1516846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E0C74787-AEB4-4763-AB6E-2D12B5EBA304}"/>
              </a:ext>
            </a:extLst>
          </p:cNvPr>
          <p:cNvSpPr/>
          <p:nvPr/>
        </p:nvSpPr>
        <p:spPr>
          <a:xfrm>
            <a:off x="7583676" y="1516846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32555651-24F5-45B8-AC18-C2FDE3B1B58E}"/>
              </a:ext>
            </a:extLst>
          </p:cNvPr>
          <p:cNvSpPr/>
          <p:nvPr/>
        </p:nvSpPr>
        <p:spPr>
          <a:xfrm>
            <a:off x="8416575" y="1516761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A290326-A126-4B6E-9CA3-C2705518B8F2}"/>
              </a:ext>
            </a:extLst>
          </p:cNvPr>
          <p:cNvSpPr/>
          <p:nvPr/>
        </p:nvSpPr>
        <p:spPr>
          <a:xfrm>
            <a:off x="3371640" y="2217801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258B1F9-F748-483B-A48A-3E4A5E3766BD}"/>
              </a:ext>
            </a:extLst>
          </p:cNvPr>
          <p:cNvSpPr/>
          <p:nvPr/>
        </p:nvSpPr>
        <p:spPr>
          <a:xfrm>
            <a:off x="4214881" y="2217801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564CC8C-048A-452B-A638-57DBA532C481}"/>
              </a:ext>
            </a:extLst>
          </p:cNvPr>
          <p:cNvSpPr/>
          <p:nvPr/>
        </p:nvSpPr>
        <p:spPr>
          <a:xfrm>
            <a:off x="5052076" y="2217801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91088FD-38CA-460C-A13E-2CC195925287}"/>
              </a:ext>
            </a:extLst>
          </p:cNvPr>
          <p:cNvSpPr/>
          <p:nvPr/>
        </p:nvSpPr>
        <p:spPr>
          <a:xfrm>
            <a:off x="5892936" y="2217801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A3FB92AD-16D2-4EC2-A240-FA224CC177A8}"/>
              </a:ext>
            </a:extLst>
          </p:cNvPr>
          <p:cNvSpPr/>
          <p:nvPr/>
        </p:nvSpPr>
        <p:spPr>
          <a:xfrm>
            <a:off x="6735211" y="2217801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3659B48-530B-4A0C-886A-FB37CE6ED322}"/>
              </a:ext>
            </a:extLst>
          </p:cNvPr>
          <p:cNvSpPr/>
          <p:nvPr/>
        </p:nvSpPr>
        <p:spPr>
          <a:xfrm>
            <a:off x="1684242" y="2925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7546A26-3335-4FE5-ACFB-95288D4D485E}"/>
              </a:ext>
            </a:extLst>
          </p:cNvPr>
          <p:cNvSpPr/>
          <p:nvPr/>
        </p:nvSpPr>
        <p:spPr>
          <a:xfrm>
            <a:off x="2527483" y="2925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C06B4AA1-A565-4733-95E7-F4021E37B63E}"/>
              </a:ext>
            </a:extLst>
          </p:cNvPr>
          <p:cNvSpPr/>
          <p:nvPr/>
        </p:nvSpPr>
        <p:spPr>
          <a:xfrm>
            <a:off x="3377834" y="2925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D8A0C41-3C79-4538-8A33-6F4DDEC2BC3A}"/>
              </a:ext>
            </a:extLst>
          </p:cNvPr>
          <p:cNvSpPr/>
          <p:nvPr/>
        </p:nvSpPr>
        <p:spPr>
          <a:xfrm>
            <a:off x="4225272" y="2925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DE499EAA-8767-407C-A4BC-FC7D4B94BD9B}"/>
              </a:ext>
            </a:extLst>
          </p:cNvPr>
          <p:cNvSpPr/>
          <p:nvPr/>
        </p:nvSpPr>
        <p:spPr>
          <a:xfrm>
            <a:off x="5067547" y="2925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917FF041-6F7A-4CBD-B004-26A64CEDE5F2}"/>
              </a:ext>
            </a:extLst>
          </p:cNvPr>
          <p:cNvSpPr/>
          <p:nvPr/>
        </p:nvSpPr>
        <p:spPr>
          <a:xfrm>
            <a:off x="5909822" y="2925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49B32CC9-CF2B-4D02-BB37-D9DB21CB3DB3}"/>
              </a:ext>
            </a:extLst>
          </p:cNvPr>
          <p:cNvSpPr/>
          <p:nvPr/>
        </p:nvSpPr>
        <p:spPr>
          <a:xfrm>
            <a:off x="6742721" y="2925225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ACCF3B8-6922-4A2D-B26E-B2218CC86F81}"/>
              </a:ext>
            </a:extLst>
          </p:cNvPr>
          <p:cNvSpPr/>
          <p:nvPr/>
        </p:nvSpPr>
        <p:spPr>
          <a:xfrm>
            <a:off x="2528015" y="3630645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FDD827DD-3D69-4A9E-97D6-93ECF415EB16}"/>
              </a:ext>
            </a:extLst>
          </p:cNvPr>
          <p:cNvSpPr/>
          <p:nvPr/>
        </p:nvSpPr>
        <p:spPr>
          <a:xfrm>
            <a:off x="3368313" y="3630128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40F5F2-5BA4-4C7E-B0E1-771D7E9E0B5F}"/>
              </a:ext>
            </a:extLst>
          </p:cNvPr>
          <p:cNvSpPr/>
          <p:nvPr/>
        </p:nvSpPr>
        <p:spPr>
          <a:xfrm>
            <a:off x="4211554" y="3630128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C9040E52-EFF7-40DA-A55D-ECC60C6C8C9B}"/>
              </a:ext>
            </a:extLst>
          </p:cNvPr>
          <p:cNvSpPr/>
          <p:nvPr/>
        </p:nvSpPr>
        <p:spPr>
          <a:xfrm>
            <a:off x="5058909" y="3630128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BDB98329-03B9-4AD7-9920-C366D8F449E8}"/>
              </a:ext>
            </a:extLst>
          </p:cNvPr>
          <p:cNvSpPr/>
          <p:nvPr/>
        </p:nvSpPr>
        <p:spPr>
          <a:xfrm>
            <a:off x="5899769" y="3630128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4D072EB-3DC9-47F4-9094-4D37A92BCA94}"/>
              </a:ext>
            </a:extLst>
          </p:cNvPr>
          <p:cNvSpPr/>
          <p:nvPr/>
        </p:nvSpPr>
        <p:spPr>
          <a:xfrm>
            <a:off x="6742044" y="3630128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61FF6EC9-812B-4F33-989C-24C5992ADD22}"/>
              </a:ext>
            </a:extLst>
          </p:cNvPr>
          <p:cNvSpPr/>
          <p:nvPr/>
        </p:nvSpPr>
        <p:spPr>
          <a:xfrm>
            <a:off x="7584319" y="3630128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67F66089-8952-44E7-A8AF-ECD661AEFAB8}"/>
              </a:ext>
            </a:extLst>
          </p:cNvPr>
          <p:cNvSpPr/>
          <p:nvPr/>
        </p:nvSpPr>
        <p:spPr>
          <a:xfrm>
            <a:off x="8423796" y="363004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917C3620-17E6-4491-92CA-E01101DE6AA3}"/>
              </a:ext>
            </a:extLst>
          </p:cNvPr>
          <p:cNvSpPr/>
          <p:nvPr/>
        </p:nvSpPr>
        <p:spPr>
          <a:xfrm>
            <a:off x="1676059" y="4332419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F225017C-E047-4DB0-B2BB-C5F4141751F8}"/>
              </a:ext>
            </a:extLst>
          </p:cNvPr>
          <p:cNvSpPr/>
          <p:nvPr/>
        </p:nvSpPr>
        <p:spPr>
          <a:xfrm>
            <a:off x="2526517" y="4331902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129A28A8-6BCA-4F9E-A8E6-622A2B3677D4}"/>
              </a:ext>
            </a:extLst>
          </p:cNvPr>
          <p:cNvSpPr/>
          <p:nvPr/>
        </p:nvSpPr>
        <p:spPr>
          <a:xfrm>
            <a:off x="3369758" y="4331902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CCE939C2-B77B-4249-B34B-7168888B96BF}"/>
              </a:ext>
            </a:extLst>
          </p:cNvPr>
          <p:cNvSpPr/>
          <p:nvPr/>
        </p:nvSpPr>
        <p:spPr>
          <a:xfrm>
            <a:off x="4206953" y="4331902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AAB1AA9D-F6F5-4E06-8E8A-25FE6032EC7F}"/>
              </a:ext>
            </a:extLst>
          </p:cNvPr>
          <p:cNvSpPr/>
          <p:nvPr/>
        </p:nvSpPr>
        <p:spPr>
          <a:xfrm>
            <a:off x="5047813" y="4331902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3C4FA65C-3E28-4794-AA80-C98CA9FB70CD}"/>
              </a:ext>
            </a:extLst>
          </p:cNvPr>
          <p:cNvSpPr/>
          <p:nvPr/>
        </p:nvSpPr>
        <p:spPr>
          <a:xfrm>
            <a:off x="5890088" y="4331902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24E3820-AC18-425F-AF9F-50D9D9CD1729}"/>
              </a:ext>
            </a:extLst>
          </p:cNvPr>
          <p:cNvSpPr/>
          <p:nvPr/>
        </p:nvSpPr>
        <p:spPr>
          <a:xfrm>
            <a:off x="6732363" y="4331902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9B4018F-A44D-4759-B85A-823144FBCEDE}"/>
              </a:ext>
            </a:extLst>
          </p:cNvPr>
          <p:cNvSpPr/>
          <p:nvPr/>
        </p:nvSpPr>
        <p:spPr>
          <a:xfrm>
            <a:off x="7571840" y="4331817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26FB586-DEEF-43C8-8CB0-EC342831F1E5}"/>
              </a:ext>
            </a:extLst>
          </p:cNvPr>
          <p:cNvSpPr/>
          <p:nvPr/>
        </p:nvSpPr>
        <p:spPr>
          <a:xfrm>
            <a:off x="0" y="510228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DẶN DÒ CÁC MÔN ĐỆ, ĐỨC GIÊSU ĐƯỢC ĐƯA LÊN TRỜI VÀ NGỰ BÊN HỮU AI?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47D818B-5637-44E9-803C-9F295B996DF0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GIÊSU CĂN DẶN CÁC TÔNG ĐỒ HÃY ĐI KHẮP TỨ PHƯƠNG THIÊN HẠ LOAN BÁO ĐIỀU GÌ CHO MỌI LOÀI THỤ TẠO? </a:t>
            </a:r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DB9B3940-89FA-4222-BED4-F4177B906510}"/>
              </a:ext>
            </a:extLst>
          </p:cNvPr>
          <p:cNvSpPr/>
          <p:nvPr/>
        </p:nvSpPr>
        <p:spPr>
          <a:xfrm>
            <a:off x="1016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KHÔNG TIN THÌ SẼ BỊ ĐIỀU GÌ?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2A603639-0EBE-4406-A2C6-87D488363231}"/>
              </a:ext>
            </a:extLst>
          </p:cNvPr>
          <p:cNvSpPr/>
          <p:nvPr/>
        </p:nvSpPr>
        <p:spPr>
          <a:xfrm>
            <a:off x="3387" y="5093857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TIN VÀ CHỊU ĐIỀU GÌ THÌ ĐƯỢC CỨU ĐỘ?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50611D37-63EB-427C-A921-4BA4CDB73653}"/>
              </a:ext>
            </a:extLst>
          </p:cNvPr>
          <p:cNvSpPr/>
          <p:nvPr/>
        </p:nvSpPr>
        <p:spPr>
          <a:xfrm>
            <a:off x="3387" y="5083697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HỌ SẼ CẦM ĐƯỢC RẮN, VÀ DÙ CÓ UỐNG NHẰM CÁI GÌ, THÌ CŨNG CHẲNG SAO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24DED534-CCB5-44B7-9D7D-EC42F245F6AD}"/>
              </a:ext>
            </a:extLst>
          </p:cNvPr>
          <p:cNvSpPr/>
          <p:nvPr/>
        </p:nvSpPr>
        <p:spPr>
          <a:xfrm>
            <a:off x="3387" y="5063377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ĐƯỢC ĐƯA LÊN TRỜI VÀ NGỰ BÊN HỮU THIÊN CHÚA? 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7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0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0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3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6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2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5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8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1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8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1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0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3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6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9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2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5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8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1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4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1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8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3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4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9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9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3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5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8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1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4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7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46" grpId="0" animBg="1"/>
      <p:bldP spid="146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38A592-4B9E-4F69-9F77-D8DE19223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818844"/>
              </p:ext>
            </p:extLst>
          </p:nvPr>
        </p:nvGraphicFramePr>
        <p:xfrm>
          <a:off x="1171711" y="181136"/>
          <a:ext cx="10096360" cy="6495727"/>
        </p:xfrm>
        <a:graphic>
          <a:graphicData uri="http://schemas.openxmlformats.org/drawingml/2006/table">
            <a:tbl>
              <a:tblPr firstRow="1" firstCol="1" bandRow="1"/>
              <a:tblGrid>
                <a:gridCol w="1009636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009636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</a:tblGrid>
              <a:tr h="928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928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928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Ừ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9283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927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Ử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927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Ộ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  <a:tr h="927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120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99495635-CD23-4909-AE78-DDD644F34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366" y="1318792"/>
            <a:ext cx="5165373" cy="419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Những tư tế.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Các kitô hữu.</a:t>
              </a:r>
              <a:endParaRPr lang="vi-VN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tông đồ.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Các kitô hữu.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đã truyền dạy những ai hãy đi khắp tứ phương thiên hạ, loan báo Tin Mừng cho mọi loài thụ tạo? 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367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tông đồ.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Cứu độ.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vi-VN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Thiên Chúa yêu thương.</a:t>
              </a:r>
              <a:endParaRPr lang="en-US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Đất làm gia nghiệp.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Hưởng Nước Trời.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tin và chịu phép rửa thì sẽ được gì? 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007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Cứu độ..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Nói được những tiếng mới lạ.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vi-VN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Nói được những tiếng mới lạ.</a:t>
              </a:r>
              <a:endParaRPr lang="en-US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Trừ được quỷ.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những dấu lạ sẽ đi theo những người có lòng tin: nhân danh Thầy, họ sẽ được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450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đúng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189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Đi thăm những người công chính.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48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Xuống ngục tổ tông.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trời và ngự bên hữu Thiên Chúa.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dặn dò các môn đệ, Đức Giêsu được đưa đi đâu? 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456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Lên trời và ngự bên hữu Thiên Chúa.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67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201" y="799790"/>
            <a:ext cx="6312177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</a:t>
            </a: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muốn được vào thiên đàng cần phải làm gì?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2199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hiện ra với Nhóm Mười Một và nói với các ông rằng: “Anh em hãy đi khắp tứ phương thiên hạ, loan báo Tin Mừng cho mọi loài thụ tạo.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569"/>
            <a:ext cx="1219200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</a:t>
            </a:r>
            <a:r>
              <a:rPr kumimoji="0" lang="en-US" sz="35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GIÊ-SU KI-TÔ THEO THÁNH MÁC-CÔ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tin và chịu phép rửa, sẽ được cứu độ ; còn ai không tin, thì sẽ bị kết án.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2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Đây là những dấu lạ sẽ đi theo những ai có lòng tin:</a:t>
            </a:r>
            <a:r>
              <a:rPr lang="en-US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nhân danh Thầy, họ sẽ trừ được quỷ, sẽ nói được những tiếng mới lạ.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1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Họ sẽ cầm được rắn, và dù có uống nhằm thuốc độc, thì cũng chẳng sao.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953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nếu họ đặt tay trên những người bệnh, thì những người này sẽ được mạnh khoẻ.”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7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Nói xong, Chúa Giê-su được đưa lên trời và ngự bên hữu Thiên Chúa.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5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các Tông Đồ thì ra đi rao giảng khắp nơi, có Chúa cùng hoạt động với các ông</a:t>
            </a:r>
          </a:p>
        </p:txBody>
      </p:sp>
    </p:spTree>
    <p:extLst>
      <p:ext uri="{BB962C8B-B14F-4D97-AF65-F5344CB8AC3E}">
        <p14:creationId xmlns:p14="http://schemas.microsoft.com/office/powerpoint/2010/main" val="4269682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dùng những dấu lạ kèm theo mà xác nhận lời các ông rao giảng.</a:t>
            </a:r>
            <a:r>
              <a:rPr lang="en-US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3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2425</TotalTime>
  <Words>717</Words>
  <Application>Microsoft Office PowerPoint</Application>
  <PresentationFormat>Widescreen</PresentationFormat>
  <Paragraphs>191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Ai tin và chịu phép rửa, sẽ được cứu độ ; còn ai không tin, thì sẽ bị kết án. </vt:lpstr>
      <vt:lpstr>Đây là những dấu lạ sẽ đi theo những ai có lòng tin: nhân danh Thầy, họ sẽ trừ được quỷ, sẽ nói được những tiếng mới lạ.</vt:lpstr>
      <vt:lpstr>Họ sẽ cầm được rắn, và dù có uống nhằm thuốc độc, thì cũng chẳng sao.</vt:lpstr>
      <vt:lpstr>Và nếu họ đặt tay trên những người bệnh, thì những người này sẽ được mạnh khoẻ.”</vt:lpstr>
      <vt:lpstr> Nói xong, Chúa Giê-su được đưa lên trời và ngự bên hữu Thiên Chúa. </vt:lpstr>
      <vt:lpstr>Còn các Tông Đồ thì ra đi rao giảng khắp nơi, có Chúa cùng hoạt động với các ông</vt:lpstr>
      <vt:lpstr>và dùng những dấu lạ kèm theo mà xác nhận lời các ông rao giảng.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42</cp:revision>
  <dcterms:created xsi:type="dcterms:W3CDTF">2021-04-30T10:22:26Z</dcterms:created>
  <dcterms:modified xsi:type="dcterms:W3CDTF">2024-05-11T00:47:12Z</dcterms:modified>
</cp:coreProperties>
</file>