
<file path=[Content_Types].xml><?xml version="1.0" encoding="utf-8"?>
<Types xmlns="http://schemas.openxmlformats.org/package/2006/content-types">
  <Default Extension="jpeg" ContentType="image/jpeg"/>
  <Default Extension="jpg" ContentType="image/jpeg"/>
  <Default Extension="mp3" ContentType="audio/m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393" r:id="rId4"/>
    <p:sldId id="394" r:id="rId5"/>
    <p:sldId id="395" r:id="rId6"/>
    <p:sldId id="396" r:id="rId7"/>
    <p:sldId id="397" r:id="rId8"/>
    <p:sldId id="398" r:id="rId9"/>
    <p:sldId id="399" r:id="rId10"/>
    <p:sldId id="401" r:id="rId11"/>
    <p:sldId id="293" r:id="rId12"/>
    <p:sldId id="295" r:id="rId13"/>
    <p:sldId id="327" r:id="rId14"/>
    <p:sldId id="260" r:id="rId15"/>
    <p:sldId id="373" r:id="rId16"/>
    <p:sldId id="402" r:id="rId17"/>
    <p:sldId id="403" r:id="rId18"/>
    <p:sldId id="404" r:id="rId19"/>
    <p:sldId id="391" r:id="rId20"/>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686" y="5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19A5B-05AE-4FFE-8637-FFFBDFEC62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19539971-A29B-4CC3-85A0-0A9EDB48B1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8D492024-E430-42B4-8368-CC75CCD564F3}"/>
              </a:ext>
            </a:extLst>
          </p:cNvPr>
          <p:cNvSpPr>
            <a:spLocks noGrp="1"/>
          </p:cNvSpPr>
          <p:nvPr>
            <p:ph type="dt" sz="half" idx="10"/>
          </p:nvPr>
        </p:nvSpPr>
        <p:spPr/>
        <p:txBody>
          <a:bodyPr/>
          <a:lstStyle/>
          <a:p>
            <a:fld id="{2BF34EE9-89B8-4648-876C-31F62BCEC4C0}" type="datetimeFigureOut">
              <a:rPr lang="vi-VN" smtClean="0"/>
              <a:t>10/05/2024</a:t>
            </a:fld>
            <a:endParaRPr lang="vi-VN"/>
          </a:p>
        </p:txBody>
      </p:sp>
      <p:sp>
        <p:nvSpPr>
          <p:cNvPr id="5" name="Footer Placeholder 4">
            <a:extLst>
              <a:ext uri="{FF2B5EF4-FFF2-40B4-BE49-F238E27FC236}">
                <a16:creationId xmlns:a16="http://schemas.microsoft.com/office/drawing/2014/main" id="{D6E573F7-A520-4721-90E0-C113785520F4}"/>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20EC4F12-7E20-4D54-80AF-405E54B2C8BF}"/>
              </a:ext>
            </a:extLst>
          </p:cNvPr>
          <p:cNvSpPr>
            <a:spLocks noGrp="1"/>
          </p:cNvSpPr>
          <p:nvPr>
            <p:ph type="sldNum" sz="quarter" idx="12"/>
          </p:nvPr>
        </p:nvSpPr>
        <p:spPr/>
        <p:txBody>
          <a:bodyPr/>
          <a:lstStyle/>
          <a:p>
            <a:fld id="{9FCA1100-6F50-4522-A885-ABF43F2209E5}" type="slidenum">
              <a:rPr lang="vi-VN" smtClean="0"/>
              <a:t>‹#›</a:t>
            </a:fld>
            <a:endParaRPr lang="vi-VN"/>
          </a:p>
        </p:txBody>
      </p:sp>
    </p:spTree>
    <p:extLst>
      <p:ext uri="{BB962C8B-B14F-4D97-AF65-F5344CB8AC3E}">
        <p14:creationId xmlns:p14="http://schemas.microsoft.com/office/powerpoint/2010/main" val="33264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B52C7-6682-40C0-B71A-115E2B501C6C}"/>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7E225C23-5A04-4848-9DA0-152F7843CC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71F6E91C-6A84-4D47-BA85-B99AF9DF02CE}"/>
              </a:ext>
            </a:extLst>
          </p:cNvPr>
          <p:cNvSpPr>
            <a:spLocks noGrp="1"/>
          </p:cNvSpPr>
          <p:nvPr>
            <p:ph type="dt" sz="half" idx="10"/>
          </p:nvPr>
        </p:nvSpPr>
        <p:spPr/>
        <p:txBody>
          <a:bodyPr/>
          <a:lstStyle/>
          <a:p>
            <a:fld id="{2BF34EE9-89B8-4648-876C-31F62BCEC4C0}" type="datetimeFigureOut">
              <a:rPr lang="vi-VN" smtClean="0"/>
              <a:t>10/05/2024</a:t>
            </a:fld>
            <a:endParaRPr lang="vi-VN"/>
          </a:p>
        </p:txBody>
      </p:sp>
      <p:sp>
        <p:nvSpPr>
          <p:cNvPr id="5" name="Footer Placeholder 4">
            <a:extLst>
              <a:ext uri="{FF2B5EF4-FFF2-40B4-BE49-F238E27FC236}">
                <a16:creationId xmlns:a16="http://schemas.microsoft.com/office/drawing/2014/main" id="{0520E96F-FDFA-4A9C-9ABD-B202F07239FE}"/>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1C1E29F-DF4B-4DBA-B0C8-9366EAE097F5}"/>
              </a:ext>
            </a:extLst>
          </p:cNvPr>
          <p:cNvSpPr>
            <a:spLocks noGrp="1"/>
          </p:cNvSpPr>
          <p:nvPr>
            <p:ph type="sldNum" sz="quarter" idx="12"/>
          </p:nvPr>
        </p:nvSpPr>
        <p:spPr/>
        <p:txBody>
          <a:bodyPr/>
          <a:lstStyle/>
          <a:p>
            <a:fld id="{9FCA1100-6F50-4522-A885-ABF43F2209E5}" type="slidenum">
              <a:rPr lang="vi-VN" smtClean="0"/>
              <a:t>‹#›</a:t>
            </a:fld>
            <a:endParaRPr lang="vi-VN"/>
          </a:p>
        </p:txBody>
      </p:sp>
    </p:spTree>
    <p:extLst>
      <p:ext uri="{BB962C8B-B14F-4D97-AF65-F5344CB8AC3E}">
        <p14:creationId xmlns:p14="http://schemas.microsoft.com/office/powerpoint/2010/main" val="407067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D9D565-5C8E-429D-AD59-E0D011CCAC5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41479EDF-0620-405B-8A58-2C410EF53E5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6C279E8-BB44-4672-90F8-290AD7773B9B}"/>
              </a:ext>
            </a:extLst>
          </p:cNvPr>
          <p:cNvSpPr>
            <a:spLocks noGrp="1"/>
          </p:cNvSpPr>
          <p:nvPr>
            <p:ph type="dt" sz="half" idx="10"/>
          </p:nvPr>
        </p:nvSpPr>
        <p:spPr/>
        <p:txBody>
          <a:bodyPr/>
          <a:lstStyle/>
          <a:p>
            <a:fld id="{2BF34EE9-89B8-4648-876C-31F62BCEC4C0}" type="datetimeFigureOut">
              <a:rPr lang="vi-VN" smtClean="0"/>
              <a:t>10/05/2024</a:t>
            </a:fld>
            <a:endParaRPr lang="vi-VN"/>
          </a:p>
        </p:txBody>
      </p:sp>
      <p:sp>
        <p:nvSpPr>
          <p:cNvPr id="5" name="Footer Placeholder 4">
            <a:extLst>
              <a:ext uri="{FF2B5EF4-FFF2-40B4-BE49-F238E27FC236}">
                <a16:creationId xmlns:a16="http://schemas.microsoft.com/office/drawing/2014/main" id="{620C5E8C-BBFB-4444-84ED-39170A06DE7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7205C81-A90C-4B39-B17F-7168DFD64056}"/>
              </a:ext>
            </a:extLst>
          </p:cNvPr>
          <p:cNvSpPr>
            <a:spLocks noGrp="1"/>
          </p:cNvSpPr>
          <p:nvPr>
            <p:ph type="sldNum" sz="quarter" idx="12"/>
          </p:nvPr>
        </p:nvSpPr>
        <p:spPr/>
        <p:txBody>
          <a:bodyPr/>
          <a:lstStyle/>
          <a:p>
            <a:fld id="{9FCA1100-6F50-4522-A885-ABF43F2209E5}" type="slidenum">
              <a:rPr lang="vi-VN" smtClean="0"/>
              <a:t>‹#›</a:t>
            </a:fld>
            <a:endParaRPr lang="vi-VN"/>
          </a:p>
        </p:txBody>
      </p:sp>
    </p:spTree>
    <p:extLst>
      <p:ext uri="{BB962C8B-B14F-4D97-AF65-F5344CB8AC3E}">
        <p14:creationId xmlns:p14="http://schemas.microsoft.com/office/powerpoint/2010/main" val="4183457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B1F22-BEAD-4EA3-8A9A-E9D2A1C2888E}"/>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4D8A64DE-6129-4367-97A5-711EAE4503C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59040D96-6951-4491-8A97-BF2FE8FA1A9A}"/>
              </a:ext>
            </a:extLst>
          </p:cNvPr>
          <p:cNvSpPr>
            <a:spLocks noGrp="1"/>
          </p:cNvSpPr>
          <p:nvPr>
            <p:ph type="dt" sz="half" idx="10"/>
          </p:nvPr>
        </p:nvSpPr>
        <p:spPr/>
        <p:txBody>
          <a:bodyPr/>
          <a:lstStyle/>
          <a:p>
            <a:fld id="{2BF34EE9-89B8-4648-876C-31F62BCEC4C0}" type="datetimeFigureOut">
              <a:rPr lang="vi-VN" smtClean="0"/>
              <a:t>10/05/2024</a:t>
            </a:fld>
            <a:endParaRPr lang="vi-VN"/>
          </a:p>
        </p:txBody>
      </p:sp>
      <p:sp>
        <p:nvSpPr>
          <p:cNvPr id="5" name="Footer Placeholder 4">
            <a:extLst>
              <a:ext uri="{FF2B5EF4-FFF2-40B4-BE49-F238E27FC236}">
                <a16:creationId xmlns:a16="http://schemas.microsoft.com/office/drawing/2014/main" id="{EA7C6734-79BE-4A4F-9E2E-7BF1206868CC}"/>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8BAEDFB4-DE69-4BB8-A3C6-BF4E1FCA7A69}"/>
              </a:ext>
            </a:extLst>
          </p:cNvPr>
          <p:cNvSpPr>
            <a:spLocks noGrp="1"/>
          </p:cNvSpPr>
          <p:nvPr>
            <p:ph type="sldNum" sz="quarter" idx="12"/>
          </p:nvPr>
        </p:nvSpPr>
        <p:spPr/>
        <p:txBody>
          <a:bodyPr/>
          <a:lstStyle/>
          <a:p>
            <a:fld id="{9FCA1100-6F50-4522-A885-ABF43F2209E5}" type="slidenum">
              <a:rPr lang="vi-VN" smtClean="0"/>
              <a:t>‹#›</a:t>
            </a:fld>
            <a:endParaRPr lang="vi-VN"/>
          </a:p>
        </p:txBody>
      </p:sp>
    </p:spTree>
    <p:extLst>
      <p:ext uri="{BB962C8B-B14F-4D97-AF65-F5344CB8AC3E}">
        <p14:creationId xmlns:p14="http://schemas.microsoft.com/office/powerpoint/2010/main" val="3679780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8593E-621D-4AF2-B06C-5CA7E5384A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9E14D5AB-BDBF-4AA3-AA61-4CD89326CA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F98EECC-174D-4DF9-B516-AEFF60A48D1B}"/>
              </a:ext>
            </a:extLst>
          </p:cNvPr>
          <p:cNvSpPr>
            <a:spLocks noGrp="1"/>
          </p:cNvSpPr>
          <p:nvPr>
            <p:ph type="dt" sz="half" idx="10"/>
          </p:nvPr>
        </p:nvSpPr>
        <p:spPr/>
        <p:txBody>
          <a:bodyPr/>
          <a:lstStyle/>
          <a:p>
            <a:fld id="{2BF34EE9-89B8-4648-876C-31F62BCEC4C0}" type="datetimeFigureOut">
              <a:rPr lang="vi-VN" smtClean="0"/>
              <a:t>10/05/2024</a:t>
            </a:fld>
            <a:endParaRPr lang="vi-VN"/>
          </a:p>
        </p:txBody>
      </p:sp>
      <p:sp>
        <p:nvSpPr>
          <p:cNvPr id="5" name="Footer Placeholder 4">
            <a:extLst>
              <a:ext uri="{FF2B5EF4-FFF2-40B4-BE49-F238E27FC236}">
                <a16:creationId xmlns:a16="http://schemas.microsoft.com/office/drawing/2014/main" id="{A50F19BC-0ACB-4ECD-9A83-008BBF2A87BA}"/>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E60A651A-01E8-4A78-8F9E-8E83C2A6AB67}"/>
              </a:ext>
            </a:extLst>
          </p:cNvPr>
          <p:cNvSpPr>
            <a:spLocks noGrp="1"/>
          </p:cNvSpPr>
          <p:nvPr>
            <p:ph type="sldNum" sz="quarter" idx="12"/>
          </p:nvPr>
        </p:nvSpPr>
        <p:spPr/>
        <p:txBody>
          <a:bodyPr/>
          <a:lstStyle/>
          <a:p>
            <a:fld id="{9FCA1100-6F50-4522-A885-ABF43F2209E5}" type="slidenum">
              <a:rPr lang="vi-VN" smtClean="0"/>
              <a:t>‹#›</a:t>
            </a:fld>
            <a:endParaRPr lang="vi-VN"/>
          </a:p>
        </p:txBody>
      </p:sp>
    </p:spTree>
    <p:extLst>
      <p:ext uri="{BB962C8B-B14F-4D97-AF65-F5344CB8AC3E}">
        <p14:creationId xmlns:p14="http://schemas.microsoft.com/office/powerpoint/2010/main" val="4236574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C33F6-2F9F-4B9C-BA5E-B7B651C47114}"/>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A50CDC39-1AA9-4E08-AEF0-CE618EA3B83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B3C547B0-8B4F-418A-BC28-CD1829930C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4B7E868C-DE3C-4667-B67F-DD9698007AFE}"/>
              </a:ext>
            </a:extLst>
          </p:cNvPr>
          <p:cNvSpPr>
            <a:spLocks noGrp="1"/>
          </p:cNvSpPr>
          <p:nvPr>
            <p:ph type="dt" sz="half" idx="10"/>
          </p:nvPr>
        </p:nvSpPr>
        <p:spPr/>
        <p:txBody>
          <a:bodyPr/>
          <a:lstStyle/>
          <a:p>
            <a:fld id="{2BF34EE9-89B8-4648-876C-31F62BCEC4C0}" type="datetimeFigureOut">
              <a:rPr lang="vi-VN" smtClean="0"/>
              <a:t>10/05/2024</a:t>
            </a:fld>
            <a:endParaRPr lang="vi-VN"/>
          </a:p>
        </p:txBody>
      </p:sp>
      <p:sp>
        <p:nvSpPr>
          <p:cNvPr id="6" name="Footer Placeholder 5">
            <a:extLst>
              <a:ext uri="{FF2B5EF4-FFF2-40B4-BE49-F238E27FC236}">
                <a16:creationId xmlns:a16="http://schemas.microsoft.com/office/drawing/2014/main" id="{FA6A66D6-9F62-462E-B163-8128C0196B05}"/>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2CBEB4E6-8EF1-4ACA-B18A-4B7C9CD8D8B3}"/>
              </a:ext>
            </a:extLst>
          </p:cNvPr>
          <p:cNvSpPr>
            <a:spLocks noGrp="1"/>
          </p:cNvSpPr>
          <p:nvPr>
            <p:ph type="sldNum" sz="quarter" idx="12"/>
          </p:nvPr>
        </p:nvSpPr>
        <p:spPr/>
        <p:txBody>
          <a:bodyPr/>
          <a:lstStyle/>
          <a:p>
            <a:fld id="{9FCA1100-6F50-4522-A885-ABF43F2209E5}" type="slidenum">
              <a:rPr lang="vi-VN" smtClean="0"/>
              <a:t>‹#›</a:t>
            </a:fld>
            <a:endParaRPr lang="vi-VN"/>
          </a:p>
        </p:txBody>
      </p:sp>
    </p:spTree>
    <p:extLst>
      <p:ext uri="{BB962C8B-B14F-4D97-AF65-F5344CB8AC3E}">
        <p14:creationId xmlns:p14="http://schemas.microsoft.com/office/powerpoint/2010/main" val="74023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707A0-B6B3-4E2B-AD1D-28E0C11E059F}"/>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1A9176D7-EB79-49E4-B3C6-D04BD5B42F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2EBC64-B25A-490D-A96B-89BE9A5C9D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BDD14367-A5D0-4A59-90CA-917C7A65B3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F20B6B-5BDE-4A48-B7A1-95F4C918E65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A79F0953-070F-4DDE-AD82-68073F19063D}"/>
              </a:ext>
            </a:extLst>
          </p:cNvPr>
          <p:cNvSpPr>
            <a:spLocks noGrp="1"/>
          </p:cNvSpPr>
          <p:nvPr>
            <p:ph type="dt" sz="half" idx="10"/>
          </p:nvPr>
        </p:nvSpPr>
        <p:spPr/>
        <p:txBody>
          <a:bodyPr/>
          <a:lstStyle/>
          <a:p>
            <a:fld id="{2BF34EE9-89B8-4648-876C-31F62BCEC4C0}" type="datetimeFigureOut">
              <a:rPr lang="vi-VN" smtClean="0"/>
              <a:t>10/05/2024</a:t>
            </a:fld>
            <a:endParaRPr lang="vi-VN"/>
          </a:p>
        </p:txBody>
      </p:sp>
      <p:sp>
        <p:nvSpPr>
          <p:cNvPr id="8" name="Footer Placeholder 7">
            <a:extLst>
              <a:ext uri="{FF2B5EF4-FFF2-40B4-BE49-F238E27FC236}">
                <a16:creationId xmlns:a16="http://schemas.microsoft.com/office/drawing/2014/main" id="{89475929-864C-4FD9-B410-986663E39483}"/>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389C1322-6D28-4996-B01A-8D8FD092032C}"/>
              </a:ext>
            </a:extLst>
          </p:cNvPr>
          <p:cNvSpPr>
            <a:spLocks noGrp="1"/>
          </p:cNvSpPr>
          <p:nvPr>
            <p:ph type="sldNum" sz="quarter" idx="12"/>
          </p:nvPr>
        </p:nvSpPr>
        <p:spPr/>
        <p:txBody>
          <a:bodyPr/>
          <a:lstStyle/>
          <a:p>
            <a:fld id="{9FCA1100-6F50-4522-A885-ABF43F2209E5}" type="slidenum">
              <a:rPr lang="vi-VN" smtClean="0"/>
              <a:t>‹#›</a:t>
            </a:fld>
            <a:endParaRPr lang="vi-VN"/>
          </a:p>
        </p:txBody>
      </p:sp>
    </p:spTree>
    <p:extLst>
      <p:ext uri="{BB962C8B-B14F-4D97-AF65-F5344CB8AC3E}">
        <p14:creationId xmlns:p14="http://schemas.microsoft.com/office/powerpoint/2010/main" val="3424482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DB598-2FEF-49BA-9358-2CDE1CCE0786}"/>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EA5153E3-E0A3-45D4-A56E-E14377CD03E5}"/>
              </a:ext>
            </a:extLst>
          </p:cNvPr>
          <p:cNvSpPr>
            <a:spLocks noGrp="1"/>
          </p:cNvSpPr>
          <p:nvPr>
            <p:ph type="dt" sz="half" idx="10"/>
          </p:nvPr>
        </p:nvSpPr>
        <p:spPr/>
        <p:txBody>
          <a:bodyPr/>
          <a:lstStyle/>
          <a:p>
            <a:fld id="{2BF34EE9-89B8-4648-876C-31F62BCEC4C0}" type="datetimeFigureOut">
              <a:rPr lang="vi-VN" smtClean="0"/>
              <a:t>10/05/2024</a:t>
            </a:fld>
            <a:endParaRPr lang="vi-VN"/>
          </a:p>
        </p:txBody>
      </p:sp>
      <p:sp>
        <p:nvSpPr>
          <p:cNvPr id="4" name="Footer Placeholder 3">
            <a:extLst>
              <a:ext uri="{FF2B5EF4-FFF2-40B4-BE49-F238E27FC236}">
                <a16:creationId xmlns:a16="http://schemas.microsoft.com/office/drawing/2014/main" id="{EF96EE3E-94DC-49E3-8343-2E755985A98A}"/>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463A6CF2-5899-45C1-AB75-068BAB80DAAE}"/>
              </a:ext>
            </a:extLst>
          </p:cNvPr>
          <p:cNvSpPr>
            <a:spLocks noGrp="1"/>
          </p:cNvSpPr>
          <p:nvPr>
            <p:ph type="sldNum" sz="quarter" idx="12"/>
          </p:nvPr>
        </p:nvSpPr>
        <p:spPr/>
        <p:txBody>
          <a:bodyPr/>
          <a:lstStyle/>
          <a:p>
            <a:fld id="{9FCA1100-6F50-4522-A885-ABF43F2209E5}" type="slidenum">
              <a:rPr lang="vi-VN" smtClean="0"/>
              <a:t>‹#›</a:t>
            </a:fld>
            <a:endParaRPr lang="vi-VN"/>
          </a:p>
        </p:txBody>
      </p:sp>
    </p:spTree>
    <p:extLst>
      <p:ext uri="{BB962C8B-B14F-4D97-AF65-F5344CB8AC3E}">
        <p14:creationId xmlns:p14="http://schemas.microsoft.com/office/powerpoint/2010/main" val="3767491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B37312-79E4-47AF-9D3E-ECFF07F019C4}"/>
              </a:ext>
            </a:extLst>
          </p:cNvPr>
          <p:cNvSpPr>
            <a:spLocks noGrp="1"/>
          </p:cNvSpPr>
          <p:nvPr>
            <p:ph type="dt" sz="half" idx="10"/>
          </p:nvPr>
        </p:nvSpPr>
        <p:spPr/>
        <p:txBody>
          <a:bodyPr/>
          <a:lstStyle/>
          <a:p>
            <a:fld id="{2BF34EE9-89B8-4648-876C-31F62BCEC4C0}" type="datetimeFigureOut">
              <a:rPr lang="vi-VN" smtClean="0"/>
              <a:t>10/05/2024</a:t>
            </a:fld>
            <a:endParaRPr lang="vi-VN"/>
          </a:p>
        </p:txBody>
      </p:sp>
      <p:sp>
        <p:nvSpPr>
          <p:cNvPr id="3" name="Footer Placeholder 2">
            <a:extLst>
              <a:ext uri="{FF2B5EF4-FFF2-40B4-BE49-F238E27FC236}">
                <a16:creationId xmlns:a16="http://schemas.microsoft.com/office/drawing/2014/main" id="{E6D26990-5CE1-4A8C-B049-6B116268387C}"/>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EFF2F37D-41B2-46C5-A02D-4A4666769A4B}"/>
              </a:ext>
            </a:extLst>
          </p:cNvPr>
          <p:cNvSpPr>
            <a:spLocks noGrp="1"/>
          </p:cNvSpPr>
          <p:nvPr>
            <p:ph type="sldNum" sz="quarter" idx="12"/>
          </p:nvPr>
        </p:nvSpPr>
        <p:spPr/>
        <p:txBody>
          <a:bodyPr/>
          <a:lstStyle/>
          <a:p>
            <a:fld id="{9FCA1100-6F50-4522-A885-ABF43F2209E5}" type="slidenum">
              <a:rPr lang="vi-VN" smtClean="0"/>
              <a:t>‹#›</a:t>
            </a:fld>
            <a:endParaRPr lang="vi-VN"/>
          </a:p>
        </p:txBody>
      </p:sp>
    </p:spTree>
    <p:extLst>
      <p:ext uri="{BB962C8B-B14F-4D97-AF65-F5344CB8AC3E}">
        <p14:creationId xmlns:p14="http://schemas.microsoft.com/office/powerpoint/2010/main" val="141918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48206-6155-4885-961F-CD213F03C9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DAAC2BA2-B512-462D-9215-928FF13E86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089DD115-A9F5-426B-ADEC-1AC42BCE04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EA1B82-A0CF-495B-83E0-8CB94DC07EA7}"/>
              </a:ext>
            </a:extLst>
          </p:cNvPr>
          <p:cNvSpPr>
            <a:spLocks noGrp="1"/>
          </p:cNvSpPr>
          <p:nvPr>
            <p:ph type="dt" sz="half" idx="10"/>
          </p:nvPr>
        </p:nvSpPr>
        <p:spPr/>
        <p:txBody>
          <a:bodyPr/>
          <a:lstStyle/>
          <a:p>
            <a:fld id="{2BF34EE9-89B8-4648-876C-31F62BCEC4C0}" type="datetimeFigureOut">
              <a:rPr lang="vi-VN" smtClean="0"/>
              <a:t>10/05/2024</a:t>
            </a:fld>
            <a:endParaRPr lang="vi-VN"/>
          </a:p>
        </p:txBody>
      </p:sp>
      <p:sp>
        <p:nvSpPr>
          <p:cNvPr id="6" name="Footer Placeholder 5">
            <a:extLst>
              <a:ext uri="{FF2B5EF4-FFF2-40B4-BE49-F238E27FC236}">
                <a16:creationId xmlns:a16="http://schemas.microsoft.com/office/drawing/2014/main" id="{0BE18700-49AA-41E7-A77F-F55EF07B8684}"/>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8359B457-EB98-41C0-A6AD-AFDE55CF039E}"/>
              </a:ext>
            </a:extLst>
          </p:cNvPr>
          <p:cNvSpPr>
            <a:spLocks noGrp="1"/>
          </p:cNvSpPr>
          <p:nvPr>
            <p:ph type="sldNum" sz="quarter" idx="12"/>
          </p:nvPr>
        </p:nvSpPr>
        <p:spPr/>
        <p:txBody>
          <a:bodyPr/>
          <a:lstStyle/>
          <a:p>
            <a:fld id="{9FCA1100-6F50-4522-A885-ABF43F2209E5}" type="slidenum">
              <a:rPr lang="vi-VN" smtClean="0"/>
              <a:t>‹#›</a:t>
            </a:fld>
            <a:endParaRPr lang="vi-VN"/>
          </a:p>
        </p:txBody>
      </p:sp>
    </p:spTree>
    <p:extLst>
      <p:ext uri="{BB962C8B-B14F-4D97-AF65-F5344CB8AC3E}">
        <p14:creationId xmlns:p14="http://schemas.microsoft.com/office/powerpoint/2010/main" val="4136949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57E52-57F7-48CC-9FD3-685F75D699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E692EC19-2D74-4C7D-819F-6C393AA429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8A2FD580-C0B2-4948-AB5A-B87A7810B4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BA0302-BC2C-49A4-8E1A-145231E7D816}"/>
              </a:ext>
            </a:extLst>
          </p:cNvPr>
          <p:cNvSpPr>
            <a:spLocks noGrp="1"/>
          </p:cNvSpPr>
          <p:nvPr>
            <p:ph type="dt" sz="half" idx="10"/>
          </p:nvPr>
        </p:nvSpPr>
        <p:spPr/>
        <p:txBody>
          <a:bodyPr/>
          <a:lstStyle/>
          <a:p>
            <a:fld id="{2BF34EE9-89B8-4648-876C-31F62BCEC4C0}" type="datetimeFigureOut">
              <a:rPr lang="vi-VN" smtClean="0"/>
              <a:t>10/05/2024</a:t>
            </a:fld>
            <a:endParaRPr lang="vi-VN"/>
          </a:p>
        </p:txBody>
      </p:sp>
      <p:sp>
        <p:nvSpPr>
          <p:cNvPr id="6" name="Footer Placeholder 5">
            <a:extLst>
              <a:ext uri="{FF2B5EF4-FFF2-40B4-BE49-F238E27FC236}">
                <a16:creationId xmlns:a16="http://schemas.microsoft.com/office/drawing/2014/main" id="{A42FAA0B-FF2A-4D00-988D-30E9D4A04674}"/>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7EFAC05A-6716-4711-85BA-900AB7CA52DF}"/>
              </a:ext>
            </a:extLst>
          </p:cNvPr>
          <p:cNvSpPr>
            <a:spLocks noGrp="1"/>
          </p:cNvSpPr>
          <p:nvPr>
            <p:ph type="sldNum" sz="quarter" idx="12"/>
          </p:nvPr>
        </p:nvSpPr>
        <p:spPr/>
        <p:txBody>
          <a:bodyPr/>
          <a:lstStyle/>
          <a:p>
            <a:fld id="{9FCA1100-6F50-4522-A885-ABF43F2209E5}" type="slidenum">
              <a:rPr lang="vi-VN" smtClean="0"/>
              <a:t>‹#›</a:t>
            </a:fld>
            <a:endParaRPr lang="vi-VN"/>
          </a:p>
        </p:txBody>
      </p:sp>
    </p:spTree>
    <p:extLst>
      <p:ext uri="{BB962C8B-B14F-4D97-AF65-F5344CB8AC3E}">
        <p14:creationId xmlns:p14="http://schemas.microsoft.com/office/powerpoint/2010/main" val="945723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6440B-71BF-4CB2-ADC6-634101A6C3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3C4E26E5-893C-4423-82CD-CA2E2B34C3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064F0F1C-7C78-4BE1-9192-0476B518D9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34EE9-89B8-4648-876C-31F62BCEC4C0}" type="datetimeFigureOut">
              <a:rPr lang="vi-VN" smtClean="0"/>
              <a:t>10/05/2024</a:t>
            </a:fld>
            <a:endParaRPr lang="vi-VN"/>
          </a:p>
        </p:txBody>
      </p:sp>
      <p:sp>
        <p:nvSpPr>
          <p:cNvPr id="5" name="Footer Placeholder 4">
            <a:extLst>
              <a:ext uri="{FF2B5EF4-FFF2-40B4-BE49-F238E27FC236}">
                <a16:creationId xmlns:a16="http://schemas.microsoft.com/office/drawing/2014/main" id="{D671EBD2-454E-4F21-9E9B-A5F1CC85DD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2733E53E-0055-45CE-910E-B1D24CAE30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CA1100-6F50-4522-A885-ABF43F2209E5}" type="slidenum">
              <a:rPr lang="vi-VN" smtClean="0"/>
              <a:t>‹#›</a:t>
            </a:fld>
            <a:endParaRPr lang="vi-VN"/>
          </a:p>
        </p:txBody>
      </p:sp>
    </p:spTree>
    <p:extLst>
      <p:ext uri="{BB962C8B-B14F-4D97-AF65-F5344CB8AC3E}">
        <p14:creationId xmlns:p14="http://schemas.microsoft.com/office/powerpoint/2010/main" val="4114759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VUI HỌC KINH </a:t>
            </a:r>
            <a:r>
              <a:rPr kumimoji="0" lang="en-US" sz="34400" b="1" i="0" u="none" strike="noStrike" kern="1200" cap="none" spc="0" normalizeH="0" baseline="0" noProof="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THÁNH</a:t>
            </a:r>
            <a:r>
              <a:rPr kumimoji="0" lang="en-US" sz="34400" b="1" i="0" u="none" strike="noStrike" kern="1200" cap="none" spc="0" normalizeH="0" baseline="0" noProof="0">
                <a:ln>
                  <a:noFill/>
                </a:ln>
                <a:solidFill>
                  <a:srgbClr val="FF0000"/>
                </a:solidFill>
                <a:effectLst/>
                <a:uLnTx/>
                <a:uFillTx/>
                <a:latin typeface="Montserrat Black" panose="00000A00000000000000" pitchFamily="2" charset="0"/>
                <a:ea typeface="Verdana" panose="020B0604030504040204" pitchFamily="34" charset="0"/>
                <a:cs typeface="+mn-cs"/>
              </a:rPr>
              <a:t>✠</a:t>
            </a:r>
            <a:endPar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endParaRP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684803"/>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0" cap="none" spc="0" normalizeH="0" baseline="0" noProof="0">
                <a:ln w="9525">
                  <a:noFill/>
                  <a:prstDash val="solid"/>
                </a:ln>
                <a:solidFill>
                  <a:srgbClr val="FF000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rPr>
              <a:t>CHÚA</a:t>
            </a:r>
            <a:r>
              <a:rPr kumimoji="0" lang="en-US" sz="4000" b="1" i="0" u="none" strike="noStrike" kern="10" cap="none" spc="0" normalizeH="0" noProof="0">
                <a:ln w="9525">
                  <a:noFill/>
                  <a:prstDash val="solid"/>
                </a:ln>
                <a:solidFill>
                  <a:srgbClr val="FF000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rPr>
              <a:t> NHẬT VII PHỤC SINH NĂM B</a:t>
            </a:r>
            <a:endParaRPr kumimoji="0" lang="en-US" sz="4000" b="1" i="0" u="none" strike="noStrike" kern="10" cap="none" spc="0" normalizeH="0" baseline="0" noProof="0" dirty="0">
              <a:ln w="9525">
                <a:noFill/>
                <a:prstDash val="solid"/>
              </a:ln>
              <a:solidFill>
                <a:srgbClr val="FF000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739869" y="5349368"/>
            <a:ext cx="10712259"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noProof="0">
                <a:solidFill>
                  <a:srgbClr val="00B050"/>
                </a:solidFill>
                <a:latin typeface="Verdana" panose="020B0604030504040204" pitchFamily="34" charset="0"/>
                <a:ea typeface="Verdana" panose="020B0604030504040204" pitchFamily="34" charset="0"/>
                <a:cs typeface="Times New Roman" panose="02020603050405020304" pitchFamily="18" charset="0"/>
              </a:rPr>
              <a:t>YÊU NHƯ CHÚA YÊU</a:t>
            </a:r>
            <a:endParaRPr kumimoji="0" lang="en-US" sz="3600" b="1" i="0" u="none" strike="noStrike" kern="1200" cap="none" spc="0" normalizeH="0" baseline="0" noProof="0" dirty="0">
              <a:ln>
                <a:noFill/>
              </a:ln>
              <a:solidFill>
                <a:srgbClr val="00B050"/>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21" presetClass="emph" presetSubtype="0" repeatCount="indefinite" fill="hold" grpId="1" nodeType="withEffect">
                                  <p:stCondLst>
                                    <p:cond delay="0"/>
                                  </p:stCondLst>
                                  <p:childTnLst>
                                    <p:animClr clrSpc="hsl" dir="cw">
                                      <p:cBhvr override="childStyle">
                                        <p:cTn id="17" dur="1000" fill="hold"/>
                                        <p:tgtEl>
                                          <p:spTgt spid="10"/>
                                        </p:tgtEl>
                                        <p:attrNameLst>
                                          <p:attrName>style.color</p:attrName>
                                        </p:attrNameLst>
                                      </p:cBhvr>
                                      <p:by>
                                        <p:hsl h="7200000" s="0" l="0"/>
                                      </p:by>
                                    </p:animClr>
                                    <p:animClr clrSpc="hsl" dir="cw">
                                      <p:cBhvr>
                                        <p:cTn id="18" dur="1000" fill="hold"/>
                                        <p:tgtEl>
                                          <p:spTgt spid="10"/>
                                        </p:tgtEl>
                                        <p:attrNameLst>
                                          <p:attrName>fillcolor</p:attrName>
                                        </p:attrNameLst>
                                      </p:cBhvr>
                                      <p:by>
                                        <p:hsl h="7200000" s="0" l="0"/>
                                      </p:by>
                                    </p:animClr>
                                    <p:animClr clrSpc="hsl" dir="cw">
                                      <p:cBhvr>
                                        <p:cTn id="19" dur="1000" fill="hold"/>
                                        <p:tgtEl>
                                          <p:spTgt spid="10"/>
                                        </p:tgtEl>
                                        <p:attrNameLst>
                                          <p:attrName>stroke.color</p:attrName>
                                        </p:attrNameLst>
                                      </p:cBhvr>
                                      <p:by>
                                        <p:hsl h="7200000" s="0" l="0"/>
                                      </p:by>
                                    </p:animClr>
                                    <p:set>
                                      <p:cBhvr>
                                        <p:cTn id="20" dur="1000" fill="hold"/>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Vì họ, con xin thánh hiến chính mình con, để nhờ sự thật, họ cũng được thánh hiến.”</a:t>
            </a:r>
            <a:r>
              <a:rPr lang="en-US" sz="7200" b="1">
                <a:latin typeface="Verdana" panose="020B0604030504040204" pitchFamily="34" charset="0"/>
                <a:ea typeface="Verdana" panose="020B0604030504040204" pitchFamily="34" charset="0"/>
                <a:cs typeface="Times New Roman" panose="02020603050405020304" pitchFamily="18" charset="0"/>
              </a:rPr>
              <a:t> </a:t>
            </a:r>
            <a:r>
              <a:rPr lang="vi-VN" sz="7200" b="1" i="1">
                <a:solidFill>
                  <a:srgbClr val="FF0000"/>
                </a:solidFill>
                <a:latin typeface="Verdana" panose="020B0604030504040204" pitchFamily="34" charset="0"/>
                <a:ea typeface="Verdana" panose="020B0604030504040204" pitchFamily="34" charset="0"/>
                <a:cs typeface="Times New Roman" panose="02020603050405020304" pitchFamily="18" charset="0"/>
              </a:rPr>
              <a:t>ĐÓ LÀ LỜI CHÚA</a:t>
            </a:r>
            <a:endParaRPr lang="en-US" sz="7200" b="1" i="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247836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385587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hlinkClick r:id="" action="ppaction://hlinkshowjump?jump=nextslide"/>
            <a:extLst>
              <a:ext uri="{FF2B5EF4-FFF2-40B4-BE49-F238E27FC236}">
                <a16:creationId xmlns:a16="http://schemas.microsoft.com/office/drawing/2014/main" id="{24A4E883-FCB6-4A29-AED5-F00EFD997A30}"/>
              </a:ext>
            </a:extLst>
          </p:cNvPr>
          <p:cNvSpPr/>
          <p:nvPr/>
        </p:nvSpPr>
        <p:spPr>
          <a:xfrm>
            <a:off x="10761044" y="70948"/>
            <a:ext cx="1392283" cy="13868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HÀNG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 DỌC</a:t>
            </a:r>
          </a:p>
        </p:txBody>
      </p:sp>
      <p:sp>
        <p:nvSpPr>
          <p:cNvPr id="19" name="Star: 10 Points 18">
            <a:extLst>
              <a:ext uri="{FF2B5EF4-FFF2-40B4-BE49-F238E27FC236}">
                <a16:creationId xmlns:a16="http://schemas.microsoft.com/office/drawing/2014/main" id="{7DDA5614-72C5-4089-8576-05FAC9405CCA}"/>
              </a:ext>
            </a:extLst>
          </p:cNvPr>
          <p:cNvSpPr/>
          <p:nvPr/>
        </p:nvSpPr>
        <p:spPr>
          <a:xfrm>
            <a:off x="329946" y="108274"/>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29946" y="917670"/>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29946" y="1722170"/>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29946" y="2531566"/>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29946" y="3340962"/>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29946" y="4150358"/>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a:t>
            </a:r>
          </a:p>
        </p:txBody>
      </p:sp>
      <p:sp>
        <p:nvSpPr>
          <p:cNvPr id="76" name="Rectangle 75">
            <a:extLst>
              <a:ext uri="{FF2B5EF4-FFF2-40B4-BE49-F238E27FC236}">
                <a16:creationId xmlns:a16="http://schemas.microsoft.com/office/drawing/2014/main" id="{DE7D70FE-F199-4AE7-A23E-E17CA9DD67CA}"/>
              </a:ext>
            </a:extLst>
          </p:cNvPr>
          <p:cNvSpPr/>
          <p:nvPr/>
        </p:nvSpPr>
        <p:spPr>
          <a:xfrm>
            <a:off x="0" y="500955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400" b="1">
                <a:solidFill>
                  <a:srgbClr val="FF0000"/>
                </a:solidFill>
                <a:latin typeface="Verdana" panose="020B0604030504040204" pitchFamily="34" charset="0"/>
                <a:ea typeface="Verdana" panose="020B0604030504040204" pitchFamily="34" charset="0"/>
              </a:rPr>
              <a:t>1.	</a:t>
            </a:r>
            <a:r>
              <a:rPr lang="vi-VN" sz="4400" b="1">
                <a:solidFill>
                  <a:schemeClr val="tx1"/>
                </a:solidFill>
                <a:latin typeface="Verdana" panose="020B0604030504040204" pitchFamily="34" charset="0"/>
                <a:ea typeface="Verdana" panose="020B0604030504040204" pitchFamily="34" charset="0"/>
              </a:rPr>
              <a:t>ĐỨC GIÊSU ĐÃ LÀM GÌ ĐỂ KHÔNG MỘT AI HƯ MẤT TRỪ ĐỨA CON HƯ HỎNG?</a:t>
            </a:r>
            <a:endParaRPr lang="en-US" sz="4400" b="1" dirty="0">
              <a:solidFill>
                <a:schemeClr val="tx1"/>
              </a:solidFill>
              <a:latin typeface="Verdana" panose="020B0604030504040204" pitchFamily="34" charset="0"/>
              <a:ea typeface="Verdana" panose="020B0604030504040204" pitchFamily="34" charset="0"/>
            </a:endParaRPr>
          </a:p>
        </p:txBody>
      </p:sp>
      <p:graphicFrame>
        <p:nvGraphicFramePr>
          <p:cNvPr id="3" name="Table 2">
            <a:extLst>
              <a:ext uri="{FF2B5EF4-FFF2-40B4-BE49-F238E27FC236}">
                <a16:creationId xmlns:a16="http://schemas.microsoft.com/office/drawing/2014/main" id="{DA792BC3-EC94-4C1A-A159-188838F969C3}"/>
              </a:ext>
            </a:extLst>
          </p:cNvPr>
          <p:cNvGraphicFramePr>
            <a:graphicFrameLocks noGrp="1"/>
          </p:cNvGraphicFramePr>
          <p:nvPr>
            <p:extLst>
              <p:ext uri="{D42A27DB-BD31-4B8C-83A1-F6EECF244321}">
                <p14:modId xmlns:p14="http://schemas.microsoft.com/office/powerpoint/2010/main" val="160633070"/>
              </p:ext>
            </p:extLst>
          </p:nvPr>
        </p:nvGraphicFramePr>
        <p:xfrm>
          <a:off x="1679712" y="108274"/>
          <a:ext cx="8428380" cy="4688754"/>
        </p:xfrm>
        <a:graphic>
          <a:graphicData uri="http://schemas.openxmlformats.org/drawingml/2006/table">
            <a:tbl>
              <a:tblPr firstRow="1" firstCol="1" bandRow="1"/>
              <a:tblGrid>
                <a:gridCol w="842838">
                  <a:extLst>
                    <a:ext uri="{9D8B030D-6E8A-4147-A177-3AD203B41FA5}">
                      <a16:colId xmlns:a16="http://schemas.microsoft.com/office/drawing/2014/main" val="1485493282"/>
                    </a:ext>
                  </a:extLst>
                </a:gridCol>
                <a:gridCol w="842838">
                  <a:extLst>
                    <a:ext uri="{9D8B030D-6E8A-4147-A177-3AD203B41FA5}">
                      <a16:colId xmlns:a16="http://schemas.microsoft.com/office/drawing/2014/main" val="3094921567"/>
                    </a:ext>
                  </a:extLst>
                </a:gridCol>
                <a:gridCol w="842838">
                  <a:extLst>
                    <a:ext uri="{9D8B030D-6E8A-4147-A177-3AD203B41FA5}">
                      <a16:colId xmlns:a16="http://schemas.microsoft.com/office/drawing/2014/main" val="2980679625"/>
                    </a:ext>
                  </a:extLst>
                </a:gridCol>
                <a:gridCol w="842838">
                  <a:extLst>
                    <a:ext uri="{9D8B030D-6E8A-4147-A177-3AD203B41FA5}">
                      <a16:colId xmlns:a16="http://schemas.microsoft.com/office/drawing/2014/main" val="291249253"/>
                    </a:ext>
                  </a:extLst>
                </a:gridCol>
                <a:gridCol w="842838">
                  <a:extLst>
                    <a:ext uri="{9D8B030D-6E8A-4147-A177-3AD203B41FA5}">
                      <a16:colId xmlns:a16="http://schemas.microsoft.com/office/drawing/2014/main" val="1285370181"/>
                    </a:ext>
                  </a:extLst>
                </a:gridCol>
                <a:gridCol w="842838">
                  <a:extLst>
                    <a:ext uri="{9D8B030D-6E8A-4147-A177-3AD203B41FA5}">
                      <a16:colId xmlns:a16="http://schemas.microsoft.com/office/drawing/2014/main" val="1469623819"/>
                    </a:ext>
                  </a:extLst>
                </a:gridCol>
                <a:gridCol w="842838">
                  <a:extLst>
                    <a:ext uri="{9D8B030D-6E8A-4147-A177-3AD203B41FA5}">
                      <a16:colId xmlns:a16="http://schemas.microsoft.com/office/drawing/2014/main" val="993069551"/>
                    </a:ext>
                  </a:extLst>
                </a:gridCol>
                <a:gridCol w="842838">
                  <a:extLst>
                    <a:ext uri="{9D8B030D-6E8A-4147-A177-3AD203B41FA5}">
                      <a16:colId xmlns:a16="http://schemas.microsoft.com/office/drawing/2014/main" val="3945918538"/>
                    </a:ext>
                  </a:extLst>
                </a:gridCol>
                <a:gridCol w="842838">
                  <a:extLst>
                    <a:ext uri="{9D8B030D-6E8A-4147-A177-3AD203B41FA5}">
                      <a16:colId xmlns:a16="http://schemas.microsoft.com/office/drawing/2014/main" val="1090116068"/>
                    </a:ext>
                  </a:extLst>
                </a:gridCol>
                <a:gridCol w="842838">
                  <a:extLst>
                    <a:ext uri="{9D8B030D-6E8A-4147-A177-3AD203B41FA5}">
                      <a16:colId xmlns:a16="http://schemas.microsoft.com/office/drawing/2014/main" val="3874048424"/>
                    </a:ext>
                  </a:extLst>
                </a:gridCol>
              </a:tblGrid>
              <a:tr h="781459">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Ữ</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endParaRPr lang="en-US" sz="4800" b="1">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4800" b="1">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81741026"/>
                  </a:ext>
                </a:extLst>
              </a:tr>
              <a:tr h="781459">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Ế</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endParaRPr lang="en-US" sz="4800" b="1">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4800" b="1">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5404073"/>
                  </a:ext>
                </a:extLst>
              </a:tr>
              <a:tr h="781459">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sz="4800" b="1">
                          <a:solidFill>
                            <a:schemeClr val="bg1"/>
                          </a:solidFill>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Ế</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sz="4800" b="1">
                          <a:solidFill>
                            <a:schemeClr val="bg1"/>
                          </a:solidFill>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8068602"/>
                  </a:ext>
                </a:extLst>
              </a:tr>
              <a:tr h="781459">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Ứ</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sz="4800" b="1">
                          <a:solidFill>
                            <a:schemeClr val="bg1"/>
                          </a:solidFill>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Ệ</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M</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8353048"/>
                  </a:ext>
                </a:extLst>
              </a:tr>
              <a:tr h="781459">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Í</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extLst>
                  <a:ext uri="{0D108BD9-81ED-4DB2-BD59-A6C34878D82A}">
                    <a16:rowId xmlns:a16="http://schemas.microsoft.com/office/drawing/2014/main" val="3970985255"/>
                  </a:ext>
                </a:extLst>
              </a:tr>
              <a:tr h="781459">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Ư</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Ỏ</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77606980"/>
                  </a:ext>
                </a:extLst>
              </a:tr>
            </a:tbl>
          </a:graphicData>
        </a:graphic>
      </p:graphicFrame>
      <p:sp>
        <p:nvSpPr>
          <p:cNvPr id="58" name="Rectangle 57">
            <a:extLst>
              <a:ext uri="{FF2B5EF4-FFF2-40B4-BE49-F238E27FC236}">
                <a16:creationId xmlns:a16="http://schemas.microsoft.com/office/drawing/2014/main" id="{35044399-9B75-4E3B-B88D-D4B36F3E324A}"/>
              </a:ext>
            </a:extLst>
          </p:cNvPr>
          <p:cNvSpPr/>
          <p:nvPr/>
        </p:nvSpPr>
        <p:spPr>
          <a:xfrm>
            <a:off x="1679712" y="117241"/>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5" name="Rectangle 64">
            <a:extLst>
              <a:ext uri="{FF2B5EF4-FFF2-40B4-BE49-F238E27FC236}">
                <a16:creationId xmlns:a16="http://schemas.microsoft.com/office/drawing/2014/main" id="{16FA0B80-CABA-4BDE-94A8-5A80CA02C2F1}"/>
              </a:ext>
            </a:extLst>
          </p:cNvPr>
          <p:cNvSpPr/>
          <p:nvPr/>
        </p:nvSpPr>
        <p:spPr>
          <a:xfrm>
            <a:off x="2523592" y="116724"/>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7" name="Rectangle 66">
            <a:extLst>
              <a:ext uri="{FF2B5EF4-FFF2-40B4-BE49-F238E27FC236}">
                <a16:creationId xmlns:a16="http://schemas.microsoft.com/office/drawing/2014/main" id="{8CBDC2C5-57A3-4134-A43F-9E2292CAD659}"/>
              </a:ext>
            </a:extLst>
          </p:cNvPr>
          <p:cNvSpPr/>
          <p:nvPr/>
        </p:nvSpPr>
        <p:spPr>
          <a:xfrm>
            <a:off x="3366833" y="116724"/>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8" name="Rectangle 67">
            <a:extLst>
              <a:ext uri="{FF2B5EF4-FFF2-40B4-BE49-F238E27FC236}">
                <a16:creationId xmlns:a16="http://schemas.microsoft.com/office/drawing/2014/main" id="{9A7295FD-062F-418F-84D7-4409E79CBCC8}"/>
              </a:ext>
            </a:extLst>
          </p:cNvPr>
          <p:cNvSpPr/>
          <p:nvPr/>
        </p:nvSpPr>
        <p:spPr>
          <a:xfrm>
            <a:off x="4204028" y="116724"/>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9" name="Rectangle 68">
            <a:extLst>
              <a:ext uri="{FF2B5EF4-FFF2-40B4-BE49-F238E27FC236}">
                <a16:creationId xmlns:a16="http://schemas.microsoft.com/office/drawing/2014/main" id="{4B4A18B6-B9A6-40D4-8A02-976375A25133}"/>
              </a:ext>
            </a:extLst>
          </p:cNvPr>
          <p:cNvSpPr/>
          <p:nvPr/>
        </p:nvSpPr>
        <p:spPr>
          <a:xfrm>
            <a:off x="5056463" y="116724"/>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0" name="Rectangle 69">
            <a:extLst>
              <a:ext uri="{FF2B5EF4-FFF2-40B4-BE49-F238E27FC236}">
                <a16:creationId xmlns:a16="http://schemas.microsoft.com/office/drawing/2014/main" id="{173419C2-84C1-40EF-B174-89D0D260DC25}"/>
              </a:ext>
            </a:extLst>
          </p:cNvPr>
          <p:cNvSpPr/>
          <p:nvPr/>
        </p:nvSpPr>
        <p:spPr>
          <a:xfrm>
            <a:off x="5898738" y="116724"/>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1" name="Rectangle 70">
            <a:extLst>
              <a:ext uri="{FF2B5EF4-FFF2-40B4-BE49-F238E27FC236}">
                <a16:creationId xmlns:a16="http://schemas.microsoft.com/office/drawing/2014/main" id="{270FFD43-6350-420D-9024-F006B75AA270}"/>
              </a:ext>
            </a:extLst>
          </p:cNvPr>
          <p:cNvSpPr/>
          <p:nvPr/>
        </p:nvSpPr>
        <p:spPr>
          <a:xfrm>
            <a:off x="6741013" y="116724"/>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9" name="Rectangle 58">
            <a:extLst>
              <a:ext uri="{FF2B5EF4-FFF2-40B4-BE49-F238E27FC236}">
                <a16:creationId xmlns:a16="http://schemas.microsoft.com/office/drawing/2014/main" id="{F2373CAC-0AB5-43A7-9FA7-FDF1AC9CF04D}"/>
              </a:ext>
            </a:extLst>
          </p:cNvPr>
          <p:cNvSpPr/>
          <p:nvPr/>
        </p:nvSpPr>
        <p:spPr>
          <a:xfrm>
            <a:off x="1679712" y="894481"/>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0" name="Rectangle 59">
            <a:extLst>
              <a:ext uri="{FF2B5EF4-FFF2-40B4-BE49-F238E27FC236}">
                <a16:creationId xmlns:a16="http://schemas.microsoft.com/office/drawing/2014/main" id="{8B66C916-84E1-4275-8091-D29C25A184DB}"/>
              </a:ext>
            </a:extLst>
          </p:cNvPr>
          <p:cNvSpPr/>
          <p:nvPr/>
        </p:nvSpPr>
        <p:spPr>
          <a:xfrm>
            <a:off x="2523592" y="893964"/>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1" name="Rectangle 60">
            <a:extLst>
              <a:ext uri="{FF2B5EF4-FFF2-40B4-BE49-F238E27FC236}">
                <a16:creationId xmlns:a16="http://schemas.microsoft.com/office/drawing/2014/main" id="{35D6BC66-0662-4B1C-A007-46252CD81095}"/>
              </a:ext>
            </a:extLst>
          </p:cNvPr>
          <p:cNvSpPr/>
          <p:nvPr/>
        </p:nvSpPr>
        <p:spPr>
          <a:xfrm>
            <a:off x="3366833" y="893964"/>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2" name="Rectangle 61">
            <a:extLst>
              <a:ext uri="{FF2B5EF4-FFF2-40B4-BE49-F238E27FC236}">
                <a16:creationId xmlns:a16="http://schemas.microsoft.com/office/drawing/2014/main" id="{E9A19573-85B6-4C7C-8E06-5FECC333327C}"/>
              </a:ext>
            </a:extLst>
          </p:cNvPr>
          <p:cNvSpPr/>
          <p:nvPr/>
        </p:nvSpPr>
        <p:spPr>
          <a:xfrm>
            <a:off x="4204028" y="893964"/>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3" name="Rectangle 62">
            <a:extLst>
              <a:ext uri="{FF2B5EF4-FFF2-40B4-BE49-F238E27FC236}">
                <a16:creationId xmlns:a16="http://schemas.microsoft.com/office/drawing/2014/main" id="{F5F83024-553D-49AC-A953-ECF54B09C727}"/>
              </a:ext>
            </a:extLst>
          </p:cNvPr>
          <p:cNvSpPr/>
          <p:nvPr/>
        </p:nvSpPr>
        <p:spPr>
          <a:xfrm>
            <a:off x="5056463" y="893964"/>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4" name="Rectangle 63">
            <a:extLst>
              <a:ext uri="{FF2B5EF4-FFF2-40B4-BE49-F238E27FC236}">
                <a16:creationId xmlns:a16="http://schemas.microsoft.com/office/drawing/2014/main" id="{E805A220-4628-4235-96A2-7B355F8C89AB}"/>
              </a:ext>
            </a:extLst>
          </p:cNvPr>
          <p:cNvSpPr/>
          <p:nvPr/>
        </p:nvSpPr>
        <p:spPr>
          <a:xfrm>
            <a:off x="5898738" y="893964"/>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6" name="Rectangle 65">
            <a:extLst>
              <a:ext uri="{FF2B5EF4-FFF2-40B4-BE49-F238E27FC236}">
                <a16:creationId xmlns:a16="http://schemas.microsoft.com/office/drawing/2014/main" id="{C9A99E47-C348-48BB-AED0-C3F7A28E682A}"/>
              </a:ext>
            </a:extLst>
          </p:cNvPr>
          <p:cNvSpPr/>
          <p:nvPr/>
        </p:nvSpPr>
        <p:spPr>
          <a:xfrm>
            <a:off x="6741013" y="893964"/>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4" name="Rectangle 113">
            <a:extLst>
              <a:ext uri="{FF2B5EF4-FFF2-40B4-BE49-F238E27FC236}">
                <a16:creationId xmlns:a16="http://schemas.microsoft.com/office/drawing/2014/main" id="{EF89099B-A1D5-4815-A103-DA75ACA5AFFF}"/>
              </a:ext>
            </a:extLst>
          </p:cNvPr>
          <p:cNvSpPr/>
          <p:nvPr/>
        </p:nvSpPr>
        <p:spPr>
          <a:xfrm>
            <a:off x="2523592" y="1679786"/>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5" name="Rectangle 114">
            <a:extLst>
              <a:ext uri="{FF2B5EF4-FFF2-40B4-BE49-F238E27FC236}">
                <a16:creationId xmlns:a16="http://schemas.microsoft.com/office/drawing/2014/main" id="{55F8F1D6-95F7-4364-9683-269C3705FC58}"/>
              </a:ext>
            </a:extLst>
          </p:cNvPr>
          <p:cNvSpPr/>
          <p:nvPr/>
        </p:nvSpPr>
        <p:spPr>
          <a:xfrm>
            <a:off x="3367472" y="1679269"/>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6" name="Rectangle 115">
            <a:extLst>
              <a:ext uri="{FF2B5EF4-FFF2-40B4-BE49-F238E27FC236}">
                <a16:creationId xmlns:a16="http://schemas.microsoft.com/office/drawing/2014/main" id="{7337C776-0704-4662-8AB5-D619CFDBC6C8}"/>
              </a:ext>
            </a:extLst>
          </p:cNvPr>
          <p:cNvSpPr/>
          <p:nvPr/>
        </p:nvSpPr>
        <p:spPr>
          <a:xfrm>
            <a:off x="4210713" y="1679269"/>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7" name="Rectangle 116">
            <a:extLst>
              <a:ext uri="{FF2B5EF4-FFF2-40B4-BE49-F238E27FC236}">
                <a16:creationId xmlns:a16="http://schemas.microsoft.com/office/drawing/2014/main" id="{C8C7D6CC-5B5F-4378-A27F-6151A08A529C}"/>
              </a:ext>
            </a:extLst>
          </p:cNvPr>
          <p:cNvSpPr/>
          <p:nvPr/>
        </p:nvSpPr>
        <p:spPr>
          <a:xfrm>
            <a:off x="5047908" y="1679269"/>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8" name="Rectangle 117">
            <a:extLst>
              <a:ext uri="{FF2B5EF4-FFF2-40B4-BE49-F238E27FC236}">
                <a16:creationId xmlns:a16="http://schemas.microsoft.com/office/drawing/2014/main" id="{F2137B31-7639-4CE9-A234-26116639800D}"/>
              </a:ext>
            </a:extLst>
          </p:cNvPr>
          <p:cNvSpPr/>
          <p:nvPr/>
        </p:nvSpPr>
        <p:spPr>
          <a:xfrm>
            <a:off x="5900343" y="1679269"/>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9" name="Rectangle 118">
            <a:extLst>
              <a:ext uri="{FF2B5EF4-FFF2-40B4-BE49-F238E27FC236}">
                <a16:creationId xmlns:a16="http://schemas.microsoft.com/office/drawing/2014/main" id="{24F853A8-58F1-4E56-B1EE-F7AD2D0D2F4B}"/>
              </a:ext>
            </a:extLst>
          </p:cNvPr>
          <p:cNvSpPr/>
          <p:nvPr/>
        </p:nvSpPr>
        <p:spPr>
          <a:xfrm>
            <a:off x="6742618" y="1679269"/>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0" name="Rectangle 119">
            <a:extLst>
              <a:ext uri="{FF2B5EF4-FFF2-40B4-BE49-F238E27FC236}">
                <a16:creationId xmlns:a16="http://schemas.microsoft.com/office/drawing/2014/main" id="{AAF2A3BC-E328-44FF-883D-D302E6F08069}"/>
              </a:ext>
            </a:extLst>
          </p:cNvPr>
          <p:cNvSpPr/>
          <p:nvPr/>
        </p:nvSpPr>
        <p:spPr>
          <a:xfrm>
            <a:off x="7584893" y="1679269"/>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1" name="Rectangle 120">
            <a:extLst>
              <a:ext uri="{FF2B5EF4-FFF2-40B4-BE49-F238E27FC236}">
                <a16:creationId xmlns:a16="http://schemas.microsoft.com/office/drawing/2014/main" id="{A4E391B1-21C7-46C0-875B-32C98813863B}"/>
              </a:ext>
            </a:extLst>
          </p:cNvPr>
          <p:cNvSpPr/>
          <p:nvPr/>
        </p:nvSpPr>
        <p:spPr>
          <a:xfrm>
            <a:off x="8417792" y="1679184"/>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2" name="Rectangle 121">
            <a:extLst>
              <a:ext uri="{FF2B5EF4-FFF2-40B4-BE49-F238E27FC236}">
                <a16:creationId xmlns:a16="http://schemas.microsoft.com/office/drawing/2014/main" id="{24138CEB-F34C-4BAE-9463-8F6FAD180AEC}"/>
              </a:ext>
            </a:extLst>
          </p:cNvPr>
          <p:cNvSpPr/>
          <p:nvPr/>
        </p:nvSpPr>
        <p:spPr>
          <a:xfrm>
            <a:off x="9267687" y="1679184"/>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3" name="Rectangle 122">
            <a:extLst>
              <a:ext uri="{FF2B5EF4-FFF2-40B4-BE49-F238E27FC236}">
                <a16:creationId xmlns:a16="http://schemas.microsoft.com/office/drawing/2014/main" id="{93A1825A-8253-40AF-A3BF-9B7276536272}"/>
              </a:ext>
            </a:extLst>
          </p:cNvPr>
          <p:cNvSpPr/>
          <p:nvPr/>
        </p:nvSpPr>
        <p:spPr>
          <a:xfrm>
            <a:off x="1677275" y="2464129"/>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4" name="Rectangle 123">
            <a:extLst>
              <a:ext uri="{FF2B5EF4-FFF2-40B4-BE49-F238E27FC236}">
                <a16:creationId xmlns:a16="http://schemas.microsoft.com/office/drawing/2014/main" id="{B06F4A67-CB54-4FCA-A3EC-2251C1D3BE56}"/>
              </a:ext>
            </a:extLst>
          </p:cNvPr>
          <p:cNvSpPr/>
          <p:nvPr/>
        </p:nvSpPr>
        <p:spPr>
          <a:xfrm>
            <a:off x="2521155" y="2463612"/>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5" name="Rectangle 124">
            <a:extLst>
              <a:ext uri="{FF2B5EF4-FFF2-40B4-BE49-F238E27FC236}">
                <a16:creationId xmlns:a16="http://schemas.microsoft.com/office/drawing/2014/main" id="{72C1CF1F-2D70-422C-BEAA-984AAE533864}"/>
              </a:ext>
            </a:extLst>
          </p:cNvPr>
          <p:cNvSpPr/>
          <p:nvPr/>
        </p:nvSpPr>
        <p:spPr>
          <a:xfrm>
            <a:off x="3364396" y="2463612"/>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6" name="Rectangle 125">
            <a:extLst>
              <a:ext uri="{FF2B5EF4-FFF2-40B4-BE49-F238E27FC236}">
                <a16:creationId xmlns:a16="http://schemas.microsoft.com/office/drawing/2014/main" id="{D6DB78A1-BCE8-4923-8FE8-E38F06B85C56}"/>
              </a:ext>
            </a:extLst>
          </p:cNvPr>
          <p:cNvSpPr/>
          <p:nvPr/>
        </p:nvSpPr>
        <p:spPr>
          <a:xfrm>
            <a:off x="4201591" y="2463612"/>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7" name="Rectangle 126">
            <a:extLst>
              <a:ext uri="{FF2B5EF4-FFF2-40B4-BE49-F238E27FC236}">
                <a16:creationId xmlns:a16="http://schemas.microsoft.com/office/drawing/2014/main" id="{5FAEBE15-050E-41C8-ABED-84F1C03F6C6C}"/>
              </a:ext>
            </a:extLst>
          </p:cNvPr>
          <p:cNvSpPr/>
          <p:nvPr/>
        </p:nvSpPr>
        <p:spPr>
          <a:xfrm>
            <a:off x="5054026" y="2463612"/>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8" name="Rectangle 127">
            <a:extLst>
              <a:ext uri="{FF2B5EF4-FFF2-40B4-BE49-F238E27FC236}">
                <a16:creationId xmlns:a16="http://schemas.microsoft.com/office/drawing/2014/main" id="{EB2FFFFF-112F-4CFF-9DB6-A9400B42E5AF}"/>
              </a:ext>
            </a:extLst>
          </p:cNvPr>
          <p:cNvSpPr/>
          <p:nvPr/>
        </p:nvSpPr>
        <p:spPr>
          <a:xfrm>
            <a:off x="5896301" y="2463612"/>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9" name="Rectangle 128">
            <a:extLst>
              <a:ext uri="{FF2B5EF4-FFF2-40B4-BE49-F238E27FC236}">
                <a16:creationId xmlns:a16="http://schemas.microsoft.com/office/drawing/2014/main" id="{65FBCB68-3CCB-4F10-B3A8-959234C76308}"/>
              </a:ext>
            </a:extLst>
          </p:cNvPr>
          <p:cNvSpPr/>
          <p:nvPr/>
        </p:nvSpPr>
        <p:spPr>
          <a:xfrm>
            <a:off x="6738576" y="2463612"/>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0" name="Rectangle 129">
            <a:extLst>
              <a:ext uri="{FF2B5EF4-FFF2-40B4-BE49-F238E27FC236}">
                <a16:creationId xmlns:a16="http://schemas.microsoft.com/office/drawing/2014/main" id="{62056D68-0447-4F53-9B2A-F0B8083FFEE6}"/>
              </a:ext>
            </a:extLst>
          </p:cNvPr>
          <p:cNvSpPr/>
          <p:nvPr/>
        </p:nvSpPr>
        <p:spPr>
          <a:xfrm>
            <a:off x="7571475" y="2463527"/>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1" name="Rectangle 130">
            <a:extLst>
              <a:ext uri="{FF2B5EF4-FFF2-40B4-BE49-F238E27FC236}">
                <a16:creationId xmlns:a16="http://schemas.microsoft.com/office/drawing/2014/main" id="{345D486E-D0D4-4120-9703-DE7A4694EA59}"/>
              </a:ext>
            </a:extLst>
          </p:cNvPr>
          <p:cNvSpPr/>
          <p:nvPr/>
        </p:nvSpPr>
        <p:spPr>
          <a:xfrm>
            <a:off x="8421370" y="2463527"/>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2" name="Rectangle 131">
            <a:extLst>
              <a:ext uri="{FF2B5EF4-FFF2-40B4-BE49-F238E27FC236}">
                <a16:creationId xmlns:a16="http://schemas.microsoft.com/office/drawing/2014/main" id="{4815D670-D70E-4392-8B29-21BBD3419673}"/>
              </a:ext>
            </a:extLst>
          </p:cNvPr>
          <p:cNvSpPr/>
          <p:nvPr/>
        </p:nvSpPr>
        <p:spPr>
          <a:xfrm>
            <a:off x="3366471" y="3240511"/>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3" name="Rectangle 132">
            <a:extLst>
              <a:ext uri="{FF2B5EF4-FFF2-40B4-BE49-F238E27FC236}">
                <a16:creationId xmlns:a16="http://schemas.microsoft.com/office/drawing/2014/main" id="{B729435B-85F4-4DE5-A61C-514E7B5436FC}"/>
              </a:ext>
            </a:extLst>
          </p:cNvPr>
          <p:cNvSpPr/>
          <p:nvPr/>
        </p:nvSpPr>
        <p:spPr>
          <a:xfrm>
            <a:off x="4209712" y="3240511"/>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4" name="Rectangle 133">
            <a:extLst>
              <a:ext uri="{FF2B5EF4-FFF2-40B4-BE49-F238E27FC236}">
                <a16:creationId xmlns:a16="http://schemas.microsoft.com/office/drawing/2014/main" id="{642FD19C-5EC5-4584-869A-19D25E02D3FB}"/>
              </a:ext>
            </a:extLst>
          </p:cNvPr>
          <p:cNvSpPr/>
          <p:nvPr/>
        </p:nvSpPr>
        <p:spPr>
          <a:xfrm>
            <a:off x="5046907" y="3240511"/>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5" name="Rectangle 134">
            <a:extLst>
              <a:ext uri="{FF2B5EF4-FFF2-40B4-BE49-F238E27FC236}">
                <a16:creationId xmlns:a16="http://schemas.microsoft.com/office/drawing/2014/main" id="{BD0E8A80-4BD9-4AEA-A233-8F69D25F0A55}"/>
              </a:ext>
            </a:extLst>
          </p:cNvPr>
          <p:cNvSpPr/>
          <p:nvPr/>
        </p:nvSpPr>
        <p:spPr>
          <a:xfrm>
            <a:off x="5899342" y="3240511"/>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6" name="Rectangle 135">
            <a:extLst>
              <a:ext uri="{FF2B5EF4-FFF2-40B4-BE49-F238E27FC236}">
                <a16:creationId xmlns:a16="http://schemas.microsoft.com/office/drawing/2014/main" id="{2628C5DC-AB32-43C5-95C3-932E995549B7}"/>
              </a:ext>
            </a:extLst>
          </p:cNvPr>
          <p:cNvSpPr/>
          <p:nvPr/>
        </p:nvSpPr>
        <p:spPr>
          <a:xfrm>
            <a:off x="6741617" y="3240511"/>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7" name="Rectangle 136">
            <a:extLst>
              <a:ext uri="{FF2B5EF4-FFF2-40B4-BE49-F238E27FC236}">
                <a16:creationId xmlns:a16="http://schemas.microsoft.com/office/drawing/2014/main" id="{CE2E68CF-55DC-4021-8EE5-6CA4FE596554}"/>
              </a:ext>
            </a:extLst>
          </p:cNvPr>
          <p:cNvSpPr/>
          <p:nvPr/>
        </p:nvSpPr>
        <p:spPr>
          <a:xfrm>
            <a:off x="7583892" y="3240511"/>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8" name="Rectangle 137">
            <a:extLst>
              <a:ext uri="{FF2B5EF4-FFF2-40B4-BE49-F238E27FC236}">
                <a16:creationId xmlns:a16="http://schemas.microsoft.com/office/drawing/2014/main" id="{3023F4B7-AE00-41CE-9032-5FEE4C1D4231}"/>
              </a:ext>
            </a:extLst>
          </p:cNvPr>
          <p:cNvSpPr/>
          <p:nvPr/>
        </p:nvSpPr>
        <p:spPr>
          <a:xfrm>
            <a:off x="8416791" y="3240426"/>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9" name="Rectangle 138">
            <a:extLst>
              <a:ext uri="{FF2B5EF4-FFF2-40B4-BE49-F238E27FC236}">
                <a16:creationId xmlns:a16="http://schemas.microsoft.com/office/drawing/2014/main" id="{8139E476-0F72-49EF-A6A2-2A6DD4E98E3C}"/>
              </a:ext>
            </a:extLst>
          </p:cNvPr>
          <p:cNvSpPr/>
          <p:nvPr/>
        </p:nvSpPr>
        <p:spPr>
          <a:xfrm>
            <a:off x="9266686" y="3240426"/>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0" name="Rectangle 139">
            <a:extLst>
              <a:ext uri="{FF2B5EF4-FFF2-40B4-BE49-F238E27FC236}">
                <a16:creationId xmlns:a16="http://schemas.microsoft.com/office/drawing/2014/main" id="{36A9CCAB-4D69-45B6-8529-F4D5578C1DD0}"/>
              </a:ext>
            </a:extLst>
          </p:cNvPr>
          <p:cNvSpPr/>
          <p:nvPr/>
        </p:nvSpPr>
        <p:spPr>
          <a:xfrm>
            <a:off x="4208746" y="4018111"/>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1" name="Rectangle 140">
            <a:extLst>
              <a:ext uri="{FF2B5EF4-FFF2-40B4-BE49-F238E27FC236}">
                <a16:creationId xmlns:a16="http://schemas.microsoft.com/office/drawing/2014/main" id="{7018074B-7348-45E2-B91D-E4958676F029}"/>
              </a:ext>
            </a:extLst>
          </p:cNvPr>
          <p:cNvSpPr/>
          <p:nvPr/>
        </p:nvSpPr>
        <p:spPr>
          <a:xfrm>
            <a:off x="5051987" y="4018111"/>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2" name="Rectangle 141">
            <a:extLst>
              <a:ext uri="{FF2B5EF4-FFF2-40B4-BE49-F238E27FC236}">
                <a16:creationId xmlns:a16="http://schemas.microsoft.com/office/drawing/2014/main" id="{A9D4175A-F5C4-4E5D-877F-E5B153B05B68}"/>
              </a:ext>
            </a:extLst>
          </p:cNvPr>
          <p:cNvSpPr/>
          <p:nvPr/>
        </p:nvSpPr>
        <p:spPr>
          <a:xfrm>
            <a:off x="5889182" y="4018111"/>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3" name="Rectangle 142">
            <a:extLst>
              <a:ext uri="{FF2B5EF4-FFF2-40B4-BE49-F238E27FC236}">
                <a16:creationId xmlns:a16="http://schemas.microsoft.com/office/drawing/2014/main" id="{D0B0892F-B299-4ABA-9ED6-542CE2773204}"/>
              </a:ext>
            </a:extLst>
          </p:cNvPr>
          <p:cNvSpPr/>
          <p:nvPr/>
        </p:nvSpPr>
        <p:spPr>
          <a:xfrm>
            <a:off x="6741617" y="4018111"/>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4" name="Rectangle 143">
            <a:extLst>
              <a:ext uri="{FF2B5EF4-FFF2-40B4-BE49-F238E27FC236}">
                <a16:creationId xmlns:a16="http://schemas.microsoft.com/office/drawing/2014/main" id="{87FF3A23-C3C0-44B2-A4A9-9D1C586A694A}"/>
              </a:ext>
            </a:extLst>
          </p:cNvPr>
          <p:cNvSpPr/>
          <p:nvPr/>
        </p:nvSpPr>
        <p:spPr>
          <a:xfrm>
            <a:off x="7583892" y="4018111"/>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5" name="Rectangle 144">
            <a:extLst>
              <a:ext uri="{FF2B5EF4-FFF2-40B4-BE49-F238E27FC236}">
                <a16:creationId xmlns:a16="http://schemas.microsoft.com/office/drawing/2014/main" id="{0BD2C60C-B5A4-4BED-B98D-815CD28CCB4D}"/>
              </a:ext>
            </a:extLst>
          </p:cNvPr>
          <p:cNvSpPr/>
          <p:nvPr/>
        </p:nvSpPr>
        <p:spPr>
          <a:xfrm>
            <a:off x="8426167" y="4018111"/>
            <a:ext cx="838800" cy="777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6" name="Rectangle 145">
            <a:extLst>
              <a:ext uri="{FF2B5EF4-FFF2-40B4-BE49-F238E27FC236}">
                <a16:creationId xmlns:a16="http://schemas.microsoft.com/office/drawing/2014/main" id="{5B2A8CA9-E415-40F8-8ED8-2CE91F1C15DC}"/>
              </a:ext>
            </a:extLst>
          </p:cNvPr>
          <p:cNvSpPr/>
          <p:nvPr/>
        </p:nvSpPr>
        <p:spPr>
          <a:xfrm>
            <a:off x="0" y="500955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400" b="1">
                <a:solidFill>
                  <a:srgbClr val="FF0000"/>
                </a:solidFill>
                <a:latin typeface="Verdana" panose="020B0604030504040204" pitchFamily="34" charset="0"/>
                <a:ea typeface="Verdana" panose="020B0604030504040204" pitchFamily="34" charset="0"/>
              </a:rPr>
              <a:t>2</a:t>
            </a:r>
            <a:r>
              <a:rPr lang="vi-VN" sz="4400" b="1">
                <a:solidFill>
                  <a:srgbClr val="FF0000"/>
                </a:solidFill>
                <a:latin typeface="Verdana" panose="020B0604030504040204" pitchFamily="34" charset="0"/>
                <a:ea typeface="Verdana" panose="020B0604030504040204" pitchFamily="34" charset="0"/>
              </a:rPr>
              <a:t>.	</a:t>
            </a:r>
            <a:r>
              <a:rPr lang="vi-VN" sz="4400" b="1">
                <a:solidFill>
                  <a:schemeClr val="tx1"/>
                </a:solidFill>
                <a:latin typeface="Verdana" panose="020B0604030504040204" pitchFamily="34" charset="0"/>
                <a:ea typeface="Verdana" panose="020B0604030504040204" pitchFamily="34" charset="0"/>
              </a:rPr>
              <a:t>CON ĐÃ TRUYỀN LẠI CHO HỌ LỜI CỦA CHA, VÀ … … ĐÃ GHÉT HỌ.</a:t>
            </a:r>
            <a:endParaRPr lang="en-US" sz="4400" b="1" dirty="0">
              <a:solidFill>
                <a:schemeClr val="tx1"/>
              </a:solidFill>
              <a:latin typeface="Verdana" panose="020B0604030504040204" pitchFamily="34" charset="0"/>
              <a:ea typeface="Verdana" panose="020B0604030504040204" pitchFamily="34" charset="0"/>
            </a:endParaRPr>
          </a:p>
        </p:txBody>
      </p:sp>
      <p:sp>
        <p:nvSpPr>
          <p:cNvPr id="147" name="Rectangle 146">
            <a:extLst>
              <a:ext uri="{FF2B5EF4-FFF2-40B4-BE49-F238E27FC236}">
                <a16:creationId xmlns:a16="http://schemas.microsoft.com/office/drawing/2014/main" id="{C9682FF6-76BA-446E-9E04-83A546A9CD8F}"/>
              </a:ext>
            </a:extLst>
          </p:cNvPr>
          <p:cNvSpPr/>
          <p:nvPr/>
        </p:nvSpPr>
        <p:spPr>
          <a:xfrm>
            <a:off x="0" y="500955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400" b="1">
                <a:solidFill>
                  <a:srgbClr val="FF0000"/>
                </a:solidFill>
                <a:latin typeface="Verdana" panose="020B0604030504040204" pitchFamily="34" charset="0"/>
                <a:ea typeface="Verdana" panose="020B0604030504040204" pitchFamily="34" charset="0"/>
              </a:rPr>
              <a:t>3</a:t>
            </a:r>
            <a:r>
              <a:rPr lang="vi-VN" sz="4400" b="1">
                <a:solidFill>
                  <a:srgbClr val="FF0000"/>
                </a:solidFill>
                <a:latin typeface="Verdana" panose="020B0604030504040204" pitchFamily="34" charset="0"/>
                <a:ea typeface="Verdana" panose="020B0604030504040204" pitchFamily="34" charset="0"/>
              </a:rPr>
              <a:t>.	</a:t>
            </a:r>
            <a:r>
              <a:rPr lang="vi-VN" sz="4400" b="1">
                <a:solidFill>
                  <a:schemeClr val="tx1"/>
                </a:solidFill>
                <a:latin typeface="Verdana" panose="020B0604030504040204" pitchFamily="34" charset="0"/>
                <a:ea typeface="Verdana" panose="020B0604030504040204" pitchFamily="34" charset="0"/>
              </a:rPr>
              <a:t>XIN CHA LẤY SỰ THẬT MÀ … … HỌ</a:t>
            </a:r>
            <a:r>
              <a:rPr lang="en-US" sz="4400" b="1">
                <a:solidFill>
                  <a:schemeClr val="tx1"/>
                </a:solidFill>
                <a:latin typeface="Verdana" panose="020B0604030504040204" pitchFamily="34" charset="0"/>
                <a:ea typeface="Verdana" panose="020B0604030504040204" pitchFamily="34" charset="0"/>
              </a:rPr>
              <a:t>.</a:t>
            </a:r>
            <a:endParaRPr lang="en-US" sz="4400" b="1" dirty="0">
              <a:solidFill>
                <a:schemeClr val="tx1"/>
              </a:solidFill>
              <a:latin typeface="Verdana" panose="020B0604030504040204" pitchFamily="34" charset="0"/>
              <a:ea typeface="Verdana" panose="020B0604030504040204" pitchFamily="34" charset="0"/>
            </a:endParaRPr>
          </a:p>
        </p:txBody>
      </p:sp>
      <p:sp>
        <p:nvSpPr>
          <p:cNvPr id="148" name="Rectangle 147">
            <a:extLst>
              <a:ext uri="{FF2B5EF4-FFF2-40B4-BE49-F238E27FC236}">
                <a16:creationId xmlns:a16="http://schemas.microsoft.com/office/drawing/2014/main" id="{780522B7-A99F-4345-B05A-2E98CF1524C9}"/>
              </a:ext>
            </a:extLst>
          </p:cNvPr>
          <p:cNvSpPr/>
          <p:nvPr/>
        </p:nvSpPr>
        <p:spPr>
          <a:xfrm>
            <a:off x="0" y="500955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4</a:t>
            </a:r>
            <a:r>
              <a:rPr lang="vi-VN" sz="4000" b="1">
                <a:solidFill>
                  <a:srgbClr val="FF0000"/>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CON ĐÃ CANH GIỮ, VÀ KHÔNG MỘT AI TRONG HỌ PHẢI HƯ MẤT, TRỪ ĐỨA CON HƯ HỎNG, ĐỂ … … LỜI KINH THÁNH.</a:t>
            </a:r>
            <a:endParaRPr lang="en-US" sz="4000" b="1" dirty="0">
              <a:solidFill>
                <a:schemeClr val="tx1"/>
              </a:solidFill>
              <a:latin typeface="Verdana" panose="020B0604030504040204" pitchFamily="34" charset="0"/>
              <a:ea typeface="Verdana" panose="020B0604030504040204" pitchFamily="34" charset="0"/>
            </a:endParaRPr>
          </a:p>
        </p:txBody>
      </p:sp>
      <p:sp>
        <p:nvSpPr>
          <p:cNvPr id="149" name="Rectangle 148">
            <a:extLst>
              <a:ext uri="{FF2B5EF4-FFF2-40B4-BE49-F238E27FC236}">
                <a16:creationId xmlns:a16="http://schemas.microsoft.com/office/drawing/2014/main" id="{F5771D88-0C0D-4F49-A3E2-7D882D82BB9C}"/>
              </a:ext>
            </a:extLst>
          </p:cNvPr>
          <p:cNvSpPr/>
          <p:nvPr/>
        </p:nvSpPr>
        <p:spPr>
          <a:xfrm>
            <a:off x="0" y="500955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5</a:t>
            </a:r>
            <a:r>
              <a:rPr lang="vi-VN" sz="4000" b="1">
                <a:solidFill>
                  <a:srgbClr val="FF0000"/>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LẠY CHA … …, XIN GÌN GIỮ CÁC MÔN ĐỆ TRONG DANH CHA MÀ CHA ĐÃ BAN CHO CON, CHÍ THÁNH</a:t>
            </a:r>
            <a:endParaRPr lang="en-US" sz="4000" b="1" dirty="0">
              <a:solidFill>
                <a:schemeClr val="tx1"/>
              </a:solidFill>
              <a:latin typeface="Verdana" panose="020B0604030504040204" pitchFamily="34" charset="0"/>
              <a:ea typeface="Verdana" panose="020B0604030504040204" pitchFamily="34" charset="0"/>
            </a:endParaRPr>
          </a:p>
        </p:txBody>
      </p:sp>
      <p:sp>
        <p:nvSpPr>
          <p:cNvPr id="150" name="Rectangle 149">
            <a:extLst>
              <a:ext uri="{FF2B5EF4-FFF2-40B4-BE49-F238E27FC236}">
                <a16:creationId xmlns:a16="http://schemas.microsoft.com/office/drawing/2014/main" id="{EEFBB6E7-5244-4551-BC89-E5510C0AF011}"/>
              </a:ext>
            </a:extLst>
          </p:cNvPr>
          <p:cNvSpPr/>
          <p:nvPr/>
        </p:nvSpPr>
        <p:spPr>
          <a:xfrm>
            <a:off x="7620" y="501717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6</a:t>
            </a:r>
            <a:r>
              <a:rPr lang="vi-VN" sz="4000" b="1">
                <a:solidFill>
                  <a:srgbClr val="FF0000"/>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CON ĐÃ CANH GIỮ, VÀ KHÔNG MỘT AI TRONG HỌ PHẢI HƯ MẤT, TRỪ ĐỨA CON … … </a:t>
            </a:r>
            <a:endParaRPr lang="en-US" sz="4000" b="1"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2673055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circle(in)">
                                      <p:cBhvr>
                                        <p:cTn id="7" dur="2000"/>
                                        <p:tgtEl>
                                          <p:spTgt spid="76"/>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58"/>
                                        </p:tgtEl>
                                        <p:attrNameLst>
                                          <p:attrName>style.color</p:attrName>
                                        </p:attrNameLst>
                                      </p:cBhvr>
                                      <p:to>
                                        <a:schemeClr val="accent2"/>
                                      </p:to>
                                    </p:animClr>
                                    <p:animClr clrSpc="rgb" dir="cw">
                                      <p:cBhvr>
                                        <p:cTn id="10" dur="500" fill="hold"/>
                                        <p:tgtEl>
                                          <p:spTgt spid="58"/>
                                        </p:tgtEl>
                                        <p:attrNameLst>
                                          <p:attrName>fillcolor</p:attrName>
                                        </p:attrNameLst>
                                      </p:cBhvr>
                                      <p:to>
                                        <a:schemeClr val="accent2"/>
                                      </p:to>
                                    </p:animClr>
                                    <p:set>
                                      <p:cBhvr>
                                        <p:cTn id="11" dur="500" fill="hold"/>
                                        <p:tgtEl>
                                          <p:spTgt spid="58"/>
                                        </p:tgtEl>
                                        <p:attrNameLst>
                                          <p:attrName>fill.type</p:attrName>
                                        </p:attrNameLst>
                                      </p:cBhvr>
                                      <p:to>
                                        <p:strVal val="solid"/>
                                      </p:to>
                                    </p:set>
                                    <p:set>
                                      <p:cBhvr>
                                        <p:cTn id="12" dur="500" fill="hold"/>
                                        <p:tgtEl>
                                          <p:spTgt spid="58"/>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65"/>
                                        </p:tgtEl>
                                        <p:attrNameLst>
                                          <p:attrName>style.color</p:attrName>
                                        </p:attrNameLst>
                                      </p:cBhvr>
                                      <p:to>
                                        <a:schemeClr val="accent2"/>
                                      </p:to>
                                    </p:animClr>
                                    <p:animClr clrSpc="rgb" dir="cw">
                                      <p:cBhvr>
                                        <p:cTn id="15" dur="500" fill="hold"/>
                                        <p:tgtEl>
                                          <p:spTgt spid="65"/>
                                        </p:tgtEl>
                                        <p:attrNameLst>
                                          <p:attrName>fillcolor</p:attrName>
                                        </p:attrNameLst>
                                      </p:cBhvr>
                                      <p:to>
                                        <a:schemeClr val="accent2"/>
                                      </p:to>
                                    </p:animClr>
                                    <p:set>
                                      <p:cBhvr>
                                        <p:cTn id="16" dur="500" fill="hold"/>
                                        <p:tgtEl>
                                          <p:spTgt spid="65"/>
                                        </p:tgtEl>
                                        <p:attrNameLst>
                                          <p:attrName>fill.type</p:attrName>
                                        </p:attrNameLst>
                                      </p:cBhvr>
                                      <p:to>
                                        <p:strVal val="solid"/>
                                      </p:to>
                                    </p:set>
                                    <p:set>
                                      <p:cBhvr>
                                        <p:cTn id="17" dur="500" fill="hold"/>
                                        <p:tgtEl>
                                          <p:spTgt spid="65"/>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67"/>
                                        </p:tgtEl>
                                        <p:attrNameLst>
                                          <p:attrName>style.color</p:attrName>
                                        </p:attrNameLst>
                                      </p:cBhvr>
                                      <p:to>
                                        <a:schemeClr val="accent2"/>
                                      </p:to>
                                    </p:animClr>
                                    <p:animClr clrSpc="rgb" dir="cw">
                                      <p:cBhvr>
                                        <p:cTn id="20" dur="500" fill="hold"/>
                                        <p:tgtEl>
                                          <p:spTgt spid="67"/>
                                        </p:tgtEl>
                                        <p:attrNameLst>
                                          <p:attrName>fillcolor</p:attrName>
                                        </p:attrNameLst>
                                      </p:cBhvr>
                                      <p:to>
                                        <a:schemeClr val="accent2"/>
                                      </p:to>
                                    </p:animClr>
                                    <p:set>
                                      <p:cBhvr>
                                        <p:cTn id="21" dur="500" fill="hold"/>
                                        <p:tgtEl>
                                          <p:spTgt spid="67"/>
                                        </p:tgtEl>
                                        <p:attrNameLst>
                                          <p:attrName>fill.type</p:attrName>
                                        </p:attrNameLst>
                                      </p:cBhvr>
                                      <p:to>
                                        <p:strVal val="solid"/>
                                      </p:to>
                                    </p:set>
                                    <p:set>
                                      <p:cBhvr>
                                        <p:cTn id="22" dur="500" fill="hold"/>
                                        <p:tgtEl>
                                          <p:spTgt spid="67"/>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68"/>
                                        </p:tgtEl>
                                        <p:attrNameLst>
                                          <p:attrName>style.color</p:attrName>
                                        </p:attrNameLst>
                                      </p:cBhvr>
                                      <p:to>
                                        <a:schemeClr val="accent2"/>
                                      </p:to>
                                    </p:animClr>
                                    <p:animClr clrSpc="rgb" dir="cw">
                                      <p:cBhvr>
                                        <p:cTn id="25" dur="500" fill="hold"/>
                                        <p:tgtEl>
                                          <p:spTgt spid="68"/>
                                        </p:tgtEl>
                                        <p:attrNameLst>
                                          <p:attrName>fillcolor</p:attrName>
                                        </p:attrNameLst>
                                      </p:cBhvr>
                                      <p:to>
                                        <a:schemeClr val="accent2"/>
                                      </p:to>
                                    </p:animClr>
                                    <p:set>
                                      <p:cBhvr>
                                        <p:cTn id="26" dur="500" fill="hold"/>
                                        <p:tgtEl>
                                          <p:spTgt spid="68"/>
                                        </p:tgtEl>
                                        <p:attrNameLst>
                                          <p:attrName>fill.type</p:attrName>
                                        </p:attrNameLst>
                                      </p:cBhvr>
                                      <p:to>
                                        <p:strVal val="solid"/>
                                      </p:to>
                                    </p:set>
                                    <p:set>
                                      <p:cBhvr>
                                        <p:cTn id="27" dur="500" fill="hold"/>
                                        <p:tgtEl>
                                          <p:spTgt spid="68"/>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69"/>
                                        </p:tgtEl>
                                        <p:attrNameLst>
                                          <p:attrName>style.color</p:attrName>
                                        </p:attrNameLst>
                                      </p:cBhvr>
                                      <p:to>
                                        <a:schemeClr val="accent2"/>
                                      </p:to>
                                    </p:animClr>
                                    <p:animClr clrSpc="rgb" dir="cw">
                                      <p:cBhvr>
                                        <p:cTn id="30" dur="500" fill="hold"/>
                                        <p:tgtEl>
                                          <p:spTgt spid="69"/>
                                        </p:tgtEl>
                                        <p:attrNameLst>
                                          <p:attrName>fillcolor</p:attrName>
                                        </p:attrNameLst>
                                      </p:cBhvr>
                                      <p:to>
                                        <a:schemeClr val="accent2"/>
                                      </p:to>
                                    </p:animClr>
                                    <p:set>
                                      <p:cBhvr>
                                        <p:cTn id="31" dur="500" fill="hold"/>
                                        <p:tgtEl>
                                          <p:spTgt spid="69"/>
                                        </p:tgtEl>
                                        <p:attrNameLst>
                                          <p:attrName>fill.type</p:attrName>
                                        </p:attrNameLst>
                                      </p:cBhvr>
                                      <p:to>
                                        <p:strVal val="solid"/>
                                      </p:to>
                                    </p:set>
                                    <p:set>
                                      <p:cBhvr>
                                        <p:cTn id="32" dur="500" fill="hold"/>
                                        <p:tgtEl>
                                          <p:spTgt spid="69"/>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70"/>
                                        </p:tgtEl>
                                        <p:attrNameLst>
                                          <p:attrName>style.color</p:attrName>
                                        </p:attrNameLst>
                                      </p:cBhvr>
                                      <p:to>
                                        <a:schemeClr val="accent2"/>
                                      </p:to>
                                    </p:animClr>
                                    <p:animClr clrSpc="rgb" dir="cw">
                                      <p:cBhvr>
                                        <p:cTn id="35" dur="500" fill="hold"/>
                                        <p:tgtEl>
                                          <p:spTgt spid="70"/>
                                        </p:tgtEl>
                                        <p:attrNameLst>
                                          <p:attrName>fillcolor</p:attrName>
                                        </p:attrNameLst>
                                      </p:cBhvr>
                                      <p:to>
                                        <a:schemeClr val="accent2"/>
                                      </p:to>
                                    </p:animClr>
                                    <p:set>
                                      <p:cBhvr>
                                        <p:cTn id="36" dur="500" fill="hold"/>
                                        <p:tgtEl>
                                          <p:spTgt spid="70"/>
                                        </p:tgtEl>
                                        <p:attrNameLst>
                                          <p:attrName>fill.type</p:attrName>
                                        </p:attrNameLst>
                                      </p:cBhvr>
                                      <p:to>
                                        <p:strVal val="solid"/>
                                      </p:to>
                                    </p:set>
                                    <p:set>
                                      <p:cBhvr>
                                        <p:cTn id="37" dur="500" fill="hold"/>
                                        <p:tgtEl>
                                          <p:spTgt spid="70"/>
                                        </p:tgtEl>
                                        <p:attrNameLst>
                                          <p:attrName>fill.on</p:attrName>
                                        </p:attrNameLst>
                                      </p:cBhvr>
                                      <p:to>
                                        <p:strVal val="true"/>
                                      </p:to>
                                    </p:set>
                                  </p:childTnLst>
                                </p:cTn>
                              </p:par>
                              <p:par>
                                <p:cTn id="38" presetID="19" presetClass="emph" presetSubtype="0" fill="hold" grpId="0" nodeType="withEffect">
                                  <p:stCondLst>
                                    <p:cond delay="0"/>
                                  </p:stCondLst>
                                  <p:childTnLst>
                                    <p:animClr clrSpc="rgb" dir="cw">
                                      <p:cBhvr override="childStyle">
                                        <p:cTn id="39" dur="500" fill="hold"/>
                                        <p:tgtEl>
                                          <p:spTgt spid="71"/>
                                        </p:tgtEl>
                                        <p:attrNameLst>
                                          <p:attrName>style.color</p:attrName>
                                        </p:attrNameLst>
                                      </p:cBhvr>
                                      <p:to>
                                        <a:schemeClr val="accent2"/>
                                      </p:to>
                                    </p:animClr>
                                    <p:animClr clrSpc="rgb" dir="cw">
                                      <p:cBhvr>
                                        <p:cTn id="40" dur="500" fill="hold"/>
                                        <p:tgtEl>
                                          <p:spTgt spid="71"/>
                                        </p:tgtEl>
                                        <p:attrNameLst>
                                          <p:attrName>fillcolor</p:attrName>
                                        </p:attrNameLst>
                                      </p:cBhvr>
                                      <p:to>
                                        <a:schemeClr val="accent2"/>
                                      </p:to>
                                    </p:animClr>
                                    <p:set>
                                      <p:cBhvr>
                                        <p:cTn id="41" dur="500" fill="hold"/>
                                        <p:tgtEl>
                                          <p:spTgt spid="71"/>
                                        </p:tgtEl>
                                        <p:attrNameLst>
                                          <p:attrName>fill.type</p:attrName>
                                        </p:attrNameLst>
                                      </p:cBhvr>
                                      <p:to>
                                        <p:strVal val="solid"/>
                                      </p:to>
                                    </p:set>
                                    <p:set>
                                      <p:cBhvr>
                                        <p:cTn id="42" dur="500" fill="hold"/>
                                        <p:tgtEl>
                                          <p:spTgt spid="71"/>
                                        </p:tgtEl>
                                        <p:attrNameLst>
                                          <p:attrName>fill.on</p:attrName>
                                        </p:attrNameLst>
                                      </p:cBhvr>
                                      <p:to>
                                        <p:strVal val="true"/>
                                      </p:to>
                                    </p:set>
                                  </p:childTnLst>
                                </p:cTn>
                              </p:par>
                            </p:childTnLst>
                          </p:cTn>
                        </p:par>
                      </p:childTnLst>
                    </p:cTn>
                  </p:par>
                  <p:par>
                    <p:cTn id="43" fill="hold">
                      <p:stCondLst>
                        <p:cond delay="indefinite"/>
                      </p:stCondLst>
                      <p:childTnLst>
                        <p:par>
                          <p:cTn id="44" fill="hold">
                            <p:stCondLst>
                              <p:cond delay="0"/>
                            </p:stCondLst>
                            <p:childTnLst>
                              <p:par>
                                <p:cTn id="45" presetID="6" presetClass="exit" presetSubtype="32" fill="hold" grpId="1" nodeType="clickEffect">
                                  <p:stCondLst>
                                    <p:cond delay="0"/>
                                  </p:stCondLst>
                                  <p:childTnLst>
                                    <p:animEffect transition="out" filter="circle(out)">
                                      <p:cBhvr>
                                        <p:cTn id="46" dur="2000"/>
                                        <p:tgtEl>
                                          <p:spTgt spid="58"/>
                                        </p:tgtEl>
                                      </p:cBhvr>
                                    </p:animEffect>
                                    <p:set>
                                      <p:cBhvr>
                                        <p:cTn id="47" dur="1" fill="hold">
                                          <p:stCondLst>
                                            <p:cond delay="1999"/>
                                          </p:stCondLst>
                                        </p:cTn>
                                        <p:tgtEl>
                                          <p:spTgt spid="58"/>
                                        </p:tgtEl>
                                        <p:attrNameLst>
                                          <p:attrName>style.visibility</p:attrName>
                                        </p:attrNameLst>
                                      </p:cBhvr>
                                      <p:to>
                                        <p:strVal val="hidden"/>
                                      </p:to>
                                    </p:set>
                                  </p:childTnLst>
                                </p:cTn>
                              </p:par>
                              <p:par>
                                <p:cTn id="48" presetID="6" presetClass="exit" presetSubtype="32" fill="hold" grpId="1" nodeType="withEffect">
                                  <p:stCondLst>
                                    <p:cond delay="0"/>
                                  </p:stCondLst>
                                  <p:childTnLst>
                                    <p:animEffect transition="out" filter="circle(out)">
                                      <p:cBhvr>
                                        <p:cTn id="49" dur="2000"/>
                                        <p:tgtEl>
                                          <p:spTgt spid="65"/>
                                        </p:tgtEl>
                                      </p:cBhvr>
                                    </p:animEffect>
                                    <p:set>
                                      <p:cBhvr>
                                        <p:cTn id="50" dur="1" fill="hold">
                                          <p:stCondLst>
                                            <p:cond delay="1999"/>
                                          </p:stCondLst>
                                        </p:cTn>
                                        <p:tgtEl>
                                          <p:spTgt spid="65"/>
                                        </p:tgtEl>
                                        <p:attrNameLst>
                                          <p:attrName>style.visibility</p:attrName>
                                        </p:attrNameLst>
                                      </p:cBhvr>
                                      <p:to>
                                        <p:strVal val="hidden"/>
                                      </p:to>
                                    </p:set>
                                  </p:childTnLst>
                                </p:cTn>
                              </p:par>
                              <p:par>
                                <p:cTn id="51" presetID="6" presetClass="exit" presetSubtype="32" fill="hold" grpId="1" nodeType="withEffect">
                                  <p:stCondLst>
                                    <p:cond delay="0"/>
                                  </p:stCondLst>
                                  <p:childTnLst>
                                    <p:animEffect transition="out" filter="circle(out)">
                                      <p:cBhvr>
                                        <p:cTn id="52" dur="2000"/>
                                        <p:tgtEl>
                                          <p:spTgt spid="67"/>
                                        </p:tgtEl>
                                      </p:cBhvr>
                                    </p:animEffect>
                                    <p:set>
                                      <p:cBhvr>
                                        <p:cTn id="53" dur="1" fill="hold">
                                          <p:stCondLst>
                                            <p:cond delay="1999"/>
                                          </p:stCondLst>
                                        </p:cTn>
                                        <p:tgtEl>
                                          <p:spTgt spid="67"/>
                                        </p:tgtEl>
                                        <p:attrNameLst>
                                          <p:attrName>style.visibility</p:attrName>
                                        </p:attrNameLst>
                                      </p:cBhvr>
                                      <p:to>
                                        <p:strVal val="hidden"/>
                                      </p:to>
                                    </p:set>
                                  </p:childTnLst>
                                </p:cTn>
                              </p:par>
                              <p:par>
                                <p:cTn id="54" presetID="6" presetClass="exit" presetSubtype="32" fill="hold" grpId="1" nodeType="withEffect">
                                  <p:stCondLst>
                                    <p:cond delay="0"/>
                                  </p:stCondLst>
                                  <p:childTnLst>
                                    <p:animEffect transition="out" filter="circle(out)">
                                      <p:cBhvr>
                                        <p:cTn id="55" dur="2000"/>
                                        <p:tgtEl>
                                          <p:spTgt spid="68"/>
                                        </p:tgtEl>
                                      </p:cBhvr>
                                    </p:animEffect>
                                    <p:set>
                                      <p:cBhvr>
                                        <p:cTn id="56" dur="1" fill="hold">
                                          <p:stCondLst>
                                            <p:cond delay="1999"/>
                                          </p:stCondLst>
                                        </p:cTn>
                                        <p:tgtEl>
                                          <p:spTgt spid="68"/>
                                        </p:tgtEl>
                                        <p:attrNameLst>
                                          <p:attrName>style.visibility</p:attrName>
                                        </p:attrNameLst>
                                      </p:cBhvr>
                                      <p:to>
                                        <p:strVal val="hidden"/>
                                      </p:to>
                                    </p:set>
                                  </p:childTnLst>
                                </p:cTn>
                              </p:par>
                              <p:par>
                                <p:cTn id="57" presetID="6" presetClass="exit" presetSubtype="32" fill="hold" grpId="1" nodeType="withEffect">
                                  <p:stCondLst>
                                    <p:cond delay="0"/>
                                  </p:stCondLst>
                                  <p:childTnLst>
                                    <p:animEffect transition="out" filter="circle(out)">
                                      <p:cBhvr>
                                        <p:cTn id="58" dur="2000"/>
                                        <p:tgtEl>
                                          <p:spTgt spid="69"/>
                                        </p:tgtEl>
                                      </p:cBhvr>
                                    </p:animEffect>
                                    <p:set>
                                      <p:cBhvr>
                                        <p:cTn id="59" dur="1" fill="hold">
                                          <p:stCondLst>
                                            <p:cond delay="1999"/>
                                          </p:stCondLst>
                                        </p:cTn>
                                        <p:tgtEl>
                                          <p:spTgt spid="69"/>
                                        </p:tgtEl>
                                        <p:attrNameLst>
                                          <p:attrName>style.visibility</p:attrName>
                                        </p:attrNameLst>
                                      </p:cBhvr>
                                      <p:to>
                                        <p:strVal val="hidden"/>
                                      </p:to>
                                    </p:set>
                                  </p:childTnLst>
                                </p:cTn>
                              </p:par>
                              <p:par>
                                <p:cTn id="60" presetID="6" presetClass="exit" presetSubtype="32" fill="hold" grpId="1" nodeType="withEffect">
                                  <p:stCondLst>
                                    <p:cond delay="0"/>
                                  </p:stCondLst>
                                  <p:childTnLst>
                                    <p:animEffect transition="out" filter="circle(out)">
                                      <p:cBhvr>
                                        <p:cTn id="61" dur="2000"/>
                                        <p:tgtEl>
                                          <p:spTgt spid="70"/>
                                        </p:tgtEl>
                                      </p:cBhvr>
                                    </p:animEffect>
                                    <p:set>
                                      <p:cBhvr>
                                        <p:cTn id="62" dur="1" fill="hold">
                                          <p:stCondLst>
                                            <p:cond delay="1999"/>
                                          </p:stCondLst>
                                        </p:cTn>
                                        <p:tgtEl>
                                          <p:spTgt spid="70"/>
                                        </p:tgtEl>
                                        <p:attrNameLst>
                                          <p:attrName>style.visibility</p:attrName>
                                        </p:attrNameLst>
                                      </p:cBhvr>
                                      <p:to>
                                        <p:strVal val="hidden"/>
                                      </p:to>
                                    </p:set>
                                  </p:childTnLst>
                                </p:cTn>
                              </p:par>
                              <p:par>
                                <p:cTn id="63" presetID="6" presetClass="exit" presetSubtype="32" fill="hold" grpId="1" nodeType="withEffect">
                                  <p:stCondLst>
                                    <p:cond delay="0"/>
                                  </p:stCondLst>
                                  <p:childTnLst>
                                    <p:animEffect transition="out" filter="circle(out)">
                                      <p:cBhvr>
                                        <p:cTn id="64" dur="2000"/>
                                        <p:tgtEl>
                                          <p:spTgt spid="71"/>
                                        </p:tgtEl>
                                      </p:cBhvr>
                                    </p:animEffect>
                                    <p:set>
                                      <p:cBhvr>
                                        <p:cTn id="65" dur="1" fill="hold">
                                          <p:stCondLst>
                                            <p:cond delay="1999"/>
                                          </p:stCondLst>
                                        </p:cTn>
                                        <p:tgtEl>
                                          <p:spTgt spid="71"/>
                                        </p:tgtEl>
                                        <p:attrNameLst>
                                          <p:attrName>style.visibility</p:attrName>
                                        </p:attrNameLst>
                                      </p:cBhvr>
                                      <p:to>
                                        <p:strVal val="hidden"/>
                                      </p:to>
                                    </p:set>
                                  </p:childTnLst>
                                </p:cTn>
                              </p:par>
                              <p:par>
                                <p:cTn id="66" presetID="6" presetClass="exit" presetSubtype="32" fill="hold" grpId="1" nodeType="withEffect">
                                  <p:stCondLst>
                                    <p:cond delay="0"/>
                                  </p:stCondLst>
                                  <p:childTnLst>
                                    <p:animEffect transition="out" filter="circle(out)">
                                      <p:cBhvr>
                                        <p:cTn id="67" dur="2000"/>
                                        <p:tgtEl>
                                          <p:spTgt spid="76"/>
                                        </p:tgtEl>
                                      </p:cBhvr>
                                    </p:animEffect>
                                    <p:set>
                                      <p:cBhvr>
                                        <p:cTn id="68" dur="1" fill="hold">
                                          <p:stCondLst>
                                            <p:cond delay="1999"/>
                                          </p:stCondLst>
                                        </p:cTn>
                                        <p:tgtEl>
                                          <p:spTgt spid="7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69" restart="whenNotActive" fill="hold" evtFilter="cancelBubble" nodeType="interactiveSeq">
                <p:stCondLst>
                  <p:cond evt="onClick" delay="0">
                    <p:tgtEl>
                      <p:spTgt spid="20"/>
                    </p:tgtEl>
                  </p:cond>
                </p:stCondLst>
                <p:endSync evt="end" delay="0">
                  <p:rtn val="all"/>
                </p:endSync>
                <p:childTnLst>
                  <p:par>
                    <p:cTn id="70" fill="hold">
                      <p:stCondLst>
                        <p:cond delay="0"/>
                      </p:stCondLst>
                      <p:childTnLst>
                        <p:par>
                          <p:cTn id="71" fill="hold">
                            <p:stCondLst>
                              <p:cond delay="0"/>
                            </p:stCondLst>
                            <p:childTnLst>
                              <p:par>
                                <p:cTn id="72" presetID="6" presetClass="entr" presetSubtype="16" fill="hold" grpId="0" nodeType="clickEffect">
                                  <p:stCondLst>
                                    <p:cond delay="0"/>
                                  </p:stCondLst>
                                  <p:childTnLst>
                                    <p:set>
                                      <p:cBhvr>
                                        <p:cTn id="73" dur="1" fill="hold">
                                          <p:stCondLst>
                                            <p:cond delay="0"/>
                                          </p:stCondLst>
                                        </p:cTn>
                                        <p:tgtEl>
                                          <p:spTgt spid="146"/>
                                        </p:tgtEl>
                                        <p:attrNameLst>
                                          <p:attrName>style.visibility</p:attrName>
                                        </p:attrNameLst>
                                      </p:cBhvr>
                                      <p:to>
                                        <p:strVal val="visible"/>
                                      </p:to>
                                    </p:set>
                                    <p:animEffect transition="in" filter="circle(in)">
                                      <p:cBhvr>
                                        <p:cTn id="74" dur="2000"/>
                                        <p:tgtEl>
                                          <p:spTgt spid="146"/>
                                        </p:tgtEl>
                                      </p:cBhvr>
                                    </p:animEffect>
                                  </p:childTnLst>
                                </p:cTn>
                              </p:par>
                              <p:par>
                                <p:cTn id="75" presetID="19" presetClass="emph" presetSubtype="0" fill="hold" grpId="0" nodeType="withEffect">
                                  <p:stCondLst>
                                    <p:cond delay="0"/>
                                  </p:stCondLst>
                                  <p:childTnLst>
                                    <p:animClr clrSpc="rgb" dir="cw">
                                      <p:cBhvr override="childStyle">
                                        <p:cTn id="76" dur="500" fill="hold"/>
                                        <p:tgtEl>
                                          <p:spTgt spid="59"/>
                                        </p:tgtEl>
                                        <p:attrNameLst>
                                          <p:attrName>style.color</p:attrName>
                                        </p:attrNameLst>
                                      </p:cBhvr>
                                      <p:to>
                                        <a:schemeClr val="accent2"/>
                                      </p:to>
                                    </p:animClr>
                                    <p:animClr clrSpc="rgb" dir="cw">
                                      <p:cBhvr>
                                        <p:cTn id="77" dur="500" fill="hold"/>
                                        <p:tgtEl>
                                          <p:spTgt spid="59"/>
                                        </p:tgtEl>
                                        <p:attrNameLst>
                                          <p:attrName>fillcolor</p:attrName>
                                        </p:attrNameLst>
                                      </p:cBhvr>
                                      <p:to>
                                        <a:schemeClr val="accent2"/>
                                      </p:to>
                                    </p:animClr>
                                    <p:set>
                                      <p:cBhvr>
                                        <p:cTn id="78" dur="500" fill="hold"/>
                                        <p:tgtEl>
                                          <p:spTgt spid="59"/>
                                        </p:tgtEl>
                                        <p:attrNameLst>
                                          <p:attrName>fill.type</p:attrName>
                                        </p:attrNameLst>
                                      </p:cBhvr>
                                      <p:to>
                                        <p:strVal val="solid"/>
                                      </p:to>
                                    </p:set>
                                    <p:set>
                                      <p:cBhvr>
                                        <p:cTn id="79" dur="500" fill="hold"/>
                                        <p:tgtEl>
                                          <p:spTgt spid="59"/>
                                        </p:tgtEl>
                                        <p:attrNameLst>
                                          <p:attrName>fill.on</p:attrName>
                                        </p:attrNameLst>
                                      </p:cBhvr>
                                      <p:to>
                                        <p:strVal val="true"/>
                                      </p:to>
                                    </p:set>
                                  </p:childTnLst>
                                </p:cTn>
                              </p:par>
                              <p:par>
                                <p:cTn id="80" presetID="19" presetClass="emph" presetSubtype="0" fill="hold" grpId="0" nodeType="withEffect">
                                  <p:stCondLst>
                                    <p:cond delay="0"/>
                                  </p:stCondLst>
                                  <p:childTnLst>
                                    <p:animClr clrSpc="rgb" dir="cw">
                                      <p:cBhvr override="childStyle">
                                        <p:cTn id="81" dur="500" fill="hold"/>
                                        <p:tgtEl>
                                          <p:spTgt spid="60"/>
                                        </p:tgtEl>
                                        <p:attrNameLst>
                                          <p:attrName>style.color</p:attrName>
                                        </p:attrNameLst>
                                      </p:cBhvr>
                                      <p:to>
                                        <a:schemeClr val="accent2"/>
                                      </p:to>
                                    </p:animClr>
                                    <p:animClr clrSpc="rgb" dir="cw">
                                      <p:cBhvr>
                                        <p:cTn id="82" dur="500" fill="hold"/>
                                        <p:tgtEl>
                                          <p:spTgt spid="60"/>
                                        </p:tgtEl>
                                        <p:attrNameLst>
                                          <p:attrName>fillcolor</p:attrName>
                                        </p:attrNameLst>
                                      </p:cBhvr>
                                      <p:to>
                                        <a:schemeClr val="accent2"/>
                                      </p:to>
                                    </p:animClr>
                                    <p:set>
                                      <p:cBhvr>
                                        <p:cTn id="83" dur="500" fill="hold"/>
                                        <p:tgtEl>
                                          <p:spTgt spid="60"/>
                                        </p:tgtEl>
                                        <p:attrNameLst>
                                          <p:attrName>fill.type</p:attrName>
                                        </p:attrNameLst>
                                      </p:cBhvr>
                                      <p:to>
                                        <p:strVal val="solid"/>
                                      </p:to>
                                    </p:set>
                                    <p:set>
                                      <p:cBhvr>
                                        <p:cTn id="84" dur="500" fill="hold"/>
                                        <p:tgtEl>
                                          <p:spTgt spid="60"/>
                                        </p:tgtEl>
                                        <p:attrNameLst>
                                          <p:attrName>fill.on</p:attrName>
                                        </p:attrNameLst>
                                      </p:cBhvr>
                                      <p:to>
                                        <p:strVal val="true"/>
                                      </p:to>
                                    </p:set>
                                  </p:childTnLst>
                                </p:cTn>
                              </p:par>
                              <p:par>
                                <p:cTn id="85" presetID="19" presetClass="emph" presetSubtype="0" fill="hold" grpId="0" nodeType="withEffect">
                                  <p:stCondLst>
                                    <p:cond delay="0"/>
                                  </p:stCondLst>
                                  <p:childTnLst>
                                    <p:animClr clrSpc="rgb" dir="cw">
                                      <p:cBhvr override="childStyle">
                                        <p:cTn id="86" dur="500" fill="hold"/>
                                        <p:tgtEl>
                                          <p:spTgt spid="61"/>
                                        </p:tgtEl>
                                        <p:attrNameLst>
                                          <p:attrName>style.color</p:attrName>
                                        </p:attrNameLst>
                                      </p:cBhvr>
                                      <p:to>
                                        <a:schemeClr val="accent2"/>
                                      </p:to>
                                    </p:animClr>
                                    <p:animClr clrSpc="rgb" dir="cw">
                                      <p:cBhvr>
                                        <p:cTn id="87" dur="500" fill="hold"/>
                                        <p:tgtEl>
                                          <p:spTgt spid="61"/>
                                        </p:tgtEl>
                                        <p:attrNameLst>
                                          <p:attrName>fillcolor</p:attrName>
                                        </p:attrNameLst>
                                      </p:cBhvr>
                                      <p:to>
                                        <a:schemeClr val="accent2"/>
                                      </p:to>
                                    </p:animClr>
                                    <p:set>
                                      <p:cBhvr>
                                        <p:cTn id="88" dur="500" fill="hold"/>
                                        <p:tgtEl>
                                          <p:spTgt spid="61"/>
                                        </p:tgtEl>
                                        <p:attrNameLst>
                                          <p:attrName>fill.type</p:attrName>
                                        </p:attrNameLst>
                                      </p:cBhvr>
                                      <p:to>
                                        <p:strVal val="solid"/>
                                      </p:to>
                                    </p:set>
                                    <p:set>
                                      <p:cBhvr>
                                        <p:cTn id="89" dur="500" fill="hold"/>
                                        <p:tgtEl>
                                          <p:spTgt spid="61"/>
                                        </p:tgtEl>
                                        <p:attrNameLst>
                                          <p:attrName>fill.on</p:attrName>
                                        </p:attrNameLst>
                                      </p:cBhvr>
                                      <p:to>
                                        <p:strVal val="true"/>
                                      </p:to>
                                    </p:set>
                                  </p:childTnLst>
                                </p:cTn>
                              </p:par>
                              <p:par>
                                <p:cTn id="90" presetID="19" presetClass="emph" presetSubtype="0" fill="hold" grpId="0" nodeType="withEffect">
                                  <p:stCondLst>
                                    <p:cond delay="0"/>
                                  </p:stCondLst>
                                  <p:childTnLst>
                                    <p:animClr clrSpc="rgb" dir="cw">
                                      <p:cBhvr override="childStyle">
                                        <p:cTn id="91" dur="500" fill="hold"/>
                                        <p:tgtEl>
                                          <p:spTgt spid="62"/>
                                        </p:tgtEl>
                                        <p:attrNameLst>
                                          <p:attrName>style.color</p:attrName>
                                        </p:attrNameLst>
                                      </p:cBhvr>
                                      <p:to>
                                        <a:schemeClr val="accent2"/>
                                      </p:to>
                                    </p:animClr>
                                    <p:animClr clrSpc="rgb" dir="cw">
                                      <p:cBhvr>
                                        <p:cTn id="92" dur="500" fill="hold"/>
                                        <p:tgtEl>
                                          <p:spTgt spid="62"/>
                                        </p:tgtEl>
                                        <p:attrNameLst>
                                          <p:attrName>fillcolor</p:attrName>
                                        </p:attrNameLst>
                                      </p:cBhvr>
                                      <p:to>
                                        <a:schemeClr val="accent2"/>
                                      </p:to>
                                    </p:animClr>
                                    <p:set>
                                      <p:cBhvr>
                                        <p:cTn id="93" dur="500" fill="hold"/>
                                        <p:tgtEl>
                                          <p:spTgt spid="62"/>
                                        </p:tgtEl>
                                        <p:attrNameLst>
                                          <p:attrName>fill.type</p:attrName>
                                        </p:attrNameLst>
                                      </p:cBhvr>
                                      <p:to>
                                        <p:strVal val="solid"/>
                                      </p:to>
                                    </p:set>
                                    <p:set>
                                      <p:cBhvr>
                                        <p:cTn id="94" dur="500" fill="hold"/>
                                        <p:tgtEl>
                                          <p:spTgt spid="62"/>
                                        </p:tgtEl>
                                        <p:attrNameLst>
                                          <p:attrName>fill.on</p:attrName>
                                        </p:attrNameLst>
                                      </p:cBhvr>
                                      <p:to>
                                        <p:strVal val="true"/>
                                      </p:to>
                                    </p:set>
                                  </p:childTnLst>
                                </p:cTn>
                              </p:par>
                              <p:par>
                                <p:cTn id="95" presetID="19" presetClass="emph" presetSubtype="0" fill="hold" grpId="0" nodeType="withEffect">
                                  <p:stCondLst>
                                    <p:cond delay="0"/>
                                  </p:stCondLst>
                                  <p:childTnLst>
                                    <p:animClr clrSpc="rgb" dir="cw">
                                      <p:cBhvr override="childStyle">
                                        <p:cTn id="96" dur="500" fill="hold"/>
                                        <p:tgtEl>
                                          <p:spTgt spid="63"/>
                                        </p:tgtEl>
                                        <p:attrNameLst>
                                          <p:attrName>style.color</p:attrName>
                                        </p:attrNameLst>
                                      </p:cBhvr>
                                      <p:to>
                                        <a:schemeClr val="accent2"/>
                                      </p:to>
                                    </p:animClr>
                                    <p:animClr clrSpc="rgb" dir="cw">
                                      <p:cBhvr>
                                        <p:cTn id="97" dur="500" fill="hold"/>
                                        <p:tgtEl>
                                          <p:spTgt spid="63"/>
                                        </p:tgtEl>
                                        <p:attrNameLst>
                                          <p:attrName>fillcolor</p:attrName>
                                        </p:attrNameLst>
                                      </p:cBhvr>
                                      <p:to>
                                        <a:schemeClr val="accent2"/>
                                      </p:to>
                                    </p:animClr>
                                    <p:set>
                                      <p:cBhvr>
                                        <p:cTn id="98" dur="500" fill="hold"/>
                                        <p:tgtEl>
                                          <p:spTgt spid="63"/>
                                        </p:tgtEl>
                                        <p:attrNameLst>
                                          <p:attrName>fill.type</p:attrName>
                                        </p:attrNameLst>
                                      </p:cBhvr>
                                      <p:to>
                                        <p:strVal val="solid"/>
                                      </p:to>
                                    </p:set>
                                    <p:set>
                                      <p:cBhvr>
                                        <p:cTn id="99" dur="500" fill="hold"/>
                                        <p:tgtEl>
                                          <p:spTgt spid="63"/>
                                        </p:tgtEl>
                                        <p:attrNameLst>
                                          <p:attrName>fill.on</p:attrName>
                                        </p:attrNameLst>
                                      </p:cBhvr>
                                      <p:to>
                                        <p:strVal val="true"/>
                                      </p:to>
                                    </p:set>
                                  </p:childTnLst>
                                </p:cTn>
                              </p:par>
                              <p:par>
                                <p:cTn id="100" presetID="19" presetClass="emph" presetSubtype="0" fill="hold" grpId="0" nodeType="withEffect">
                                  <p:stCondLst>
                                    <p:cond delay="0"/>
                                  </p:stCondLst>
                                  <p:childTnLst>
                                    <p:animClr clrSpc="rgb" dir="cw">
                                      <p:cBhvr override="childStyle">
                                        <p:cTn id="101" dur="500" fill="hold"/>
                                        <p:tgtEl>
                                          <p:spTgt spid="64"/>
                                        </p:tgtEl>
                                        <p:attrNameLst>
                                          <p:attrName>style.color</p:attrName>
                                        </p:attrNameLst>
                                      </p:cBhvr>
                                      <p:to>
                                        <a:schemeClr val="accent2"/>
                                      </p:to>
                                    </p:animClr>
                                    <p:animClr clrSpc="rgb" dir="cw">
                                      <p:cBhvr>
                                        <p:cTn id="102" dur="500" fill="hold"/>
                                        <p:tgtEl>
                                          <p:spTgt spid="64"/>
                                        </p:tgtEl>
                                        <p:attrNameLst>
                                          <p:attrName>fillcolor</p:attrName>
                                        </p:attrNameLst>
                                      </p:cBhvr>
                                      <p:to>
                                        <a:schemeClr val="accent2"/>
                                      </p:to>
                                    </p:animClr>
                                    <p:set>
                                      <p:cBhvr>
                                        <p:cTn id="103" dur="500" fill="hold"/>
                                        <p:tgtEl>
                                          <p:spTgt spid="64"/>
                                        </p:tgtEl>
                                        <p:attrNameLst>
                                          <p:attrName>fill.type</p:attrName>
                                        </p:attrNameLst>
                                      </p:cBhvr>
                                      <p:to>
                                        <p:strVal val="solid"/>
                                      </p:to>
                                    </p:set>
                                    <p:set>
                                      <p:cBhvr>
                                        <p:cTn id="104" dur="500" fill="hold"/>
                                        <p:tgtEl>
                                          <p:spTgt spid="64"/>
                                        </p:tgtEl>
                                        <p:attrNameLst>
                                          <p:attrName>fill.on</p:attrName>
                                        </p:attrNameLst>
                                      </p:cBhvr>
                                      <p:to>
                                        <p:strVal val="true"/>
                                      </p:to>
                                    </p:set>
                                  </p:childTnLst>
                                </p:cTn>
                              </p:par>
                              <p:par>
                                <p:cTn id="105" presetID="19" presetClass="emph" presetSubtype="0" fill="hold" grpId="0" nodeType="withEffect">
                                  <p:stCondLst>
                                    <p:cond delay="0"/>
                                  </p:stCondLst>
                                  <p:childTnLst>
                                    <p:animClr clrSpc="rgb" dir="cw">
                                      <p:cBhvr override="childStyle">
                                        <p:cTn id="106" dur="500" fill="hold"/>
                                        <p:tgtEl>
                                          <p:spTgt spid="66"/>
                                        </p:tgtEl>
                                        <p:attrNameLst>
                                          <p:attrName>style.color</p:attrName>
                                        </p:attrNameLst>
                                      </p:cBhvr>
                                      <p:to>
                                        <a:schemeClr val="accent2"/>
                                      </p:to>
                                    </p:animClr>
                                    <p:animClr clrSpc="rgb" dir="cw">
                                      <p:cBhvr>
                                        <p:cTn id="107" dur="500" fill="hold"/>
                                        <p:tgtEl>
                                          <p:spTgt spid="66"/>
                                        </p:tgtEl>
                                        <p:attrNameLst>
                                          <p:attrName>fillcolor</p:attrName>
                                        </p:attrNameLst>
                                      </p:cBhvr>
                                      <p:to>
                                        <a:schemeClr val="accent2"/>
                                      </p:to>
                                    </p:animClr>
                                    <p:set>
                                      <p:cBhvr>
                                        <p:cTn id="108" dur="500" fill="hold"/>
                                        <p:tgtEl>
                                          <p:spTgt spid="66"/>
                                        </p:tgtEl>
                                        <p:attrNameLst>
                                          <p:attrName>fill.type</p:attrName>
                                        </p:attrNameLst>
                                      </p:cBhvr>
                                      <p:to>
                                        <p:strVal val="solid"/>
                                      </p:to>
                                    </p:set>
                                    <p:set>
                                      <p:cBhvr>
                                        <p:cTn id="109" dur="500" fill="hold"/>
                                        <p:tgtEl>
                                          <p:spTgt spid="66"/>
                                        </p:tgtEl>
                                        <p:attrNameLst>
                                          <p:attrName>fill.on</p:attrName>
                                        </p:attrNameLst>
                                      </p:cBhvr>
                                      <p:to>
                                        <p:strVal val="true"/>
                                      </p:to>
                                    </p:set>
                                  </p:childTnLst>
                                </p:cTn>
                              </p:par>
                            </p:childTnLst>
                          </p:cTn>
                        </p:par>
                      </p:childTnLst>
                    </p:cTn>
                  </p:par>
                  <p:par>
                    <p:cTn id="110" fill="hold">
                      <p:stCondLst>
                        <p:cond delay="indefinite"/>
                      </p:stCondLst>
                      <p:childTnLst>
                        <p:par>
                          <p:cTn id="111" fill="hold">
                            <p:stCondLst>
                              <p:cond delay="0"/>
                            </p:stCondLst>
                            <p:childTnLst>
                              <p:par>
                                <p:cTn id="112" presetID="6" presetClass="exit" presetSubtype="32" fill="hold" grpId="1" nodeType="clickEffect">
                                  <p:stCondLst>
                                    <p:cond delay="0"/>
                                  </p:stCondLst>
                                  <p:childTnLst>
                                    <p:animEffect transition="out" filter="circle(out)">
                                      <p:cBhvr>
                                        <p:cTn id="113" dur="2000"/>
                                        <p:tgtEl>
                                          <p:spTgt spid="59"/>
                                        </p:tgtEl>
                                      </p:cBhvr>
                                    </p:animEffect>
                                    <p:set>
                                      <p:cBhvr>
                                        <p:cTn id="114" dur="1" fill="hold">
                                          <p:stCondLst>
                                            <p:cond delay="1999"/>
                                          </p:stCondLst>
                                        </p:cTn>
                                        <p:tgtEl>
                                          <p:spTgt spid="59"/>
                                        </p:tgtEl>
                                        <p:attrNameLst>
                                          <p:attrName>style.visibility</p:attrName>
                                        </p:attrNameLst>
                                      </p:cBhvr>
                                      <p:to>
                                        <p:strVal val="hidden"/>
                                      </p:to>
                                    </p:set>
                                  </p:childTnLst>
                                </p:cTn>
                              </p:par>
                              <p:par>
                                <p:cTn id="115" presetID="6" presetClass="exit" presetSubtype="32" fill="hold" grpId="1" nodeType="withEffect">
                                  <p:stCondLst>
                                    <p:cond delay="0"/>
                                  </p:stCondLst>
                                  <p:childTnLst>
                                    <p:animEffect transition="out" filter="circle(out)">
                                      <p:cBhvr>
                                        <p:cTn id="116" dur="2000"/>
                                        <p:tgtEl>
                                          <p:spTgt spid="60"/>
                                        </p:tgtEl>
                                      </p:cBhvr>
                                    </p:animEffect>
                                    <p:set>
                                      <p:cBhvr>
                                        <p:cTn id="117" dur="1" fill="hold">
                                          <p:stCondLst>
                                            <p:cond delay="1999"/>
                                          </p:stCondLst>
                                        </p:cTn>
                                        <p:tgtEl>
                                          <p:spTgt spid="60"/>
                                        </p:tgtEl>
                                        <p:attrNameLst>
                                          <p:attrName>style.visibility</p:attrName>
                                        </p:attrNameLst>
                                      </p:cBhvr>
                                      <p:to>
                                        <p:strVal val="hidden"/>
                                      </p:to>
                                    </p:set>
                                  </p:childTnLst>
                                </p:cTn>
                              </p:par>
                              <p:par>
                                <p:cTn id="118" presetID="6" presetClass="exit" presetSubtype="32" fill="hold" grpId="1" nodeType="withEffect">
                                  <p:stCondLst>
                                    <p:cond delay="0"/>
                                  </p:stCondLst>
                                  <p:childTnLst>
                                    <p:animEffect transition="out" filter="circle(out)">
                                      <p:cBhvr>
                                        <p:cTn id="119" dur="2000"/>
                                        <p:tgtEl>
                                          <p:spTgt spid="61"/>
                                        </p:tgtEl>
                                      </p:cBhvr>
                                    </p:animEffect>
                                    <p:set>
                                      <p:cBhvr>
                                        <p:cTn id="120" dur="1" fill="hold">
                                          <p:stCondLst>
                                            <p:cond delay="1999"/>
                                          </p:stCondLst>
                                        </p:cTn>
                                        <p:tgtEl>
                                          <p:spTgt spid="61"/>
                                        </p:tgtEl>
                                        <p:attrNameLst>
                                          <p:attrName>style.visibility</p:attrName>
                                        </p:attrNameLst>
                                      </p:cBhvr>
                                      <p:to>
                                        <p:strVal val="hidden"/>
                                      </p:to>
                                    </p:set>
                                  </p:childTnLst>
                                </p:cTn>
                              </p:par>
                              <p:par>
                                <p:cTn id="121" presetID="6" presetClass="exit" presetSubtype="32" fill="hold" grpId="1" nodeType="withEffect">
                                  <p:stCondLst>
                                    <p:cond delay="0"/>
                                  </p:stCondLst>
                                  <p:childTnLst>
                                    <p:animEffect transition="out" filter="circle(out)">
                                      <p:cBhvr>
                                        <p:cTn id="122" dur="2000"/>
                                        <p:tgtEl>
                                          <p:spTgt spid="62"/>
                                        </p:tgtEl>
                                      </p:cBhvr>
                                    </p:animEffect>
                                    <p:set>
                                      <p:cBhvr>
                                        <p:cTn id="123" dur="1" fill="hold">
                                          <p:stCondLst>
                                            <p:cond delay="1999"/>
                                          </p:stCondLst>
                                        </p:cTn>
                                        <p:tgtEl>
                                          <p:spTgt spid="62"/>
                                        </p:tgtEl>
                                        <p:attrNameLst>
                                          <p:attrName>style.visibility</p:attrName>
                                        </p:attrNameLst>
                                      </p:cBhvr>
                                      <p:to>
                                        <p:strVal val="hidden"/>
                                      </p:to>
                                    </p:set>
                                  </p:childTnLst>
                                </p:cTn>
                              </p:par>
                              <p:par>
                                <p:cTn id="124" presetID="6" presetClass="exit" presetSubtype="32" fill="hold" grpId="1" nodeType="withEffect">
                                  <p:stCondLst>
                                    <p:cond delay="0"/>
                                  </p:stCondLst>
                                  <p:childTnLst>
                                    <p:animEffect transition="out" filter="circle(out)">
                                      <p:cBhvr>
                                        <p:cTn id="125" dur="2000"/>
                                        <p:tgtEl>
                                          <p:spTgt spid="63"/>
                                        </p:tgtEl>
                                      </p:cBhvr>
                                    </p:animEffect>
                                    <p:set>
                                      <p:cBhvr>
                                        <p:cTn id="126" dur="1" fill="hold">
                                          <p:stCondLst>
                                            <p:cond delay="1999"/>
                                          </p:stCondLst>
                                        </p:cTn>
                                        <p:tgtEl>
                                          <p:spTgt spid="63"/>
                                        </p:tgtEl>
                                        <p:attrNameLst>
                                          <p:attrName>style.visibility</p:attrName>
                                        </p:attrNameLst>
                                      </p:cBhvr>
                                      <p:to>
                                        <p:strVal val="hidden"/>
                                      </p:to>
                                    </p:set>
                                  </p:childTnLst>
                                </p:cTn>
                              </p:par>
                              <p:par>
                                <p:cTn id="127" presetID="6" presetClass="exit" presetSubtype="32" fill="hold" grpId="1" nodeType="withEffect">
                                  <p:stCondLst>
                                    <p:cond delay="0"/>
                                  </p:stCondLst>
                                  <p:childTnLst>
                                    <p:animEffect transition="out" filter="circle(out)">
                                      <p:cBhvr>
                                        <p:cTn id="128" dur="2000"/>
                                        <p:tgtEl>
                                          <p:spTgt spid="64"/>
                                        </p:tgtEl>
                                      </p:cBhvr>
                                    </p:animEffect>
                                    <p:set>
                                      <p:cBhvr>
                                        <p:cTn id="129" dur="1" fill="hold">
                                          <p:stCondLst>
                                            <p:cond delay="1999"/>
                                          </p:stCondLst>
                                        </p:cTn>
                                        <p:tgtEl>
                                          <p:spTgt spid="64"/>
                                        </p:tgtEl>
                                        <p:attrNameLst>
                                          <p:attrName>style.visibility</p:attrName>
                                        </p:attrNameLst>
                                      </p:cBhvr>
                                      <p:to>
                                        <p:strVal val="hidden"/>
                                      </p:to>
                                    </p:set>
                                  </p:childTnLst>
                                </p:cTn>
                              </p:par>
                              <p:par>
                                <p:cTn id="130" presetID="6" presetClass="exit" presetSubtype="32" fill="hold" grpId="1" nodeType="withEffect">
                                  <p:stCondLst>
                                    <p:cond delay="0"/>
                                  </p:stCondLst>
                                  <p:childTnLst>
                                    <p:animEffect transition="out" filter="circle(out)">
                                      <p:cBhvr>
                                        <p:cTn id="131" dur="2000"/>
                                        <p:tgtEl>
                                          <p:spTgt spid="66"/>
                                        </p:tgtEl>
                                      </p:cBhvr>
                                    </p:animEffect>
                                    <p:set>
                                      <p:cBhvr>
                                        <p:cTn id="132" dur="1" fill="hold">
                                          <p:stCondLst>
                                            <p:cond delay="1999"/>
                                          </p:stCondLst>
                                        </p:cTn>
                                        <p:tgtEl>
                                          <p:spTgt spid="66"/>
                                        </p:tgtEl>
                                        <p:attrNameLst>
                                          <p:attrName>style.visibility</p:attrName>
                                        </p:attrNameLst>
                                      </p:cBhvr>
                                      <p:to>
                                        <p:strVal val="hidden"/>
                                      </p:to>
                                    </p:set>
                                  </p:childTnLst>
                                </p:cTn>
                              </p:par>
                              <p:par>
                                <p:cTn id="133" presetID="6" presetClass="exit" presetSubtype="32" fill="hold" grpId="1" nodeType="withEffect">
                                  <p:stCondLst>
                                    <p:cond delay="0"/>
                                  </p:stCondLst>
                                  <p:childTnLst>
                                    <p:animEffect transition="out" filter="circle(out)">
                                      <p:cBhvr>
                                        <p:cTn id="134" dur="2000"/>
                                        <p:tgtEl>
                                          <p:spTgt spid="146"/>
                                        </p:tgtEl>
                                      </p:cBhvr>
                                    </p:animEffect>
                                    <p:set>
                                      <p:cBhvr>
                                        <p:cTn id="135" dur="1" fill="hold">
                                          <p:stCondLst>
                                            <p:cond delay="1999"/>
                                          </p:stCondLst>
                                        </p:cTn>
                                        <p:tgtEl>
                                          <p:spTgt spid="146"/>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36" restart="whenNotActive" fill="hold" evtFilter="cancelBubble" nodeType="interactiveSeq">
                <p:stCondLst>
                  <p:cond evt="onClick" delay="0">
                    <p:tgtEl>
                      <p:spTgt spid="21"/>
                    </p:tgtEl>
                  </p:cond>
                </p:stCondLst>
                <p:endSync evt="end" delay="0">
                  <p:rtn val="all"/>
                </p:endSync>
                <p:childTnLst>
                  <p:par>
                    <p:cTn id="137" fill="hold">
                      <p:stCondLst>
                        <p:cond delay="0"/>
                      </p:stCondLst>
                      <p:childTnLst>
                        <p:par>
                          <p:cTn id="138" fill="hold">
                            <p:stCondLst>
                              <p:cond delay="0"/>
                            </p:stCondLst>
                            <p:childTnLst>
                              <p:par>
                                <p:cTn id="139" presetID="6" presetClass="entr" presetSubtype="16" fill="hold" grpId="0" nodeType="withEffect">
                                  <p:stCondLst>
                                    <p:cond delay="0"/>
                                  </p:stCondLst>
                                  <p:childTnLst>
                                    <p:set>
                                      <p:cBhvr>
                                        <p:cTn id="140" dur="1" fill="hold">
                                          <p:stCondLst>
                                            <p:cond delay="0"/>
                                          </p:stCondLst>
                                        </p:cTn>
                                        <p:tgtEl>
                                          <p:spTgt spid="147"/>
                                        </p:tgtEl>
                                        <p:attrNameLst>
                                          <p:attrName>style.visibility</p:attrName>
                                        </p:attrNameLst>
                                      </p:cBhvr>
                                      <p:to>
                                        <p:strVal val="visible"/>
                                      </p:to>
                                    </p:set>
                                    <p:animEffect transition="in" filter="circle(in)">
                                      <p:cBhvr>
                                        <p:cTn id="141" dur="2000"/>
                                        <p:tgtEl>
                                          <p:spTgt spid="147"/>
                                        </p:tgtEl>
                                      </p:cBhvr>
                                    </p:animEffect>
                                  </p:childTnLst>
                                </p:cTn>
                              </p:par>
                              <p:par>
                                <p:cTn id="142" presetID="19" presetClass="emph" presetSubtype="0" fill="hold" grpId="0" nodeType="withEffect">
                                  <p:stCondLst>
                                    <p:cond delay="0"/>
                                  </p:stCondLst>
                                  <p:childTnLst>
                                    <p:animClr clrSpc="rgb" dir="cw">
                                      <p:cBhvr override="childStyle">
                                        <p:cTn id="143" dur="500" fill="hold"/>
                                        <p:tgtEl>
                                          <p:spTgt spid="114"/>
                                        </p:tgtEl>
                                        <p:attrNameLst>
                                          <p:attrName>style.color</p:attrName>
                                        </p:attrNameLst>
                                      </p:cBhvr>
                                      <p:to>
                                        <a:schemeClr val="accent2"/>
                                      </p:to>
                                    </p:animClr>
                                    <p:animClr clrSpc="rgb" dir="cw">
                                      <p:cBhvr>
                                        <p:cTn id="144" dur="500" fill="hold"/>
                                        <p:tgtEl>
                                          <p:spTgt spid="114"/>
                                        </p:tgtEl>
                                        <p:attrNameLst>
                                          <p:attrName>fillcolor</p:attrName>
                                        </p:attrNameLst>
                                      </p:cBhvr>
                                      <p:to>
                                        <a:schemeClr val="accent2"/>
                                      </p:to>
                                    </p:animClr>
                                    <p:set>
                                      <p:cBhvr>
                                        <p:cTn id="145" dur="500" fill="hold"/>
                                        <p:tgtEl>
                                          <p:spTgt spid="114"/>
                                        </p:tgtEl>
                                        <p:attrNameLst>
                                          <p:attrName>fill.type</p:attrName>
                                        </p:attrNameLst>
                                      </p:cBhvr>
                                      <p:to>
                                        <p:strVal val="solid"/>
                                      </p:to>
                                    </p:set>
                                    <p:set>
                                      <p:cBhvr>
                                        <p:cTn id="146" dur="500" fill="hold"/>
                                        <p:tgtEl>
                                          <p:spTgt spid="114"/>
                                        </p:tgtEl>
                                        <p:attrNameLst>
                                          <p:attrName>fill.on</p:attrName>
                                        </p:attrNameLst>
                                      </p:cBhvr>
                                      <p:to>
                                        <p:strVal val="true"/>
                                      </p:to>
                                    </p:set>
                                  </p:childTnLst>
                                </p:cTn>
                              </p:par>
                              <p:par>
                                <p:cTn id="147" presetID="19" presetClass="emph" presetSubtype="0" fill="hold" grpId="0" nodeType="withEffect">
                                  <p:stCondLst>
                                    <p:cond delay="0"/>
                                  </p:stCondLst>
                                  <p:childTnLst>
                                    <p:animClr clrSpc="rgb" dir="cw">
                                      <p:cBhvr override="childStyle">
                                        <p:cTn id="148" dur="500" fill="hold"/>
                                        <p:tgtEl>
                                          <p:spTgt spid="115"/>
                                        </p:tgtEl>
                                        <p:attrNameLst>
                                          <p:attrName>style.color</p:attrName>
                                        </p:attrNameLst>
                                      </p:cBhvr>
                                      <p:to>
                                        <a:schemeClr val="accent2"/>
                                      </p:to>
                                    </p:animClr>
                                    <p:animClr clrSpc="rgb" dir="cw">
                                      <p:cBhvr>
                                        <p:cTn id="149" dur="500" fill="hold"/>
                                        <p:tgtEl>
                                          <p:spTgt spid="115"/>
                                        </p:tgtEl>
                                        <p:attrNameLst>
                                          <p:attrName>fillcolor</p:attrName>
                                        </p:attrNameLst>
                                      </p:cBhvr>
                                      <p:to>
                                        <a:schemeClr val="accent2"/>
                                      </p:to>
                                    </p:animClr>
                                    <p:set>
                                      <p:cBhvr>
                                        <p:cTn id="150" dur="500" fill="hold"/>
                                        <p:tgtEl>
                                          <p:spTgt spid="115"/>
                                        </p:tgtEl>
                                        <p:attrNameLst>
                                          <p:attrName>fill.type</p:attrName>
                                        </p:attrNameLst>
                                      </p:cBhvr>
                                      <p:to>
                                        <p:strVal val="solid"/>
                                      </p:to>
                                    </p:set>
                                    <p:set>
                                      <p:cBhvr>
                                        <p:cTn id="151" dur="500" fill="hold"/>
                                        <p:tgtEl>
                                          <p:spTgt spid="115"/>
                                        </p:tgtEl>
                                        <p:attrNameLst>
                                          <p:attrName>fill.on</p:attrName>
                                        </p:attrNameLst>
                                      </p:cBhvr>
                                      <p:to>
                                        <p:strVal val="true"/>
                                      </p:to>
                                    </p:set>
                                  </p:childTnLst>
                                </p:cTn>
                              </p:par>
                              <p:par>
                                <p:cTn id="152" presetID="19" presetClass="emph" presetSubtype="0" fill="hold" grpId="0" nodeType="withEffect">
                                  <p:stCondLst>
                                    <p:cond delay="0"/>
                                  </p:stCondLst>
                                  <p:childTnLst>
                                    <p:animClr clrSpc="rgb" dir="cw">
                                      <p:cBhvr override="childStyle">
                                        <p:cTn id="153" dur="500" fill="hold"/>
                                        <p:tgtEl>
                                          <p:spTgt spid="116"/>
                                        </p:tgtEl>
                                        <p:attrNameLst>
                                          <p:attrName>style.color</p:attrName>
                                        </p:attrNameLst>
                                      </p:cBhvr>
                                      <p:to>
                                        <a:schemeClr val="accent2"/>
                                      </p:to>
                                    </p:animClr>
                                    <p:animClr clrSpc="rgb" dir="cw">
                                      <p:cBhvr>
                                        <p:cTn id="154" dur="500" fill="hold"/>
                                        <p:tgtEl>
                                          <p:spTgt spid="116"/>
                                        </p:tgtEl>
                                        <p:attrNameLst>
                                          <p:attrName>fillcolor</p:attrName>
                                        </p:attrNameLst>
                                      </p:cBhvr>
                                      <p:to>
                                        <a:schemeClr val="accent2"/>
                                      </p:to>
                                    </p:animClr>
                                    <p:set>
                                      <p:cBhvr>
                                        <p:cTn id="155" dur="500" fill="hold"/>
                                        <p:tgtEl>
                                          <p:spTgt spid="116"/>
                                        </p:tgtEl>
                                        <p:attrNameLst>
                                          <p:attrName>fill.type</p:attrName>
                                        </p:attrNameLst>
                                      </p:cBhvr>
                                      <p:to>
                                        <p:strVal val="solid"/>
                                      </p:to>
                                    </p:set>
                                    <p:set>
                                      <p:cBhvr>
                                        <p:cTn id="156" dur="500" fill="hold"/>
                                        <p:tgtEl>
                                          <p:spTgt spid="116"/>
                                        </p:tgtEl>
                                        <p:attrNameLst>
                                          <p:attrName>fill.on</p:attrName>
                                        </p:attrNameLst>
                                      </p:cBhvr>
                                      <p:to>
                                        <p:strVal val="true"/>
                                      </p:to>
                                    </p:set>
                                  </p:childTnLst>
                                </p:cTn>
                              </p:par>
                              <p:par>
                                <p:cTn id="157" presetID="19" presetClass="emph" presetSubtype="0" fill="hold" grpId="0" nodeType="withEffect">
                                  <p:stCondLst>
                                    <p:cond delay="0"/>
                                  </p:stCondLst>
                                  <p:childTnLst>
                                    <p:animClr clrSpc="rgb" dir="cw">
                                      <p:cBhvr override="childStyle">
                                        <p:cTn id="158" dur="500" fill="hold"/>
                                        <p:tgtEl>
                                          <p:spTgt spid="117"/>
                                        </p:tgtEl>
                                        <p:attrNameLst>
                                          <p:attrName>style.color</p:attrName>
                                        </p:attrNameLst>
                                      </p:cBhvr>
                                      <p:to>
                                        <a:schemeClr val="accent2"/>
                                      </p:to>
                                    </p:animClr>
                                    <p:animClr clrSpc="rgb" dir="cw">
                                      <p:cBhvr>
                                        <p:cTn id="159" dur="500" fill="hold"/>
                                        <p:tgtEl>
                                          <p:spTgt spid="117"/>
                                        </p:tgtEl>
                                        <p:attrNameLst>
                                          <p:attrName>fillcolor</p:attrName>
                                        </p:attrNameLst>
                                      </p:cBhvr>
                                      <p:to>
                                        <a:schemeClr val="accent2"/>
                                      </p:to>
                                    </p:animClr>
                                    <p:set>
                                      <p:cBhvr>
                                        <p:cTn id="160" dur="500" fill="hold"/>
                                        <p:tgtEl>
                                          <p:spTgt spid="117"/>
                                        </p:tgtEl>
                                        <p:attrNameLst>
                                          <p:attrName>fill.type</p:attrName>
                                        </p:attrNameLst>
                                      </p:cBhvr>
                                      <p:to>
                                        <p:strVal val="solid"/>
                                      </p:to>
                                    </p:set>
                                    <p:set>
                                      <p:cBhvr>
                                        <p:cTn id="161" dur="500" fill="hold"/>
                                        <p:tgtEl>
                                          <p:spTgt spid="117"/>
                                        </p:tgtEl>
                                        <p:attrNameLst>
                                          <p:attrName>fill.on</p:attrName>
                                        </p:attrNameLst>
                                      </p:cBhvr>
                                      <p:to>
                                        <p:strVal val="true"/>
                                      </p:to>
                                    </p:set>
                                  </p:childTnLst>
                                </p:cTn>
                              </p:par>
                              <p:par>
                                <p:cTn id="162" presetID="19" presetClass="emph" presetSubtype="0" fill="hold" grpId="0" nodeType="withEffect">
                                  <p:stCondLst>
                                    <p:cond delay="0"/>
                                  </p:stCondLst>
                                  <p:childTnLst>
                                    <p:animClr clrSpc="rgb" dir="cw">
                                      <p:cBhvr override="childStyle">
                                        <p:cTn id="163" dur="500" fill="hold"/>
                                        <p:tgtEl>
                                          <p:spTgt spid="118"/>
                                        </p:tgtEl>
                                        <p:attrNameLst>
                                          <p:attrName>style.color</p:attrName>
                                        </p:attrNameLst>
                                      </p:cBhvr>
                                      <p:to>
                                        <a:schemeClr val="accent2"/>
                                      </p:to>
                                    </p:animClr>
                                    <p:animClr clrSpc="rgb" dir="cw">
                                      <p:cBhvr>
                                        <p:cTn id="164" dur="500" fill="hold"/>
                                        <p:tgtEl>
                                          <p:spTgt spid="118"/>
                                        </p:tgtEl>
                                        <p:attrNameLst>
                                          <p:attrName>fillcolor</p:attrName>
                                        </p:attrNameLst>
                                      </p:cBhvr>
                                      <p:to>
                                        <a:schemeClr val="accent2"/>
                                      </p:to>
                                    </p:animClr>
                                    <p:set>
                                      <p:cBhvr>
                                        <p:cTn id="165" dur="500" fill="hold"/>
                                        <p:tgtEl>
                                          <p:spTgt spid="118"/>
                                        </p:tgtEl>
                                        <p:attrNameLst>
                                          <p:attrName>fill.type</p:attrName>
                                        </p:attrNameLst>
                                      </p:cBhvr>
                                      <p:to>
                                        <p:strVal val="solid"/>
                                      </p:to>
                                    </p:set>
                                    <p:set>
                                      <p:cBhvr>
                                        <p:cTn id="166" dur="500" fill="hold"/>
                                        <p:tgtEl>
                                          <p:spTgt spid="118"/>
                                        </p:tgtEl>
                                        <p:attrNameLst>
                                          <p:attrName>fill.on</p:attrName>
                                        </p:attrNameLst>
                                      </p:cBhvr>
                                      <p:to>
                                        <p:strVal val="true"/>
                                      </p:to>
                                    </p:set>
                                  </p:childTnLst>
                                </p:cTn>
                              </p:par>
                              <p:par>
                                <p:cTn id="167" presetID="19" presetClass="emph" presetSubtype="0" fill="hold" grpId="0" nodeType="withEffect">
                                  <p:stCondLst>
                                    <p:cond delay="0"/>
                                  </p:stCondLst>
                                  <p:childTnLst>
                                    <p:animClr clrSpc="rgb" dir="cw">
                                      <p:cBhvr override="childStyle">
                                        <p:cTn id="168" dur="500" fill="hold"/>
                                        <p:tgtEl>
                                          <p:spTgt spid="119"/>
                                        </p:tgtEl>
                                        <p:attrNameLst>
                                          <p:attrName>style.color</p:attrName>
                                        </p:attrNameLst>
                                      </p:cBhvr>
                                      <p:to>
                                        <a:schemeClr val="accent2"/>
                                      </p:to>
                                    </p:animClr>
                                    <p:animClr clrSpc="rgb" dir="cw">
                                      <p:cBhvr>
                                        <p:cTn id="169" dur="500" fill="hold"/>
                                        <p:tgtEl>
                                          <p:spTgt spid="119"/>
                                        </p:tgtEl>
                                        <p:attrNameLst>
                                          <p:attrName>fillcolor</p:attrName>
                                        </p:attrNameLst>
                                      </p:cBhvr>
                                      <p:to>
                                        <a:schemeClr val="accent2"/>
                                      </p:to>
                                    </p:animClr>
                                    <p:set>
                                      <p:cBhvr>
                                        <p:cTn id="170" dur="500" fill="hold"/>
                                        <p:tgtEl>
                                          <p:spTgt spid="119"/>
                                        </p:tgtEl>
                                        <p:attrNameLst>
                                          <p:attrName>fill.type</p:attrName>
                                        </p:attrNameLst>
                                      </p:cBhvr>
                                      <p:to>
                                        <p:strVal val="solid"/>
                                      </p:to>
                                    </p:set>
                                    <p:set>
                                      <p:cBhvr>
                                        <p:cTn id="171" dur="500" fill="hold"/>
                                        <p:tgtEl>
                                          <p:spTgt spid="119"/>
                                        </p:tgtEl>
                                        <p:attrNameLst>
                                          <p:attrName>fill.on</p:attrName>
                                        </p:attrNameLst>
                                      </p:cBhvr>
                                      <p:to>
                                        <p:strVal val="true"/>
                                      </p:to>
                                    </p:set>
                                  </p:childTnLst>
                                </p:cTn>
                              </p:par>
                              <p:par>
                                <p:cTn id="172" presetID="19" presetClass="emph" presetSubtype="0" fill="hold" grpId="0" nodeType="withEffect">
                                  <p:stCondLst>
                                    <p:cond delay="0"/>
                                  </p:stCondLst>
                                  <p:childTnLst>
                                    <p:animClr clrSpc="rgb" dir="cw">
                                      <p:cBhvr override="childStyle">
                                        <p:cTn id="173" dur="500" fill="hold"/>
                                        <p:tgtEl>
                                          <p:spTgt spid="120"/>
                                        </p:tgtEl>
                                        <p:attrNameLst>
                                          <p:attrName>style.color</p:attrName>
                                        </p:attrNameLst>
                                      </p:cBhvr>
                                      <p:to>
                                        <a:schemeClr val="accent2"/>
                                      </p:to>
                                    </p:animClr>
                                    <p:animClr clrSpc="rgb" dir="cw">
                                      <p:cBhvr>
                                        <p:cTn id="174" dur="500" fill="hold"/>
                                        <p:tgtEl>
                                          <p:spTgt spid="120"/>
                                        </p:tgtEl>
                                        <p:attrNameLst>
                                          <p:attrName>fillcolor</p:attrName>
                                        </p:attrNameLst>
                                      </p:cBhvr>
                                      <p:to>
                                        <a:schemeClr val="accent2"/>
                                      </p:to>
                                    </p:animClr>
                                    <p:set>
                                      <p:cBhvr>
                                        <p:cTn id="175" dur="500" fill="hold"/>
                                        <p:tgtEl>
                                          <p:spTgt spid="120"/>
                                        </p:tgtEl>
                                        <p:attrNameLst>
                                          <p:attrName>fill.type</p:attrName>
                                        </p:attrNameLst>
                                      </p:cBhvr>
                                      <p:to>
                                        <p:strVal val="solid"/>
                                      </p:to>
                                    </p:set>
                                    <p:set>
                                      <p:cBhvr>
                                        <p:cTn id="176" dur="500" fill="hold"/>
                                        <p:tgtEl>
                                          <p:spTgt spid="120"/>
                                        </p:tgtEl>
                                        <p:attrNameLst>
                                          <p:attrName>fill.on</p:attrName>
                                        </p:attrNameLst>
                                      </p:cBhvr>
                                      <p:to>
                                        <p:strVal val="true"/>
                                      </p:to>
                                    </p:set>
                                  </p:childTnLst>
                                </p:cTn>
                              </p:par>
                              <p:par>
                                <p:cTn id="177" presetID="19" presetClass="emph" presetSubtype="0" fill="hold" grpId="0" nodeType="withEffect">
                                  <p:stCondLst>
                                    <p:cond delay="0"/>
                                  </p:stCondLst>
                                  <p:childTnLst>
                                    <p:animClr clrSpc="rgb" dir="cw">
                                      <p:cBhvr override="childStyle">
                                        <p:cTn id="178" dur="500" fill="hold"/>
                                        <p:tgtEl>
                                          <p:spTgt spid="121"/>
                                        </p:tgtEl>
                                        <p:attrNameLst>
                                          <p:attrName>style.color</p:attrName>
                                        </p:attrNameLst>
                                      </p:cBhvr>
                                      <p:to>
                                        <a:schemeClr val="accent2"/>
                                      </p:to>
                                    </p:animClr>
                                    <p:animClr clrSpc="rgb" dir="cw">
                                      <p:cBhvr>
                                        <p:cTn id="179" dur="500" fill="hold"/>
                                        <p:tgtEl>
                                          <p:spTgt spid="121"/>
                                        </p:tgtEl>
                                        <p:attrNameLst>
                                          <p:attrName>fillcolor</p:attrName>
                                        </p:attrNameLst>
                                      </p:cBhvr>
                                      <p:to>
                                        <a:schemeClr val="accent2"/>
                                      </p:to>
                                    </p:animClr>
                                    <p:set>
                                      <p:cBhvr>
                                        <p:cTn id="180" dur="500" fill="hold"/>
                                        <p:tgtEl>
                                          <p:spTgt spid="121"/>
                                        </p:tgtEl>
                                        <p:attrNameLst>
                                          <p:attrName>fill.type</p:attrName>
                                        </p:attrNameLst>
                                      </p:cBhvr>
                                      <p:to>
                                        <p:strVal val="solid"/>
                                      </p:to>
                                    </p:set>
                                    <p:set>
                                      <p:cBhvr>
                                        <p:cTn id="181" dur="500" fill="hold"/>
                                        <p:tgtEl>
                                          <p:spTgt spid="121"/>
                                        </p:tgtEl>
                                        <p:attrNameLst>
                                          <p:attrName>fill.on</p:attrName>
                                        </p:attrNameLst>
                                      </p:cBhvr>
                                      <p:to>
                                        <p:strVal val="true"/>
                                      </p:to>
                                    </p:set>
                                  </p:childTnLst>
                                </p:cTn>
                              </p:par>
                              <p:par>
                                <p:cTn id="182" presetID="19" presetClass="emph" presetSubtype="0" fill="hold" grpId="0" nodeType="withEffect">
                                  <p:stCondLst>
                                    <p:cond delay="0"/>
                                  </p:stCondLst>
                                  <p:childTnLst>
                                    <p:animClr clrSpc="rgb" dir="cw">
                                      <p:cBhvr override="childStyle">
                                        <p:cTn id="183" dur="500" fill="hold"/>
                                        <p:tgtEl>
                                          <p:spTgt spid="122"/>
                                        </p:tgtEl>
                                        <p:attrNameLst>
                                          <p:attrName>style.color</p:attrName>
                                        </p:attrNameLst>
                                      </p:cBhvr>
                                      <p:to>
                                        <a:schemeClr val="accent2"/>
                                      </p:to>
                                    </p:animClr>
                                    <p:animClr clrSpc="rgb" dir="cw">
                                      <p:cBhvr>
                                        <p:cTn id="184" dur="500" fill="hold"/>
                                        <p:tgtEl>
                                          <p:spTgt spid="122"/>
                                        </p:tgtEl>
                                        <p:attrNameLst>
                                          <p:attrName>fillcolor</p:attrName>
                                        </p:attrNameLst>
                                      </p:cBhvr>
                                      <p:to>
                                        <a:schemeClr val="accent2"/>
                                      </p:to>
                                    </p:animClr>
                                    <p:set>
                                      <p:cBhvr>
                                        <p:cTn id="185" dur="500" fill="hold"/>
                                        <p:tgtEl>
                                          <p:spTgt spid="122"/>
                                        </p:tgtEl>
                                        <p:attrNameLst>
                                          <p:attrName>fill.type</p:attrName>
                                        </p:attrNameLst>
                                      </p:cBhvr>
                                      <p:to>
                                        <p:strVal val="solid"/>
                                      </p:to>
                                    </p:set>
                                    <p:set>
                                      <p:cBhvr>
                                        <p:cTn id="186" dur="500" fill="hold"/>
                                        <p:tgtEl>
                                          <p:spTgt spid="122"/>
                                        </p:tgtEl>
                                        <p:attrNameLst>
                                          <p:attrName>fill.on</p:attrName>
                                        </p:attrNameLst>
                                      </p:cBhvr>
                                      <p:to>
                                        <p:strVal val="true"/>
                                      </p:to>
                                    </p:set>
                                  </p:childTnLst>
                                </p:cTn>
                              </p:par>
                            </p:childTnLst>
                          </p:cTn>
                        </p:par>
                      </p:childTnLst>
                    </p:cTn>
                  </p:par>
                  <p:par>
                    <p:cTn id="187" fill="hold">
                      <p:stCondLst>
                        <p:cond delay="indefinite"/>
                      </p:stCondLst>
                      <p:childTnLst>
                        <p:par>
                          <p:cTn id="188" fill="hold">
                            <p:stCondLst>
                              <p:cond delay="0"/>
                            </p:stCondLst>
                            <p:childTnLst>
                              <p:par>
                                <p:cTn id="189" presetID="6" presetClass="exit" presetSubtype="32" fill="hold" grpId="1" nodeType="clickEffect">
                                  <p:stCondLst>
                                    <p:cond delay="0"/>
                                  </p:stCondLst>
                                  <p:childTnLst>
                                    <p:animEffect transition="out" filter="circle(out)">
                                      <p:cBhvr>
                                        <p:cTn id="190" dur="2000"/>
                                        <p:tgtEl>
                                          <p:spTgt spid="114"/>
                                        </p:tgtEl>
                                      </p:cBhvr>
                                    </p:animEffect>
                                    <p:set>
                                      <p:cBhvr>
                                        <p:cTn id="191" dur="1" fill="hold">
                                          <p:stCondLst>
                                            <p:cond delay="1999"/>
                                          </p:stCondLst>
                                        </p:cTn>
                                        <p:tgtEl>
                                          <p:spTgt spid="114"/>
                                        </p:tgtEl>
                                        <p:attrNameLst>
                                          <p:attrName>style.visibility</p:attrName>
                                        </p:attrNameLst>
                                      </p:cBhvr>
                                      <p:to>
                                        <p:strVal val="hidden"/>
                                      </p:to>
                                    </p:set>
                                  </p:childTnLst>
                                </p:cTn>
                              </p:par>
                              <p:par>
                                <p:cTn id="192" presetID="6" presetClass="exit" presetSubtype="32" fill="hold" grpId="1" nodeType="withEffect">
                                  <p:stCondLst>
                                    <p:cond delay="0"/>
                                  </p:stCondLst>
                                  <p:childTnLst>
                                    <p:animEffect transition="out" filter="circle(out)">
                                      <p:cBhvr>
                                        <p:cTn id="193" dur="2000"/>
                                        <p:tgtEl>
                                          <p:spTgt spid="115"/>
                                        </p:tgtEl>
                                      </p:cBhvr>
                                    </p:animEffect>
                                    <p:set>
                                      <p:cBhvr>
                                        <p:cTn id="194" dur="1" fill="hold">
                                          <p:stCondLst>
                                            <p:cond delay="1999"/>
                                          </p:stCondLst>
                                        </p:cTn>
                                        <p:tgtEl>
                                          <p:spTgt spid="115"/>
                                        </p:tgtEl>
                                        <p:attrNameLst>
                                          <p:attrName>style.visibility</p:attrName>
                                        </p:attrNameLst>
                                      </p:cBhvr>
                                      <p:to>
                                        <p:strVal val="hidden"/>
                                      </p:to>
                                    </p:set>
                                  </p:childTnLst>
                                </p:cTn>
                              </p:par>
                              <p:par>
                                <p:cTn id="195" presetID="6" presetClass="exit" presetSubtype="32" fill="hold" grpId="1" nodeType="withEffect">
                                  <p:stCondLst>
                                    <p:cond delay="0"/>
                                  </p:stCondLst>
                                  <p:childTnLst>
                                    <p:animEffect transition="out" filter="circle(out)">
                                      <p:cBhvr>
                                        <p:cTn id="196" dur="2000"/>
                                        <p:tgtEl>
                                          <p:spTgt spid="116"/>
                                        </p:tgtEl>
                                      </p:cBhvr>
                                    </p:animEffect>
                                    <p:set>
                                      <p:cBhvr>
                                        <p:cTn id="197" dur="1" fill="hold">
                                          <p:stCondLst>
                                            <p:cond delay="1999"/>
                                          </p:stCondLst>
                                        </p:cTn>
                                        <p:tgtEl>
                                          <p:spTgt spid="116"/>
                                        </p:tgtEl>
                                        <p:attrNameLst>
                                          <p:attrName>style.visibility</p:attrName>
                                        </p:attrNameLst>
                                      </p:cBhvr>
                                      <p:to>
                                        <p:strVal val="hidden"/>
                                      </p:to>
                                    </p:set>
                                  </p:childTnLst>
                                </p:cTn>
                              </p:par>
                              <p:par>
                                <p:cTn id="198" presetID="6" presetClass="exit" presetSubtype="32" fill="hold" grpId="1" nodeType="withEffect">
                                  <p:stCondLst>
                                    <p:cond delay="0"/>
                                  </p:stCondLst>
                                  <p:childTnLst>
                                    <p:animEffect transition="out" filter="circle(out)">
                                      <p:cBhvr>
                                        <p:cTn id="199" dur="2000"/>
                                        <p:tgtEl>
                                          <p:spTgt spid="117"/>
                                        </p:tgtEl>
                                      </p:cBhvr>
                                    </p:animEffect>
                                    <p:set>
                                      <p:cBhvr>
                                        <p:cTn id="200" dur="1" fill="hold">
                                          <p:stCondLst>
                                            <p:cond delay="1999"/>
                                          </p:stCondLst>
                                        </p:cTn>
                                        <p:tgtEl>
                                          <p:spTgt spid="117"/>
                                        </p:tgtEl>
                                        <p:attrNameLst>
                                          <p:attrName>style.visibility</p:attrName>
                                        </p:attrNameLst>
                                      </p:cBhvr>
                                      <p:to>
                                        <p:strVal val="hidden"/>
                                      </p:to>
                                    </p:set>
                                  </p:childTnLst>
                                </p:cTn>
                              </p:par>
                              <p:par>
                                <p:cTn id="201" presetID="6" presetClass="exit" presetSubtype="32" fill="hold" grpId="1" nodeType="withEffect">
                                  <p:stCondLst>
                                    <p:cond delay="0"/>
                                  </p:stCondLst>
                                  <p:childTnLst>
                                    <p:animEffect transition="out" filter="circle(out)">
                                      <p:cBhvr>
                                        <p:cTn id="202" dur="2000"/>
                                        <p:tgtEl>
                                          <p:spTgt spid="118"/>
                                        </p:tgtEl>
                                      </p:cBhvr>
                                    </p:animEffect>
                                    <p:set>
                                      <p:cBhvr>
                                        <p:cTn id="203" dur="1" fill="hold">
                                          <p:stCondLst>
                                            <p:cond delay="1999"/>
                                          </p:stCondLst>
                                        </p:cTn>
                                        <p:tgtEl>
                                          <p:spTgt spid="118"/>
                                        </p:tgtEl>
                                        <p:attrNameLst>
                                          <p:attrName>style.visibility</p:attrName>
                                        </p:attrNameLst>
                                      </p:cBhvr>
                                      <p:to>
                                        <p:strVal val="hidden"/>
                                      </p:to>
                                    </p:set>
                                  </p:childTnLst>
                                </p:cTn>
                              </p:par>
                              <p:par>
                                <p:cTn id="204" presetID="6" presetClass="exit" presetSubtype="32" fill="hold" grpId="1" nodeType="withEffect">
                                  <p:stCondLst>
                                    <p:cond delay="0"/>
                                  </p:stCondLst>
                                  <p:childTnLst>
                                    <p:animEffect transition="out" filter="circle(out)">
                                      <p:cBhvr>
                                        <p:cTn id="205" dur="2000"/>
                                        <p:tgtEl>
                                          <p:spTgt spid="119"/>
                                        </p:tgtEl>
                                      </p:cBhvr>
                                    </p:animEffect>
                                    <p:set>
                                      <p:cBhvr>
                                        <p:cTn id="206" dur="1" fill="hold">
                                          <p:stCondLst>
                                            <p:cond delay="1999"/>
                                          </p:stCondLst>
                                        </p:cTn>
                                        <p:tgtEl>
                                          <p:spTgt spid="119"/>
                                        </p:tgtEl>
                                        <p:attrNameLst>
                                          <p:attrName>style.visibility</p:attrName>
                                        </p:attrNameLst>
                                      </p:cBhvr>
                                      <p:to>
                                        <p:strVal val="hidden"/>
                                      </p:to>
                                    </p:set>
                                  </p:childTnLst>
                                </p:cTn>
                              </p:par>
                              <p:par>
                                <p:cTn id="207" presetID="6" presetClass="exit" presetSubtype="32" fill="hold" grpId="1" nodeType="withEffect">
                                  <p:stCondLst>
                                    <p:cond delay="0"/>
                                  </p:stCondLst>
                                  <p:childTnLst>
                                    <p:animEffect transition="out" filter="circle(out)">
                                      <p:cBhvr>
                                        <p:cTn id="208" dur="2000"/>
                                        <p:tgtEl>
                                          <p:spTgt spid="120"/>
                                        </p:tgtEl>
                                      </p:cBhvr>
                                    </p:animEffect>
                                    <p:set>
                                      <p:cBhvr>
                                        <p:cTn id="209" dur="1" fill="hold">
                                          <p:stCondLst>
                                            <p:cond delay="1999"/>
                                          </p:stCondLst>
                                        </p:cTn>
                                        <p:tgtEl>
                                          <p:spTgt spid="120"/>
                                        </p:tgtEl>
                                        <p:attrNameLst>
                                          <p:attrName>style.visibility</p:attrName>
                                        </p:attrNameLst>
                                      </p:cBhvr>
                                      <p:to>
                                        <p:strVal val="hidden"/>
                                      </p:to>
                                    </p:set>
                                  </p:childTnLst>
                                </p:cTn>
                              </p:par>
                              <p:par>
                                <p:cTn id="210" presetID="6" presetClass="exit" presetSubtype="32" fill="hold" grpId="1" nodeType="withEffect">
                                  <p:stCondLst>
                                    <p:cond delay="0"/>
                                  </p:stCondLst>
                                  <p:childTnLst>
                                    <p:animEffect transition="out" filter="circle(out)">
                                      <p:cBhvr>
                                        <p:cTn id="211" dur="2000"/>
                                        <p:tgtEl>
                                          <p:spTgt spid="121"/>
                                        </p:tgtEl>
                                      </p:cBhvr>
                                    </p:animEffect>
                                    <p:set>
                                      <p:cBhvr>
                                        <p:cTn id="212" dur="1" fill="hold">
                                          <p:stCondLst>
                                            <p:cond delay="1999"/>
                                          </p:stCondLst>
                                        </p:cTn>
                                        <p:tgtEl>
                                          <p:spTgt spid="121"/>
                                        </p:tgtEl>
                                        <p:attrNameLst>
                                          <p:attrName>style.visibility</p:attrName>
                                        </p:attrNameLst>
                                      </p:cBhvr>
                                      <p:to>
                                        <p:strVal val="hidden"/>
                                      </p:to>
                                    </p:set>
                                  </p:childTnLst>
                                </p:cTn>
                              </p:par>
                              <p:par>
                                <p:cTn id="213" presetID="6" presetClass="exit" presetSubtype="32" fill="hold" grpId="1" nodeType="withEffect">
                                  <p:stCondLst>
                                    <p:cond delay="0"/>
                                  </p:stCondLst>
                                  <p:childTnLst>
                                    <p:animEffect transition="out" filter="circle(out)">
                                      <p:cBhvr>
                                        <p:cTn id="214" dur="2000"/>
                                        <p:tgtEl>
                                          <p:spTgt spid="122"/>
                                        </p:tgtEl>
                                      </p:cBhvr>
                                    </p:animEffect>
                                    <p:set>
                                      <p:cBhvr>
                                        <p:cTn id="215" dur="1" fill="hold">
                                          <p:stCondLst>
                                            <p:cond delay="1999"/>
                                          </p:stCondLst>
                                        </p:cTn>
                                        <p:tgtEl>
                                          <p:spTgt spid="122"/>
                                        </p:tgtEl>
                                        <p:attrNameLst>
                                          <p:attrName>style.visibility</p:attrName>
                                        </p:attrNameLst>
                                      </p:cBhvr>
                                      <p:to>
                                        <p:strVal val="hidden"/>
                                      </p:to>
                                    </p:set>
                                  </p:childTnLst>
                                </p:cTn>
                              </p:par>
                              <p:par>
                                <p:cTn id="216" presetID="6" presetClass="exit" presetSubtype="32" fill="hold" grpId="1" nodeType="withEffect">
                                  <p:stCondLst>
                                    <p:cond delay="0"/>
                                  </p:stCondLst>
                                  <p:childTnLst>
                                    <p:animEffect transition="out" filter="circle(out)">
                                      <p:cBhvr>
                                        <p:cTn id="217" dur="2000"/>
                                        <p:tgtEl>
                                          <p:spTgt spid="147"/>
                                        </p:tgtEl>
                                      </p:cBhvr>
                                    </p:animEffect>
                                    <p:set>
                                      <p:cBhvr>
                                        <p:cTn id="218" dur="1" fill="hold">
                                          <p:stCondLst>
                                            <p:cond delay="1999"/>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19" restart="whenNotActive" fill="hold" evtFilter="cancelBubble" nodeType="interactiveSeq">
                <p:stCondLst>
                  <p:cond evt="onClick" delay="0">
                    <p:tgtEl>
                      <p:spTgt spid="22"/>
                    </p:tgtEl>
                  </p:cond>
                </p:stCondLst>
                <p:endSync evt="end" delay="0">
                  <p:rtn val="all"/>
                </p:endSync>
                <p:childTnLst>
                  <p:par>
                    <p:cTn id="220" fill="hold">
                      <p:stCondLst>
                        <p:cond delay="0"/>
                      </p:stCondLst>
                      <p:childTnLst>
                        <p:par>
                          <p:cTn id="221" fill="hold">
                            <p:stCondLst>
                              <p:cond delay="0"/>
                            </p:stCondLst>
                            <p:childTnLst>
                              <p:par>
                                <p:cTn id="222" presetID="6" presetClass="entr" presetSubtype="16" fill="hold" grpId="0" nodeType="withEffect">
                                  <p:stCondLst>
                                    <p:cond delay="0"/>
                                  </p:stCondLst>
                                  <p:childTnLst>
                                    <p:set>
                                      <p:cBhvr>
                                        <p:cTn id="223" dur="1" fill="hold">
                                          <p:stCondLst>
                                            <p:cond delay="0"/>
                                          </p:stCondLst>
                                        </p:cTn>
                                        <p:tgtEl>
                                          <p:spTgt spid="148"/>
                                        </p:tgtEl>
                                        <p:attrNameLst>
                                          <p:attrName>style.visibility</p:attrName>
                                        </p:attrNameLst>
                                      </p:cBhvr>
                                      <p:to>
                                        <p:strVal val="visible"/>
                                      </p:to>
                                    </p:set>
                                    <p:animEffect transition="in" filter="circle(in)">
                                      <p:cBhvr>
                                        <p:cTn id="224" dur="2000"/>
                                        <p:tgtEl>
                                          <p:spTgt spid="148"/>
                                        </p:tgtEl>
                                      </p:cBhvr>
                                    </p:animEffect>
                                  </p:childTnLst>
                                </p:cTn>
                              </p:par>
                              <p:par>
                                <p:cTn id="225" presetID="19" presetClass="emph" presetSubtype="0" fill="hold" grpId="0" nodeType="withEffect">
                                  <p:stCondLst>
                                    <p:cond delay="0"/>
                                  </p:stCondLst>
                                  <p:childTnLst>
                                    <p:animClr clrSpc="rgb" dir="cw">
                                      <p:cBhvr override="childStyle">
                                        <p:cTn id="226" dur="500" fill="hold"/>
                                        <p:tgtEl>
                                          <p:spTgt spid="123"/>
                                        </p:tgtEl>
                                        <p:attrNameLst>
                                          <p:attrName>style.color</p:attrName>
                                        </p:attrNameLst>
                                      </p:cBhvr>
                                      <p:to>
                                        <a:schemeClr val="accent2"/>
                                      </p:to>
                                    </p:animClr>
                                    <p:animClr clrSpc="rgb" dir="cw">
                                      <p:cBhvr>
                                        <p:cTn id="227" dur="500" fill="hold"/>
                                        <p:tgtEl>
                                          <p:spTgt spid="123"/>
                                        </p:tgtEl>
                                        <p:attrNameLst>
                                          <p:attrName>fillcolor</p:attrName>
                                        </p:attrNameLst>
                                      </p:cBhvr>
                                      <p:to>
                                        <a:schemeClr val="accent2"/>
                                      </p:to>
                                    </p:animClr>
                                    <p:set>
                                      <p:cBhvr>
                                        <p:cTn id="228" dur="500" fill="hold"/>
                                        <p:tgtEl>
                                          <p:spTgt spid="123"/>
                                        </p:tgtEl>
                                        <p:attrNameLst>
                                          <p:attrName>fill.type</p:attrName>
                                        </p:attrNameLst>
                                      </p:cBhvr>
                                      <p:to>
                                        <p:strVal val="solid"/>
                                      </p:to>
                                    </p:set>
                                    <p:set>
                                      <p:cBhvr>
                                        <p:cTn id="229" dur="500" fill="hold"/>
                                        <p:tgtEl>
                                          <p:spTgt spid="123"/>
                                        </p:tgtEl>
                                        <p:attrNameLst>
                                          <p:attrName>fill.on</p:attrName>
                                        </p:attrNameLst>
                                      </p:cBhvr>
                                      <p:to>
                                        <p:strVal val="true"/>
                                      </p:to>
                                    </p:set>
                                  </p:childTnLst>
                                </p:cTn>
                              </p:par>
                              <p:par>
                                <p:cTn id="230" presetID="19" presetClass="emph" presetSubtype="0" fill="hold" grpId="0" nodeType="withEffect">
                                  <p:stCondLst>
                                    <p:cond delay="0"/>
                                  </p:stCondLst>
                                  <p:childTnLst>
                                    <p:animClr clrSpc="rgb" dir="cw">
                                      <p:cBhvr override="childStyle">
                                        <p:cTn id="231" dur="500" fill="hold"/>
                                        <p:tgtEl>
                                          <p:spTgt spid="124"/>
                                        </p:tgtEl>
                                        <p:attrNameLst>
                                          <p:attrName>style.color</p:attrName>
                                        </p:attrNameLst>
                                      </p:cBhvr>
                                      <p:to>
                                        <a:schemeClr val="accent2"/>
                                      </p:to>
                                    </p:animClr>
                                    <p:animClr clrSpc="rgb" dir="cw">
                                      <p:cBhvr>
                                        <p:cTn id="232" dur="500" fill="hold"/>
                                        <p:tgtEl>
                                          <p:spTgt spid="124"/>
                                        </p:tgtEl>
                                        <p:attrNameLst>
                                          <p:attrName>fillcolor</p:attrName>
                                        </p:attrNameLst>
                                      </p:cBhvr>
                                      <p:to>
                                        <a:schemeClr val="accent2"/>
                                      </p:to>
                                    </p:animClr>
                                    <p:set>
                                      <p:cBhvr>
                                        <p:cTn id="233" dur="500" fill="hold"/>
                                        <p:tgtEl>
                                          <p:spTgt spid="124"/>
                                        </p:tgtEl>
                                        <p:attrNameLst>
                                          <p:attrName>fill.type</p:attrName>
                                        </p:attrNameLst>
                                      </p:cBhvr>
                                      <p:to>
                                        <p:strVal val="solid"/>
                                      </p:to>
                                    </p:set>
                                    <p:set>
                                      <p:cBhvr>
                                        <p:cTn id="234" dur="500" fill="hold"/>
                                        <p:tgtEl>
                                          <p:spTgt spid="124"/>
                                        </p:tgtEl>
                                        <p:attrNameLst>
                                          <p:attrName>fill.on</p:attrName>
                                        </p:attrNameLst>
                                      </p:cBhvr>
                                      <p:to>
                                        <p:strVal val="true"/>
                                      </p:to>
                                    </p:set>
                                  </p:childTnLst>
                                </p:cTn>
                              </p:par>
                              <p:par>
                                <p:cTn id="235" presetID="19" presetClass="emph" presetSubtype="0" fill="hold" grpId="0" nodeType="withEffect">
                                  <p:stCondLst>
                                    <p:cond delay="0"/>
                                  </p:stCondLst>
                                  <p:childTnLst>
                                    <p:animClr clrSpc="rgb" dir="cw">
                                      <p:cBhvr override="childStyle">
                                        <p:cTn id="236" dur="500" fill="hold"/>
                                        <p:tgtEl>
                                          <p:spTgt spid="125"/>
                                        </p:tgtEl>
                                        <p:attrNameLst>
                                          <p:attrName>style.color</p:attrName>
                                        </p:attrNameLst>
                                      </p:cBhvr>
                                      <p:to>
                                        <a:schemeClr val="accent2"/>
                                      </p:to>
                                    </p:animClr>
                                    <p:animClr clrSpc="rgb" dir="cw">
                                      <p:cBhvr>
                                        <p:cTn id="237" dur="500" fill="hold"/>
                                        <p:tgtEl>
                                          <p:spTgt spid="125"/>
                                        </p:tgtEl>
                                        <p:attrNameLst>
                                          <p:attrName>fillcolor</p:attrName>
                                        </p:attrNameLst>
                                      </p:cBhvr>
                                      <p:to>
                                        <a:schemeClr val="accent2"/>
                                      </p:to>
                                    </p:animClr>
                                    <p:set>
                                      <p:cBhvr>
                                        <p:cTn id="238" dur="500" fill="hold"/>
                                        <p:tgtEl>
                                          <p:spTgt spid="125"/>
                                        </p:tgtEl>
                                        <p:attrNameLst>
                                          <p:attrName>fill.type</p:attrName>
                                        </p:attrNameLst>
                                      </p:cBhvr>
                                      <p:to>
                                        <p:strVal val="solid"/>
                                      </p:to>
                                    </p:set>
                                    <p:set>
                                      <p:cBhvr>
                                        <p:cTn id="239" dur="500" fill="hold"/>
                                        <p:tgtEl>
                                          <p:spTgt spid="125"/>
                                        </p:tgtEl>
                                        <p:attrNameLst>
                                          <p:attrName>fill.on</p:attrName>
                                        </p:attrNameLst>
                                      </p:cBhvr>
                                      <p:to>
                                        <p:strVal val="true"/>
                                      </p:to>
                                    </p:set>
                                  </p:childTnLst>
                                </p:cTn>
                              </p:par>
                              <p:par>
                                <p:cTn id="240" presetID="19" presetClass="emph" presetSubtype="0" fill="hold" grpId="0" nodeType="withEffect">
                                  <p:stCondLst>
                                    <p:cond delay="0"/>
                                  </p:stCondLst>
                                  <p:childTnLst>
                                    <p:animClr clrSpc="rgb" dir="cw">
                                      <p:cBhvr override="childStyle">
                                        <p:cTn id="241" dur="500" fill="hold"/>
                                        <p:tgtEl>
                                          <p:spTgt spid="126"/>
                                        </p:tgtEl>
                                        <p:attrNameLst>
                                          <p:attrName>style.color</p:attrName>
                                        </p:attrNameLst>
                                      </p:cBhvr>
                                      <p:to>
                                        <a:schemeClr val="accent2"/>
                                      </p:to>
                                    </p:animClr>
                                    <p:animClr clrSpc="rgb" dir="cw">
                                      <p:cBhvr>
                                        <p:cTn id="242" dur="500" fill="hold"/>
                                        <p:tgtEl>
                                          <p:spTgt spid="126"/>
                                        </p:tgtEl>
                                        <p:attrNameLst>
                                          <p:attrName>fillcolor</p:attrName>
                                        </p:attrNameLst>
                                      </p:cBhvr>
                                      <p:to>
                                        <a:schemeClr val="accent2"/>
                                      </p:to>
                                    </p:animClr>
                                    <p:set>
                                      <p:cBhvr>
                                        <p:cTn id="243" dur="500" fill="hold"/>
                                        <p:tgtEl>
                                          <p:spTgt spid="126"/>
                                        </p:tgtEl>
                                        <p:attrNameLst>
                                          <p:attrName>fill.type</p:attrName>
                                        </p:attrNameLst>
                                      </p:cBhvr>
                                      <p:to>
                                        <p:strVal val="solid"/>
                                      </p:to>
                                    </p:set>
                                    <p:set>
                                      <p:cBhvr>
                                        <p:cTn id="244" dur="500" fill="hold"/>
                                        <p:tgtEl>
                                          <p:spTgt spid="126"/>
                                        </p:tgtEl>
                                        <p:attrNameLst>
                                          <p:attrName>fill.on</p:attrName>
                                        </p:attrNameLst>
                                      </p:cBhvr>
                                      <p:to>
                                        <p:strVal val="true"/>
                                      </p:to>
                                    </p:set>
                                  </p:childTnLst>
                                </p:cTn>
                              </p:par>
                              <p:par>
                                <p:cTn id="245" presetID="19" presetClass="emph" presetSubtype="0" fill="hold" grpId="0" nodeType="withEffect">
                                  <p:stCondLst>
                                    <p:cond delay="0"/>
                                  </p:stCondLst>
                                  <p:childTnLst>
                                    <p:animClr clrSpc="rgb" dir="cw">
                                      <p:cBhvr override="childStyle">
                                        <p:cTn id="246" dur="500" fill="hold"/>
                                        <p:tgtEl>
                                          <p:spTgt spid="127"/>
                                        </p:tgtEl>
                                        <p:attrNameLst>
                                          <p:attrName>style.color</p:attrName>
                                        </p:attrNameLst>
                                      </p:cBhvr>
                                      <p:to>
                                        <a:schemeClr val="accent2"/>
                                      </p:to>
                                    </p:animClr>
                                    <p:animClr clrSpc="rgb" dir="cw">
                                      <p:cBhvr>
                                        <p:cTn id="247" dur="500" fill="hold"/>
                                        <p:tgtEl>
                                          <p:spTgt spid="127"/>
                                        </p:tgtEl>
                                        <p:attrNameLst>
                                          <p:attrName>fillcolor</p:attrName>
                                        </p:attrNameLst>
                                      </p:cBhvr>
                                      <p:to>
                                        <a:schemeClr val="accent2"/>
                                      </p:to>
                                    </p:animClr>
                                    <p:set>
                                      <p:cBhvr>
                                        <p:cTn id="248" dur="500" fill="hold"/>
                                        <p:tgtEl>
                                          <p:spTgt spid="127"/>
                                        </p:tgtEl>
                                        <p:attrNameLst>
                                          <p:attrName>fill.type</p:attrName>
                                        </p:attrNameLst>
                                      </p:cBhvr>
                                      <p:to>
                                        <p:strVal val="solid"/>
                                      </p:to>
                                    </p:set>
                                    <p:set>
                                      <p:cBhvr>
                                        <p:cTn id="249" dur="500" fill="hold"/>
                                        <p:tgtEl>
                                          <p:spTgt spid="127"/>
                                        </p:tgtEl>
                                        <p:attrNameLst>
                                          <p:attrName>fill.on</p:attrName>
                                        </p:attrNameLst>
                                      </p:cBhvr>
                                      <p:to>
                                        <p:strVal val="true"/>
                                      </p:to>
                                    </p:set>
                                  </p:childTnLst>
                                </p:cTn>
                              </p:par>
                              <p:par>
                                <p:cTn id="250" presetID="19" presetClass="emph" presetSubtype="0" fill="hold" grpId="0" nodeType="withEffect">
                                  <p:stCondLst>
                                    <p:cond delay="0"/>
                                  </p:stCondLst>
                                  <p:childTnLst>
                                    <p:animClr clrSpc="rgb" dir="cw">
                                      <p:cBhvr override="childStyle">
                                        <p:cTn id="251" dur="500" fill="hold"/>
                                        <p:tgtEl>
                                          <p:spTgt spid="128"/>
                                        </p:tgtEl>
                                        <p:attrNameLst>
                                          <p:attrName>style.color</p:attrName>
                                        </p:attrNameLst>
                                      </p:cBhvr>
                                      <p:to>
                                        <a:schemeClr val="accent2"/>
                                      </p:to>
                                    </p:animClr>
                                    <p:animClr clrSpc="rgb" dir="cw">
                                      <p:cBhvr>
                                        <p:cTn id="252" dur="500" fill="hold"/>
                                        <p:tgtEl>
                                          <p:spTgt spid="128"/>
                                        </p:tgtEl>
                                        <p:attrNameLst>
                                          <p:attrName>fillcolor</p:attrName>
                                        </p:attrNameLst>
                                      </p:cBhvr>
                                      <p:to>
                                        <a:schemeClr val="accent2"/>
                                      </p:to>
                                    </p:animClr>
                                    <p:set>
                                      <p:cBhvr>
                                        <p:cTn id="253" dur="500" fill="hold"/>
                                        <p:tgtEl>
                                          <p:spTgt spid="128"/>
                                        </p:tgtEl>
                                        <p:attrNameLst>
                                          <p:attrName>fill.type</p:attrName>
                                        </p:attrNameLst>
                                      </p:cBhvr>
                                      <p:to>
                                        <p:strVal val="solid"/>
                                      </p:to>
                                    </p:set>
                                    <p:set>
                                      <p:cBhvr>
                                        <p:cTn id="254" dur="500" fill="hold"/>
                                        <p:tgtEl>
                                          <p:spTgt spid="128"/>
                                        </p:tgtEl>
                                        <p:attrNameLst>
                                          <p:attrName>fill.on</p:attrName>
                                        </p:attrNameLst>
                                      </p:cBhvr>
                                      <p:to>
                                        <p:strVal val="true"/>
                                      </p:to>
                                    </p:set>
                                  </p:childTnLst>
                                </p:cTn>
                              </p:par>
                              <p:par>
                                <p:cTn id="255" presetID="19" presetClass="emph" presetSubtype="0" fill="hold" grpId="0" nodeType="withEffect">
                                  <p:stCondLst>
                                    <p:cond delay="0"/>
                                  </p:stCondLst>
                                  <p:childTnLst>
                                    <p:animClr clrSpc="rgb" dir="cw">
                                      <p:cBhvr override="childStyle">
                                        <p:cTn id="256" dur="500" fill="hold"/>
                                        <p:tgtEl>
                                          <p:spTgt spid="129"/>
                                        </p:tgtEl>
                                        <p:attrNameLst>
                                          <p:attrName>style.color</p:attrName>
                                        </p:attrNameLst>
                                      </p:cBhvr>
                                      <p:to>
                                        <a:schemeClr val="accent2"/>
                                      </p:to>
                                    </p:animClr>
                                    <p:animClr clrSpc="rgb" dir="cw">
                                      <p:cBhvr>
                                        <p:cTn id="257" dur="500" fill="hold"/>
                                        <p:tgtEl>
                                          <p:spTgt spid="129"/>
                                        </p:tgtEl>
                                        <p:attrNameLst>
                                          <p:attrName>fillcolor</p:attrName>
                                        </p:attrNameLst>
                                      </p:cBhvr>
                                      <p:to>
                                        <a:schemeClr val="accent2"/>
                                      </p:to>
                                    </p:animClr>
                                    <p:set>
                                      <p:cBhvr>
                                        <p:cTn id="258" dur="500" fill="hold"/>
                                        <p:tgtEl>
                                          <p:spTgt spid="129"/>
                                        </p:tgtEl>
                                        <p:attrNameLst>
                                          <p:attrName>fill.type</p:attrName>
                                        </p:attrNameLst>
                                      </p:cBhvr>
                                      <p:to>
                                        <p:strVal val="solid"/>
                                      </p:to>
                                    </p:set>
                                    <p:set>
                                      <p:cBhvr>
                                        <p:cTn id="259" dur="500" fill="hold"/>
                                        <p:tgtEl>
                                          <p:spTgt spid="129"/>
                                        </p:tgtEl>
                                        <p:attrNameLst>
                                          <p:attrName>fill.on</p:attrName>
                                        </p:attrNameLst>
                                      </p:cBhvr>
                                      <p:to>
                                        <p:strVal val="true"/>
                                      </p:to>
                                    </p:set>
                                  </p:childTnLst>
                                </p:cTn>
                              </p:par>
                              <p:par>
                                <p:cTn id="260" presetID="19" presetClass="emph" presetSubtype="0" fill="hold" grpId="0" nodeType="withEffect">
                                  <p:stCondLst>
                                    <p:cond delay="0"/>
                                  </p:stCondLst>
                                  <p:childTnLst>
                                    <p:animClr clrSpc="rgb" dir="cw">
                                      <p:cBhvr override="childStyle">
                                        <p:cTn id="261" dur="500" fill="hold"/>
                                        <p:tgtEl>
                                          <p:spTgt spid="130"/>
                                        </p:tgtEl>
                                        <p:attrNameLst>
                                          <p:attrName>style.color</p:attrName>
                                        </p:attrNameLst>
                                      </p:cBhvr>
                                      <p:to>
                                        <a:schemeClr val="accent2"/>
                                      </p:to>
                                    </p:animClr>
                                    <p:animClr clrSpc="rgb" dir="cw">
                                      <p:cBhvr>
                                        <p:cTn id="262" dur="500" fill="hold"/>
                                        <p:tgtEl>
                                          <p:spTgt spid="130"/>
                                        </p:tgtEl>
                                        <p:attrNameLst>
                                          <p:attrName>fillcolor</p:attrName>
                                        </p:attrNameLst>
                                      </p:cBhvr>
                                      <p:to>
                                        <a:schemeClr val="accent2"/>
                                      </p:to>
                                    </p:animClr>
                                    <p:set>
                                      <p:cBhvr>
                                        <p:cTn id="263" dur="500" fill="hold"/>
                                        <p:tgtEl>
                                          <p:spTgt spid="130"/>
                                        </p:tgtEl>
                                        <p:attrNameLst>
                                          <p:attrName>fill.type</p:attrName>
                                        </p:attrNameLst>
                                      </p:cBhvr>
                                      <p:to>
                                        <p:strVal val="solid"/>
                                      </p:to>
                                    </p:set>
                                    <p:set>
                                      <p:cBhvr>
                                        <p:cTn id="264" dur="500" fill="hold"/>
                                        <p:tgtEl>
                                          <p:spTgt spid="130"/>
                                        </p:tgtEl>
                                        <p:attrNameLst>
                                          <p:attrName>fill.on</p:attrName>
                                        </p:attrNameLst>
                                      </p:cBhvr>
                                      <p:to>
                                        <p:strVal val="true"/>
                                      </p:to>
                                    </p:set>
                                  </p:childTnLst>
                                </p:cTn>
                              </p:par>
                              <p:par>
                                <p:cTn id="265" presetID="19" presetClass="emph" presetSubtype="0" fill="hold" grpId="0" nodeType="withEffect">
                                  <p:stCondLst>
                                    <p:cond delay="0"/>
                                  </p:stCondLst>
                                  <p:childTnLst>
                                    <p:animClr clrSpc="rgb" dir="cw">
                                      <p:cBhvr override="childStyle">
                                        <p:cTn id="266" dur="500" fill="hold"/>
                                        <p:tgtEl>
                                          <p:spTgt spid="131"/>
                                        </p:tgtEl>
                                        <p:attrNameLst>
                                          <p:attrName>style.color</p:attrName>
                                        </p:attrNameLst>
                                      </p:cBhvr>
                                      <p:to>
                                        <a:schemeClr val="accent2"/>
                                      </p:to>
                                    </p:animClr>
                                    <p:animClr clrSpc="rgb" dir="cw">
                                      <p:cBhvr>
                                        <p:cTn id="267" dur="500" fill="hold"/>
                                        <p:tgtEl>
                                          <p:spTgt spid="131"/>
                                        </p:tgtEl>
                                        <p:attrNameLst>
                                          <p:attrName>fillcolor</p:attrName>
                                        </p:attrNameLst>
                                      </p:cBhvr>
                                      <p:to>
                                        <a:schemeClr val="accent2"/>
                                      </p:to>
                                    </p:animClr>
                                    <p:set>
                                      <p:cBhvr>
                                        <p:cTn id="268" dur="500" fill="hold"/>
                                        <p:tgtEl>
                                          <p:spTgt spid="131"/>
                                        </p:tgtEl>
                                        <p:attrNameLst>
                                          <p:attrName>fill.type</p:attrName>
                                        </p:attrNameLst>
                                      </p:cBhvr>
                                      <p:to>
                                        <p:strVal val="solid"/>
                                      </p:to>
                                    </p:set>
                                    <p:set>
                                      <p:cBhvr>
                                        <p:cTn id="269" dur="500" fill="hold"/>
                                        <p:tgtEl>
                                          <p:spTgt spid="131"/>
                                        </p:tgtEl>
                                        <p:attrNameLst>
                                          <p:attrName>fill.on</p:attrName>
                                        </p:attrNameLst>
                                      </p:cBhvr>
                                      <p:to>
                                        <p:strVal val="true"/>
                                      </p:to>
                                    </p:set>
                                  </p:childTnLst>
                                </p:cTn>
                              </p:par>
                            </p:childTnLst>
                          </p:cTn>
                        </p:par>
                      </p:childTnLst>
                    </p:cTn>
                  </p:par>
                  <p:par>
                    <p:cTn id="270" fill="hold">
                      <p:stCondLst>
                        <p:cond delay="indefinite"/>
                      </p:stCondLst>
                      <p:childTnLst>
                        <p:par>
                          <p:cTn id="271" fill="hold">
                            <p:stCondLst>
                              <p:cond delay="0"/>
                            </p:stCondLst>
                            <p:childTnLst>
                              <p:par>
                                <p:cTn id="272" presetID="6" presetClass="exit" presetSubtype="32" fill="hold" grpId="1" nodeType="clickEffect">
                                  <p:stCondLst>
                                    <p:cond delay="0"/>
                                  </p:stCondLst>
                                  <p:childTnLst>
                                    <p:animEffect transition="out" filter="circle(out)">
                                      <p:cBhvr>
                                        <p:cTn id="273" dur="2000"/>
                                        <p:tgtEl>
                                          <p:spTgt spid="123"/>
                                        </p:tgtEl>
                                      </p:cBhvr>
                                    </p:animEffect>
                                    <p:set>
                                      <p:cBhvr>
                                        <p:cTn id="274" dur="1" fill="hold">
                                          <p:stCondLst>
                                            <p:cond delay="1999"/>
                                          </p:stCondLst>
                                        </p:cTn>
                                        <p:tgtEl>
                                          <p:spTgt spid="123"/>
                                        </p:tgtEl>
                                        <p:attrNameLst>
                                          <p:attrName>style.visibility</p:attrName>
                                        </p:attrNameLst>
                                      </p:cBhvr>
                                      <p:to>
                                        <p:strVal val="hidden"/>
                                      </p:to>
                                    </p:set>
                                  </p:childTnLst>
                                </p:cTn>
                              </p:par>
                              <p:par>
                                <p:cTn id="275" presetID="6" presetClass="exit" presetSubtype="32" fill="hold" grpId="1" nodeType="withEffect">
                                  <p:stCondLst>
                                    <p:cond delay="0"/>
                                  </p:stCondLst>
                                  <p:childTnLst>
                                    <p:animEffect transition="out" filter="circle(out)">
                                      <p:cBhvr>
                                        <p:cTn id="276" dur="2000"/>
                                        <p:tgtEl>
                                          <p:spTgt spid="124"/>
                                        </p:tgtEl>
                                      </p:cBhvr>
                                    </p:animEffect>
                                    <p:set>
                                      <p:cBhvr>
                                        <p:cTn id="277" dur="1" fill="hold">
                                          <p:stCondLst>
                                            <p:cond delay="1999"/>
                                          </p:stCondLst>
                                        </p:cTn>
                                        <p:tgtEl>
                                          <p:spTgt spid="124"/>
                                        </p:tgtEl>
                                        <p:attrNameLst>
                                          <p:attrName>style.visibility</p:attrName>
                                        </p:attrNameLst>
                                      </p:cBhvr>
                                      <p:to>
                                        <p:strVal val="hidden"/>
                                      </p:to>
                                    </p:set>
                                  </p:childTnLst>
                                </p:cTn>
                              </p:par>
                              <p:par>
                                <p:cTn id="278" presetID="6" presetClass="exit" presetSubtype="32" fill="hold" grpId="1" nodeType="withEffect">
                                  <p:stCondLst>
                                    <p:cond delay="0"/>
                                  </p:stCondLst>
                                  <p:childTnLst>
                                    <p:animEffect transition="out" filter="circle(out)">
                                      <p:cBhvr>
                                        <p:cTn id="279" dur="2000"/>
                                        <p:tgtEl>
                                          <p:spTgt spid="125"/>
                                        </p:tgtEl>
                                      </p:cBhvr>
                                    </p:animEffect>
                                    <p:set>
                                      <p:cBhvr>
                                        <p:cTn id="280" dur="1" fill="hold">
                                          <p:stCondLst>
                                            <p:cond delay="1999"/>
                                          </p:stCondLst>
                                        </p:cTn>
                                        <p:tgtEl>
                                          <p:spTgt spid="125"/>
                                        </p:tgtEl>
                                        <p:attrNameLst>
                                          <p:attrName>style.visibility</p:attrName>
                                        </p:attrNameLst>
                                      </p:cBhvr>
                                      <p:to>
                                        <p:strVal val="hidden"/>
                                      </p:to>
                                    </p:set>
                                  </p:childTnLst>
                                </p:cTn>
                              </p:par>
                              <p:par>
                                <p:cTn id="281" presetID="6" presetClass="exit" presetSubtype="32" fill="hold" grpId="1" nodeType="withEffect">
                                  <p:stCondLst>
                                    <p:cond delay="0"/>
                                  </p:stCondLst>
                                  <p:childTnLst>
                                    <p:animEffect transition="out" filter="circle(out)">
                                      <p:cBhvr>
                                        <p:cTn id="282" dur="2000"/>
                                        <p:tgtEl>
                                          <p:spTgt spid="126"/>
                                        </p:tgtEl>
                                      </p:cBhvr>
                                    </p:animEffect>
                                    <p:set>
                                      <p:cBhvr>
                                        <p:cTn id="283" dur="1" fill="hold">
                                          <p:stCondLst>
                                            <p:cond delay="1999"/>
                                          </p:stCondLst>
                                        </p:cTn>
                                        <p:tgtEl>
                                          <p:spTgt spid="126"/>
                                        </p:tgtEl>
                                        <p:attrNameLst>
                                          <p:attrName>style.visibility</p:attrName>
                                        </p:attrNameLst>
                                      </p:cBhvr>
                                      <p:to>
                                        <p:strVal val="hidden"/>
                                      </p:to>
                                    </p:set>
                                  </p:childTnLst>
                                </p:cTn>
                              </p:par>
                              <p:par>
                                <p:cTn id="284" presetID="6" presetClass="exit" presetSubtype="32" fill="hold" grpId="1" nodeType="withEffect">
                                  <p:stCondLst>
                                    <p:cond delay="0"/>
                                  </p:stCondLst>
                                  <p:childTnLst>
                                    <p:animEffect transition="out" filter="circle(out)">
                                      <p:cBhvr>
                                        <p:cTn id="285" dur="2000"/>
                                        <p:tgtEl>
                                          <p:spTgt spid="127"/>
                                        </p:tgtEl>
                                      </p:cBhvr>
                                    </p:animEffect>
                                    <p:set>
                                      <p:cBhvr>
                                        <p:cTn id="286" dur="1" fill="hold">
                                          <p:stCondLst>
                                            <p:cond delay="1999"/>
                                          </p:stCondLst>
                                        </p:cTn>
                                        <p:tgtEl>
                                          <p:spTgt spid="127"/>
                                        </p:tgtEl>
                                        <p:attrNameLst>
                                          <p:attrName>style.visibility</p:attrName>
                                        </p:attrNameLst>
                                      </p:cBhvr>
                                      <p:to>
                                        <p:strVal val="hidden"/>
                                      </p:to>
                                    </p:set>
                                  </p:childTnLst>
                                </p:cTn>
                              </p:par>
                              <p:par>
                                <p:cTn id="287" presetID="6" presetClass="exit" presetSubtype="32" fill="hold" grpId="1" nodeType="withEffect">
                                  <p:stCondLst>
                                    <p:cond delay="0"/>
                                  </p:stCondLst>
                                  <p:childTnLst>
                                    <p:animEffect transition="out" filter="circle(out)">
                                      <p:cBhvr>
                                        <p:cTn id="288" dur="2000"/>
                                        <p:tgtEl>
                                          <p:spTgt spid="128"/>
                                        </p:tgtEl>
                                      </p:cBhvr>
                                    </p:animEffect>
                                    <p:set>
                                      <p:cBhvr>
                                        <p:cTn id="289" dur="1" fill="hold">
                                          <p:stCondLst>
                                            <p:cond delay="1999"/>
                                          </p:stCondLst>
                                        </p:cTn>
                                        <p:tgtEl>
                                          <p:spTgt spid="128"/>
                                        </p:tgtEl>
                                        <p:attrNameLst>
                                          <p:attrName>style.visibility</p:attrName>
                                        </p:attrNameLst>
                                      </p:cBhvr>
                                      <p:to>
                                        <p:strVal val="hidden"/>
                                      </p:to>
                                    </p:set>
                                  </p:childTnLst>
                                </p:cTn>
                              </p:par>
                              <p:par>
                                <p:cTn id="290" presetID="6" presetClass="exit" presetSubtype="32" fill="hold" grpId="1" nodeType="withEffect">
                                  <p:stCondLst>
                                    <p:cond delay="0"/>
                                  </p:stCondLst>
                                  <p:childTnLst>
                                    <p:animEffect transition="out" filter="circle(out)">
                                      <p:cBhvr>
                                        <p:cTn id="291" dur="2000"/>
                                        <p:tgtEl>
                                          <p:spTgt spid="129"/>
                                        </p:tgtEl>
                                      </p:cBhvr>
                                    </p:animEffect>
                                    <p:set>
                                      <p:cBhvr>
                                        <p:cTn id="292" dur="1" fill="hold">
                                          <p:stCondLst>
                                            <p:cond delay="1999"/>
                                          </p:stCondLst>
                                        </p:cTn>
                                        <p:tgtEl>
                                          <p:spTgt spid="129"/>
                                        </p:tgtEl>
                                        <p:attrNameLst>
                                          <p:attrName>style.visibility</p:attrName>
                                        </p:attrNameLst>
                                      </p:cBhvr>
                                      <p:to>
                                        <p:strVal val="hidden"/>
                                      </p:to>
                                    </p:set>
                                  </p:childTnLst>
                                </p:cTn>
                              </p:par>
                              <p:par>
                                <p:cTn id="293" presetID="6" presetClass="exit" presetSubtype="32" fill="hold" grpId="1" nodeType="withEffect">
                                  <p:stCondLst>
                                    <p:cond delay="0"/>
                                  </p:stCondLst>
                                  <p:childTnLst>
                                    <p:animEffect transition="out" filter="circle(out)">
                                      <p:cBhvr>
                                        <p:cTn id="294" dur="2000"/>
                                        <p:tgtEl>
                                          <p:spTgt spid="130"/>
                                        </p:tgtEl>
                                      </p:cBhvr>
                                    </p:animEffect>
                                    <p:set>
                                      <p:cBhvr>
                                        <p:cTn id="295" dur="1" fill="hold">
                                          <p:stCondLst>
                                            <p:cond delay="1999"/>
                                          </p:stCondLst>
                                        </p:cTn>
                                        <p:tgtEl>
                                          <p:spTgt spid="130"/>
                                        </p:tgtEl>
                                        <p:attrNameLst>
                                          <p:attrName>style.visibility</p:attrName>
                                        </p:attrNameLst>
                                      </p:cBhvr>
                                      <p:to>
                                        <p:strVal val="hidden"/>
                                      </p:to>
                                    </p:set>
                                  </p:childTnLst>
                                </p:cTn>
                              </p:par>
                              <p:par>
                                <p:cTn id="296" presetID="6" presetClass="exit" presetSubtype="32" fill="hold" grpId="1" nodeType="withEffect">
                                  <p:stCondLst>
                                    <p:cond delay="0"/>
                                  </p:stCondLst>
                                  <p:childTnLst>
                                    <p:animEffect transition="out" filter="circle(out)">
                                      <p:cBhvr>
                                        <p:cTn id="297" dur="2000"/>
                                        <p:tgtEl>
                                          <p:spTgt spid="131"/>
                                        </p:tgtEl>
                                      </p:cBhvr>
                                    </p:animEffect>
                                    <p:set>
                                      <p:cBhvr>
                                        <p:cTn id="298" dur="1" fill="hold">
                                          <p:stCondLst>
                                            <p:cond delay="1999"/>
                                          </p:stCondLst>
                                        </p:cTn>
                                        <p:tgtEl>
                                          <p:spTgt spid="131"/>
                                        </p:tgtEl>
                                        <p:attrNameLst>
                                          <p:attrName>style.visibility</p:attrName>
                                        </p:attrNameLst>
                                      </p:cBhvr>
                                      <p:to>
                                        <p:strVal val="hidden"/>
                                      </p:to>
                                    </p:set>
                                  </p:childTnLst>
                                </p:cTn>
                              </p:par>
                              <p:par>
                                <p:cTn id="299" presetID="6" presetClass="exit" presetSubtype="32" fill="hold" grpId="1" nodeType="withEffect">
                                  <p:stCondLst>
                                    <p:cond delay="0"/>
                                  </p:stCondLst>
                                  <p:childTnLst>
                                    <p:animEffect transition="out" filter="circle(out)">
                                      <p:cBhvr>
                                        <p:cTn id="300" dur="2000"/>
                                        <p:tgtEl>
                                          <p:spTgt spid="148"/>
                                        </p:tgtEl>
                                      </p:cBhvr>
                                    </p:animEffect>
                                    <p:set>
                                      <p:cBhvr>
                                        <p:cTn id="301" dur="1" fill="hold">
                                          <p:stCondLst>
                                            <p:cond delay="1999"/>
                                          </p:stCondLst>
                                        </p:cTn>
                                        <p:tgtEl>
                                          <p:spTgt spid="148"/>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302" restart="whenNotActive" fill="hold" evtFilter="cancelBubble" nodeType="interactiveSeq">
                <p:stCondLst>
                  <p:cond evt="onClick" delay="0">
                    <p:tgtEl>
                      <p:spTgt spid="23"/>
                    </p:tgtEl>
                  </p:cond>
                </p:stCondLst>
                <p:endSync evt="end" delay="0">
                  <p:rtn val="all"/>
                </p:endSync>
                <p:childTnLst>
                  <p:par>
                    <p:cTn id="303" fill="hold">
                      <p:stCondLst>
                        <p:cond delay="0"/>
                      </p:stCondLst>
                      <p:childTnLst>
                        <p:par>
                          <p:cTn id="304" fill="hold">
                            <p:stCondLst>
                              <p:cond delay="0"/>
                            </p:stCondLst>
                            <p:childTnLst>
                              <p:par>
                                <p:cTn id="305" presetID="6" presetClass="entr" presetSubtype="16" fill="hold" grpId="0" nodeType="withEffect">
                                  <p:stCondLst>
                                    <p:cond delay="0"/>
                                  </p:stCondLst>
                                  <p:childTnLst>
                                    <p:set>
                                      <p:cBhvr>
                                        <p:cTn id="306" dur="1" fill="hold">
                                          <p:stCondLst>
                                            <p:cond delay="0"/>
                                          </p:stCondLst>
                                        </p:cTn>
                                        <p:tgtEl>
                                          <p:spTgt spid="149"/>
                                        </p:tgtEl>
                                        <p:attrNameLst>
                                          <p:attrName>style.visibility</p:attrName>
                                        </p:attrNameLst>
                                      </p:cBhvr>
                                      <p:to>
                                        <p:strVal val="visible"/>
                                      </p:to>
                                    </p:set>
                                    <p:animEffect transition="in" filter="circle(in)">
                                      <p:cBhvr>
                                        <p:cTn id="307" dur="2000"/>
                                        <p:tgtEl>
                                          <p:spTgt spid="149"/>
                                        </p:tgtEl>
                                      </p:cBhvr>
                                    </p:animEffect>
                                  </p:childTnLst>
                                </p:cTn>
                              </p:par>
                              <p:par>
                                <p:cTn id="308" presetID="19" presetClass="emph" presetSubtype="0" fill="hold" grpId="0" nodeType="withEffect">
                                  <p:stCondLst>
                                    <p:cond delay="0"/>
                                  </p:stCondLst>
                                  <p:childTnLst>
                                    <p:animClr clrSpc="rgb" dir="cw">
                                      <p:cBhvr override="childStyle">
                                        <p:cTn id="309" dur="500" fill="hold"/>
                                        <p:tgtEl>
                                          <p:spTgt spid="132"/>
                                        </p:tgtEl>
                                        <p:attrNameLst>
                                          <p:attrName>style.color</p:attrName>
                                        </p:attrNameLst>
                                      </p:cBhvr>
                                      <p:to>
                                        <a:schemeClr val="accent2"/>
                                      </p:to>
                                    </p:animClr>
                                    <p:animClr clrSpc="rgb" dir="cw">
                                      <p:cBhvr>
                                        <p:cTn id="310" dur="500" fill="hold"/>
                                        <p:tgtEl>
                                          <p:spTgt spid="132"/>
                                        </p:tgtEl>
                                        <p:attrNameLst>
                                          <p:attrName>fillcolor</p:attrName>
                                        </p:attrNameLst>
                                      </p:cBhvr>
                                      <p:to>
                                        <a:schemeClr val="accent2"/>
                                      </p:to>
                                    </p:animClr>
                                    <p:set>
                                      <p:cBhvr>
                                        <p:cTn id="311" dur="500" fill="hold"/>
                                        <p:tgtEl>
                                          <p:spTgt spid="132"/>
                                        </p:tgtEl>
                                        <p:attrNameLst>
                                          <p:attrName>fill.type</p:attrName>
                                        </p:attrNameLst>
                                      </p:cBhvr>
                                      <p:to>
                                        <p:strVal val="solid"/>
                                      </p:to>
                                    </p:set>
                                    <p:set>
                                      <p:cBhvr>
                                        <p:cTn id="312" dur="500" fill="hold"/>
                                        <p:tgtEl>
                                          <p:spTgt spid="132"/>
                                        </p:tgtEl>
                                        <p:attrNameLst>
                                          <p:attrName>fill.on</p:attrName>
                                        </p:attrNameLst>
                                      </p:cBhvr>
                                      <p:to>
                                        <p:strVal val="true"/>
                                      </p:to>
                                    </p:set>
                                  </p:childTnLst>
                                </p:cTn>
                              </p:par>
                              <p:par>
                                <p:cTn id="313" presetID="19" presetClass="emph" presetSubtype="0" fill="hold" grpId="0" nodeType="withEffect">
                                  <p:stCondLst>
                                    <p:cond delay="0"/>
                                  </p:stCondLst>
                                  <p:childTnLst>
                                    <p:animClr clrSpc="rgb" dir="cw">
                                      <p:cBhvr override="childStyle">
                                        <p:cTn id="314" dur="500" fill="hold"/>
                                        <p:tgtEl>
                                          <p:spTgt spid="133"/>
                                        </p:tgtEl>
                                        <p:attrNameLst>
                                          <p:attrName>style.color</p:attrName>
                                        </p:attrNameLst>
                                      </p:cBhvr>
                                      <p:to>
                                        <a:schemeClr val="accent2"/>
                                      </p:to>
                                    </p:animClr>
                                    <p:animClr clrSpc="rgb" dir="cw">
                                      <p:cBhvr>
                                        <p:cTn id="315" dur="500" fill="hold"/>
                                        <p:tgtEl>
                                          <p:spTgt spid="133"/>
                                        </p:tgtEl>
                                        <p:attrNameLst>
                                          <p:attrName>fillcolor</p:attrName>
                                        </p:attrNameLst>
                                      </p:cBhvr>
                                      <p:to>
                                        <a:schemeClr val="accent2"/>
                                      </p:to>
                                    </p:animClr>
                                    <p:set>
                                      <p:cBhvr>
                                        <p:cTn id="316" dur="500" fill="hold"/>
                                        <p:tgtEl>
                                          <p:spTgt spid="133"/>
                                        </p:tgtEl>
                                        <p:attrNameLst>
                                          <p:attrName>fill.type</p:attrName>
                                        </p:attrNameLst>
                                      </p:cBhvr>
                                      <p:to>
                                        <p:strVal val="solid"/>
                                      </p:to>
                                    </p:set>
                                    <p:set>
                                      <p:cBhvr>
                                        <p:cTn id="317" dur="500" fill="hold"/>
                                        <p:tgtEl>
                                          <p:spTgt spid="133"/>
                                        </p:tgtEl>
                                        <p:attrNameLst>
                                          <p:attrName>fill.on</p:attrName>
                                        </p:attrNameLst>
                                      </p:cBhvr>
                                      <p:to>
                                        <p:strVal val="true"/>
                                      </p:to>
                                    </p:set>
                                  </p:childTnLst>
                                </p:cTn>
                              </p:par>
                              <p:par>
                                <p:cTn id="318" presetID="19" presetClass="emph" presetSubtype="0" fill="hold" grpId="0" nodeType="withEffect">
                                  <p:stCondLst>
                                    <p:cond delay="0"/>
                                  </p:stCondLst>
                                  <p:childTnLst>
                                    <p:animClr clrSpc="rgb" dir="cw">
                                      <p:cBhvr override="childStyle">
                                        <p:cTn id="319" dur="500" fill="hold"/>
                                        <p:tgtEl>
                                          <p:spTgt spid="134"/>
                                        </p:tgtEl>
                                        <p:attrNameLst>
                                          <p:attrName>style.color</p:attrName>
                                        </p:attrNameLst>
                                      </p:cBhvr>
                                      <p:to>
                                        <a:schemeClr val="accent2"/>
                                      </p:to>
                                    </p:animClr>
                                    <p:animClr clrSpc="rgb" dir="cw">
                                      <p:cBhvr>
                                        <p:cTn id="320" dur="500" fill="hold"/>
                                        <p:tgtEl>
                                          <p:spTgt spid="134"/>
                                        </p:tgtEl>
                                        <p:attrNameLst>
                                          <p:attrName>fillcolor</p:attrName>
                                        </p:attrNameLst>
                                      </p:cBhvr>
                                      <p:to>
                                        <a:schemeClr val="accent2"/>
                                      </p:to>
                                    </p:animClr>
                                    <p:set>
                                      <p:cBhvr>
                                        <p:cTn id="321" dur="500" fill="hold"/>
                                        <p:tgtEl>
                                          <p:spTgt spid="134"/>
                                        </p:tgtEl>
                                        <p:attrNameLst>
                                          <p:attrName>fill.type</p:attrName>
                                        </p:attrNameLst>
                                      </p:cBhvr>
                                      <p:to>
                                        <p:strVal val="solid"/>
                                      </p:to>
                                    </p:set>
                                    <p:set>
                                      <p:cBhvr>
                                        <p:cTn id="322" dur="500" fill="hold"/>
                                        <p:tgtEl>
                                          <p:spTgt spid="134"/>
                                        </p:tgtEl>
                                        <p:attrNameLst>
                                          <p:attrName>fill.on</p:attrName>
                                        </p:attrNameLst>
                                      </p:cBhvr>
                                      <p:to>
                                        <p:strVal val="true"/>
                                      </p:to>
                                    </p:set>
                                  </p:childTnLst>
                                </p:cTn>
                              </p:par>
                              <p:par>
                                <p:cTn id="323" presetID="19" presetClass="emph" presetSubtype="0" fill="hold" grpId="0" nodeType="withEffect">
                                  <p:stCondLst>
                                    <p:cond delay="0"/>
                                  </p:stCondLst>
                                  <p:childTnLst>
                                    <p:animClr clrSpc="rgb" dir="cw">
                                      <p:cBhvr override="childStyle">
                                        <p:cTn id="324" dur="500" fill="hold"/>
                                        <p:tgtEl>
                                          <p:spTgt spid="135"/>
                                        </p:tgtEl>
                                        <p:attrNameLst>
                                          <p:attrName>style.color</p:attrName>
                                        </p:attrNameLst>
                                      </p:cBhvr>
                                      <p:to>
                                        <a:schemeClr val="accent2"/>
                                      </p:to>
                                    </p:animClr>
                                    <p:animClr clrSpc="rgb" dir="cw">
                                      <p:cBhvr>
                                        <p:cTn id="325" dur="500" fill="hold"/>
                                        <p:tgtEl>
                                          <p:spTgt spid="135"/>
                                        </p:tgtEl>
                                        <p:attrNameLst>
                                          <p:attrName>fillcolor</p:attrName>
                                        </p:attrNameLst>
                                      </p:cBhvr>
                                      <p:to>
                                        <a:schemeClr val="accent2"/>
                                      </p:to>
                                    </p:animClr>
                                    <p:set>
                                      <p:cBhvr>
                                        <p:cTn id="326" dur="500" fill="hold"/>
                                        <p:tgtEl>
                                          <p:spTgt spid="135"/>
                                        </p:tgtEl>
                                        <p:attrNameLst>
                                          <p:attrName>fill.type</p:attrName>
                                        </p:attrNameLst>
                                      </p:cBhvr>
                                      <p:to>
                                        <p:strVal val="solid"/>
                                      </p:to>
                                    </p:set>
                                    <p:set>
                                      <p:cBhvr>
                                        <p:cTn id="327" dur="500" fill="hold"/>
                                        <p:tgtEl>
                                          <p:spTgt spid="135"/>
                                        </p:tgtEl>
                                        <p:attrNameLst>
                                          <p:attrName>fill.on</p:attrName>
                                        </p:attrNameLst>
                                      </p:cBhvr>
                                      <p:to>
                                        <p:strVal val="true"/>
                                      </p:to>
                                    </p:set>
                                  </p:childTnLst>
                                </p:cTn>
                              </p:par>
                              <p:par>
                                <p:cTn id="328" presetID="19" presetClass="emph" presetSubtype="0" fill="hold" grpId="0" nodeType="withEffect">
                                  <p:stCondLst>
                                    <p:cond delay="0"/>
                                  </p:stCondLst>
                                  <p:childTnLst>
                                    <p:animClr clrSpc="rgb" dir="cw">
                                      <p:cBhvr override="childStyle">
                                        <p:cTn id="329" dur="500" fill="hold"/>
                                        <p:tgtEl>
                                          <p:spTgt spid="136"/>
                                        </p:tgtEl>
                                        <p:attrNameLst>
                                          <p:attrName>style.color</p:attrName>
                                        </p:attrNameLst>
                                      </p:cBhvr>
                                      <p:to>
                                        <a:schemeClr val="accent2"/>
                                      </p:to>
                                    </p:animClr>
                                    <p:animClr clrSpc="rgb" dir="cw">
                                      <p:cBhvr>
                                        <p:cTn id="330" dur="500" fill="hold"/>
                                        <p:tgtEl>
                                          <p:spTgt spid="136"/>
                                        </p:tgtEl>
                                        <p:attrNameLst>
                                          <p:attrName>fillcolor</p:attrName>
                                        </p:attrNameLst>
                                      </p:cBhvr>
                                      <p:to>
                                        <a:schemeClr val="accent2"/>
                                      </p:to>
                                    </p:animClr>
                                    <p:set>
                                      <p:cBhvr>
                                        <p:cTn id="331" dur="500" fill="hold"/>
                                        <p:tgtEl>
                                          <p:spTgt spid="136"/>
                                        </p:tgtEl>
                                        <p:attrNameLst>
                                          <p:attrName>fill.type</p:attrName>
                                        </p:attrNameLst>
                                      </p:cBhvr>
                                      <p:to>
                                        <p:strVal val="solid"/>
                                      </p:to>
                                    </p:set>
                                    <p:set>
                                      <p:cBhvr>
                                        <p:cTn id="332" dur="500" fill="hold"/>
                                        <p:tgtEl>
                                          <p:spTgt spid="136"/>
                                        </p:tgtEl>
                                        <p:attrNameLst>
                                          <p:attrName>fill.on</p:attrName>
                                        </p:attrNameLst>
                                      </p:cBhvr>
                                      <p:to>
                                        <p:strVal val="true"/>
                                      </p:to>
                                    </p:set>
                                  </p:childTnLst>
                                </p:cTn>
                              </p:par>
                              <p:par>
                                <p:cTn id="333" presetID="19" presetClass="emph" presetSubtype="0" fill="hold" grpId="0" nodeType="withEffect">
                                  <p:stCondLst>
                                    <p:cond delay="0"/>
                                  </p:stCondLst>
                                  <p:childTnLst>
                                    <p:animClr clrSpc="rgb" dir="cw">
                                      <p:cBhvr override="childStyle">
                                        <p:cTn id="334" dur="500" fill="hold"/>
                                        <p:tgtEl>
                                          <p:spTgt spid="137"/>
                                        </p:tgtEl>
                                        <p:attrNameLst>
                                          <p:attrName>style.color</p:attrName>
                                        </p:attrNameLst>
                                      </p:cBhvr>
                                      <p:to>
                                        <a:schemeClr val="accent2"/>
                                      </p:to>
                                    </p:animClr>
                                    <p:animClr clrSpc="rgb" dir="cw">
                                      <p:cBhvr>
                                        <p:cTn id="335" dur="500" fill="hold"/>
                                        <p:tgtEl>
                                          <p:spTgt spid="137"/>
                                        </p:tgtEl>
                                        <p:attrNameLst>
                                          <p:attrName>fillcolor</p:attrName>
                                        </p:attrNameLst>
                                      </p:cBhvr>
                                      <p:to>
                                        <a:schemeClr val="accent2"/>
                                      </p:to>
                                    </p:animClr>
                                    <p:set>
                                      <p:cBhvr>
                                        <p:cTn id="336" dur="500" fill="hold"/>
                                        <p:tgtEl>
                                          <p:spTgt spid="137"/>
                                        </p:tgtEl>
                                        <p:attrNameLst>
                                          <p:attrName>fill.type</p:attrName>
                                        </p:attrNameLst>
                                      </p:cBhvr>
                                      <p:to>
                                        <p:strVal val="solid"/>
                                      </p:to>
                                    </p:set>
                                    <p:set>
                                      <p:cBhvr>
                                        <p:cTn id="337" dur="500" fill="hold"/>
                                        <p:tgtEl>
                                          <p:spTgt spid="137"/>
                                        </p:tgtEl>
                                        <p:attrNameLst>
                                          <p:attrName>fill.on</p:attrName>
                                        </p:attrNameLst>
                                      </p:cBhvr>
                                      <p:to>
                                        <p:strVal val="true"/>
                                      </p:to>
                                    </p:set>
                                  </p:childTnLst>
                                </p:cTn>
                              </p:par>
                              <p:par>
                                <p:cTn id="338" presetID="19" presetClass="emph" presetSubtype="0" fill="hold" grpId="0" nodeType="withEffect">
                                  <p:stCondLst>
                                    <p:cond delay="0"/>
                                  </p:stCondLst>
                                  <p:childTnLst>
                                    <p:animClr clrSpc="rgb" dir="cw">
                                      <p:cBhvr override="childStyle">
                                        <p:cTn id="339" dur="500" fill="hold"/>
                                        <p:tgtEl>
                                          <p:spTgt spid="138"/>
                                        </p:tgtEl>
                                        <p:attrNameLst>
                                          <p:attrName>style.color</p:attrName>
                                        </p:attrNameLst>
                                      </p:cBhvr>
                                      <p:to>
                                        <a:schemeClr val="accent2"/>
                                      </p:to>
                                    </p:animClr>
                                    <p:animClr clrSpc="rgb" dir="cw">
                                      <p:cBhvr>
                                        <p:cTn id="340" dur="500" fill="hold"/>
                                        <p:tgtEl>
                                          <p:spTgt spid="138"/>
                                        </p:tgtEl>
                                        <p:attrNameLst>
                                          <p:attrName>fillcolor</p:attrName>
                                        </p:attrNameLst>
                                      </p:cBhvr>
                                      <p:to>
                                        <a:schemeClr val="accent2"/>
                                      </p:to>
                                    </p:animClr>
                                    <p:set>
                                      <p:cBhvr>
                                        <p:cTn id="341" dur="500" fill="hold"/>
                                        <p:tgtEl>
                                          <p:spTgt spid="138"/>
                                        </p:tgtEl>
                                        <p:attrNameLst>
                                          <p:attrName>fill.type</p:attrName>
                                        </p:attrNameLst>
                                      </p:cBhvr>
                                      <p:to>
                                        <p:strVal val="solid"/>
                                      </p:to>
                                    </p:set>
                                    <p:set>
                                      <p:cBhvr>
                                        <p:cTn id="342" dur="500" fill="hold"/>
                                        <p:tgtEl>
                                          <p:spTgt spid="138"/>
                                        </p:tgtEl>
                                        <p:attrNameLst>
                                          <p:attrName>fill.on</p:attrName>
                                        </p:attrNameLst>
                                      </p:cBhvr>
                                      <p:to>
                                        <p:strVal val="true"/>
                                      </p:to>
                                    </p:set>
                                  </p:childTnLst>
                                </p:cTn>
                              </p:par>
                              <p:par>
                                <p:cTn id="343" presetID="19" presetClass="emph" presetSubtype="0" fill="hold" grpId="0" nodeType="withEffect">
                                  <p:stCondLst>
                                    <p:cond delay="0"/>
                                  </p:stCondLst>
                                  <p:childTnLst>
                                    <p:animClr clrSpc="rgb" dir="cw">
                                      <p:cBhvr override="childStyle">
                                        <p:cTn id="344" dur="500" fill="hold"/>
                                        <p:tgtEl>
                                          <p:spTgt spid="139"/>
                                        </p:tgtEl>
                                        <p:attrNameLst>
                                          <p:attrName>style.color</p:attrName>
                                        </p:attrNameLst>
                                      </p:cBhvr>
                                      <p:to>
                                        <a:schemeClr val="accent2"/>
                                      </p:to>
                                    </p:animClr>
                                    <p:animClr clrSpc="rgb" dir="cw">
                                      <p:cBhvr>
                                        <p:cTn id="345" dur="500" fill="hold"/>
                                        <p:tgtEl>
                                          <p:spTgt spid="139"/>
                                        </p:tgtEl>
                                        <p:attrNameLst>
                                          <p:attrName>fillcolor</p:attrName>
                                        </p:attrNameLst>
                                      </p:cBhvr>
                                      <p:to>
                                        <a:schemeClr val="accent2"/>
                                      </p:to>
                                    </p:animClr>
                                    <p:set>
                                      <p:cBhvr>
                                        <p:cTn id="346" dur="500" fill="hold"/>
                                        <p:tgtEl>
                                          <p:spTgt spid="139"/>
                                        </p:tgtEl>
                                        <p:attrNameLst>
                                          <p:attrName>fill.type</p:attrName>
                                        </p:attrNameLst>
                                      </p:cBhvr>
                                      <p:to>
                                        <p:strVal val="solid"/>
                                      </p:to>
                                    </p:set>
                                    <p:set>
                                      <p:cBhvr>
                                        <p:cTn id="347" dur="500" fill="hold"/>
                                        <p:tgtEl>
                                          <p:spTgt spid="139"/>
                                        </p:tgtEl>
                                        <p:attrNameLst>
                                          <p:attrName>fill.on</p:attrName>
                                        </p:attrNameLst>
                                      </p:cBhvr>
                                      <p:to>
                                        <p:strVal val="true"/>
                                      </p:to>
                                    </p:set>
                                  </p:childTnLst>
                                </p:cTn>
                              </p:par>
                            </p:childTnLst>
                          </p:cTn>
                        </p:par>
                      </p:childTnLst>
                    </p:cTn>
                  </p:par>
                  <p:par>
                    <p:cTn id="348" fill="hold">
                      <p:stCondLst>
                        <p:cond delay="indefinite"/>
                      </p:stCondLst>
                      <p:childTnLst>
                        <p:par>
                          <p:cTn id="349" fill="hold">
                            <p:stCondLst>
                              <p:cond delay="0"/>
                            </p:stCondLst>
                            <p:childTnLst>
                              <p:par>
                                <p:cTn id="350" presetID="6" presetClass="exit" presetSubtype="32" fill="hold" grpId="1" nodeType="clickEffect">
                                  <p:stCondLst>
                                    <p:cond delay="0"/>
                                  </p:stCondLst>
                                  <p:childTnLst>
                                    <p:animEffect transition="out" filter="circle(out)">
                                      <p:cBhvr>
                                        <p:cTn id="351" dur="2000"/>
                                        <p:tgtEl>
                                          <p:spTgt spid="132"/>
                                        </p:tgtEl>
                                      </p:cBhvr>
                                    </p:animEffect>
                                    <p:set>
                                      <p:cBhvr>
                                        <p:cTn id="352" dur="1" fill="hold">
                                          <p:stCondLst>
                                            <p:cond delay="1999"/>
                                          </p:stCondLst>
                                        </p:cTn>
                                        <p:tgtEl>
                                          <p:spTgt spid="132"/>
                                        </p:tgtEl>
                                        <p:attrNameLst>
                                          <p:attrName>style.visibility</p:attrName>
                                        </p:attrNameLst>
                                      </p:cBhvr>
                                      <p:to>
                                        <p:strVal val="hidden"/>
                                      </p:to>
                                    </p:set>
                                  </p:childTnLst>
                                </p:cTn>
                              </p:par>
                              <p:par>
                                <p:cTn id="353" presetID="6" presetClass="exit" presetSubtype="32" fill="hold" grpId="1" nodeType="withEffect">
                                  <p:stCondLst>
                                    <p:cond delay="0"/>
                                  </p:stCondLst>
                                  <p:childTnLst>
                                    <p:animEffect transition="out" filter="circle(out)">
                                      <p:cBhvr>
                                        <p:cTn id="354" dur="2000"/>
                                        <p:tgtEl>
                                          <p:spTgt spid="133"/>
                                        </p:tgtEl>
                                      </p:cBhvr>
                                    </p:animEffect>
                                    <p:set>
                                      <p:cBhvr>
                                        <p:cTn id="355" dur="1" fill="hold">
                                          <p:stCondLst>
                                            <p:cond delay="1999"/>
                                          </p:stCondLst>
                                        </p:cTn>
                                        <p:tgtEl>
                                          <p:spTgt spid="133"/>
                                        </p:tgtEl>
                                        <p:attrNameLst>
                                          <p:attrName>style.visibility</p:attrName>
                                        </p:attrNameLst>
                                      </p:cBhvr>
                                      <p:to>
                                        <p:strVal val="hidden"/>
                                      </p:to>
                                    </p:set>
                                  </p:childTnLst>
                                </p:cTn>
                              </p:par>
                              <p:par>
                                <p:cTn id="356" presetID="6" presetClass="exit" presetSubtype="32" fill="hold" grpId="1" nodeType="withEffect">
                                  <p:stCondLst>
                                    <p:cond delay="0"/>
                                  </p:stCondLst>
                                  <p:childTnLst>
                                    <p:animEffect transition="out" filter="circle(out)">
                                      <p:cBhvr>
                                        <p:cTn id="357" dur="2000"/>
                                        <p:tgtEl>
                                          <p:spTgt spid="134"/>
                                        </p:tgtEl>
                                      </p:cBhvr>
                                    </p:animEffect>
                                    <p:set>
                                      <p:cBhvr>
                                        <p:cTn id="358" dur="1" fill="hold">
                                          <p:stCondLst>
                                            <p:cond delay="1999"/>
                                          </p:stCondLst>
                                        </p:cTn>
                                        <p:tgtEl>
                                          <p:spTgt spid="134"/>
                                        </p:tgtEl>
                                        <p:attrNameLst>
                                          <p:attrName>style.visibility</p:attrName>
                                        </p:attrNameLst>
                                      </p:cBhvr>
                                      <p:to>
                                        <p:strVal val="hidden"/>
                                      </p:to>
                                    </p:set>
                                  </p:childTnLst>
                                </p:cTn>
                              </p:par>
                              <p:par>
                                <p:cTn id="359" presetID="6" presetClass="exit" presetSubtype="32" fill="hold" grpId="1" nodeType="withEffect">
                                  <p:stCondLst>
                                    <p:cond delay="0"/>
                                  </p:stCondLst>
                                  <p:childTnLst>
                                    <p:animEffect transition="out" filter="circle(out)">
                                      <p:cBhvr>
                                        <p:cTn id="360" dur="2000"/>
                                        <p:tgtEl>
                                          <p:spTgt spid="135"/>
                                        </p:tgtEl>
                                      </p:cBhvr>
                                    </p:animEffect>
                                    <p:set>
                                      <p:cBhvr>
                                        <p:cTn id="361" dur="1" fill="hold">
                                          <p:stCondLst>
                                            <p:cond delay="1999"/>
                                          </p:stCondLst>
                                        </p:cTn>
                                        <p:tgtEl>
                                          <p:spTgt spid="135"/>
                                        </p:tgtEl>
                                        <p:attrNameLst>
                                          <p:attrName>style.visibility</p:attrName>
                                        </p:attrNameLst>
                                      </p:cBhvr>
                                      <p:to>
                                        <p:strVal val="hidden"/>
                                      </p:to>
                                    </p:set>
                                  </p:childTnLst>
                                </p:cTn>
                              </p:par>
                              <p:par>
                                <p:cTn id="362" presetID="6" presetClass="exit" presetSubtype="32" fill="hold" grpId="1" nodeType="withEffect">
                                  <p:stCondLst>
                                    <p:cond delay="0"/>
                                  </p:stCondLst>
                                  <p:childTnLst>
                                    <p:animEffect transition="out" filter="circle(out)">
                                      <p:cBhvr>
                                        <p:cTn id="363" dur="2000"/>
                                        <p:tgtEl>
                                          <p:spTgt spid="136"/>
                                        </p:tgtEl>
                                      </p:cBhvr>
                                    </p:animEffect>
                                    <p:set>
                                      <p:cBhvr>
                                        <p:cTn id="364" dur="1" fill="hold">
                                          <p:stCondLst>
                                            <p:cond delay="1999"/>
                                          </p:stCondLst>
                                        </p:cTn>
                                        <p:tgtEl>
                                          <p:spTgt spid="136"/>
                                        </p:tgtEl>
                                        <p:attrNameLst>
                                          <p:attrName>style.visibility</p:attrName>
                                        </p:attrNameLst>
                                      </p:cBhvr>
                                      <p:to>
                                        <p:strVal val="hidden"/>
                                      </p:to>
                                    </p:set>
                                  </p:childTnLst>
                                </p:cTn>
                              </p:par>
                              <p:par>
                                <p:cTn id="365" presetID="6" presetClass="exit" presetSubtype="32" fill="hold" grpId="1" nodeType="withEffect">
                                  <p:stCondLst>
                                    <p:cond delay="0"/>
                                  </p:stCondLst>
                                  <p:childTnLst>
                                    <p:animEffect transition="out" filter="circle(out)">
                                      <p:cBhvr>
                                        <p:cTn id="366" dur="2000"/>
                                        <p:tgtEl>
                                          <p:spTgt spid="137"/>
                                        </p:tgtEl>
                                      </p:cBhvr>
                                    </p:animEffect>
                                    <p:set>
                                      <p:cBhvr>
                                        <p:cTn id="367" dur="1" fill="hold">
                                          <p:stCondLst>
                                            <p:cond delay="1999"/>
                                          </p:stCondLst>
                                        </p:cTn>
                                        <p:tgtEl>
                                          <p:spTgt spid="137"/>
                                        </p:tgtEl>
                                        <p:attrNameLst>
                                          <p:attrName>style.visibility</p:attrName>
                                        </p:attrNameLst>
                                      </p:cBhvr>
                                      <p:to>
                                        <p:strVal val="hidden"/>
                                      </p:to>
                                    </p:set>
                                  </p:childTnLst>
                                </p:cTn>
                              </p:par>
                              <p:par>
                                <p:cTn id="368" presetID="6" presetClass="exit" presetSubtype="32" fill="hold" grpId="1" nodeType="withEffect">
                                  <p:stCondLst>
                                    <p:cond delay="0"/>
                                  </p:stCondLst>
                                  <p:childTnLst>
                                    <p:animEffect transition="out" filter="circle(out)">
                                      <p:cBhvr>
                                        <p:cTn id="369" dur="2000"/>
                                        <p:tgtEl>
                                          <p:spTgt spid="138"/>
                                        </p:tgtEl>
                                      </p:cBhvr>
                                    </p:animEffect>
                                    <p:set>
                                      <p:cBhvr>
                                        <p:cTn id="370" dur="1" fill="hold">
                                          <p:stCondLst>
                                            <p:cond delay="1999"/>
                                          </p:stCondLst>
                                        </p:cTn>
                                        <p:tgtEl>
                                          <p:spTgt spid="138"/>
                                        </p:tgtEl>
                                        <p:attrNameLst>
                                          <p:attrName>style.visibility</p:attrName>
                                        </p:attrNameLst>
                                      </p:cBhvr>
                                      <p:to>
                                        <p:strVal val="hidden"/>
                                      </p:to>
                                    </p:set>
                                  </p:childTnLst>
                                </p:cTn>
                              </p:par>
                              <p:par>
                                <p:cTn id="371" presetID="6" presetClass="exit" presetSubtype="32" fill="hold" grpId="1" nodeType="withEffect">
                                  <p:stCondLst>
                                    <p:cond delay="0"/>
                                  </p:stCondLst>
                                  <p:childTnLst>
                                    <p:animEffect transition="out" filter="circle(out)">
                                      <p:cBhvr>
                                        <p:cTn id="372" dur="2000"/>
                                        <p:tgtEl>
                                          <p:spTgt spid="139"/>
                                        </p:tgtEl>
                                      </p:cBhvr>
                                    </p:animEffect>
                                    <p:set>
                                      <p:cBhvr>
                                        <p:cTn id="373" dur="1" fill="hold">
                                          <p:stCondLst>
                                            <p:cond delay="1999"/>
                                          </p:stCondLst>
                                        </p:cTn>
                                        <p:tgtEl>
                                          <p:spTgt spid="139"/>
                                        </p:tgtEl>
                                        <p:attrNameLst>
                                          <p:attrName>style.visibility</p:attrName>
                                        </p:attrNameLst>
                                      </p:cBhvr>
                                      <p:to>
                                        <p:strVal val="hidden"/>
                                      </p:to>
                                    </p:set>
                                  </p:childTnLst>
                                </p:cTn>
                              </p:par>
                              <p:par>
                                <p:cTn id="374" presetID="6" presetClass="exit" presetSubtype="32" fill="hold" grpId="1" nodeType="withEffect">
                                  <p:stCondLst>
                                    <p:cond delay="0"/>
                                  </p:stCondLst>
                                  <p:childTnLst>
                                    <p:animEffect transition="out" filter="circle(out)">
                                      <p:cBhvr>
                                        <p:cTn id="375" dur="2000"/>
                                        <p:tgtEl>
                                          <p:spTgt spid="149"/>
                                        </p:tgtEl>
                                      </p:cBhvr>
                                    </p:animEffect>
                                    <p:set>
                                      <p:cBhvr>
                                        <p:cTn id="376" dur="1" fill="hold">
                                          <p:stCondLst>
                                            <p:cond delay="1999"/>
                                          </p:stCondLst>
                                        </p:cTn>
                                        <p:tgtEl>
                                          <p:spTgt spid="149"/>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377" restart="whenNotActive" fill="hold" evtFilter="cancelBubble" nodeType="interactiveSeq">
                <p:stCondLst>
                  <p:cond evt="onClick" delay="0">
                    <p:tgtEl>
                      <p:spTgt spid="24"/>
                    </p:tgtEl>
                  </p:cond>
                </p:stCondLst>
                <p:endSync evt="end" delay="0">
                  <p:rtn val="all"/>
                </p:endSync>
                <p:childTnLst>
                  <p:par>
                    <p:cTn id="378" fill="hold">
                      <p:stCondLst>
                        <p:cond delay="0"/>
                      </p:stCondLst>
                      <p:childTnLst>
                        <p:par>
                          <p:cTn id="379" fill="hold">
                            <p:stCondLst>
                              <p:cond delay="0"/>
                            </p:stCondLst>
                            <p:childTnLst>
                              <p:par>
                                <p:cTn id="380" presetID="6" presetClass="entr" presetSubtype="16" fill="hold" grpId="0" nodeType="withEffect">
                                  <p:stCondLst>
                                    <p:cond delay="0"/>
                                  </p:stCondLst>
                                  <p:childTnLst>
                                    <p:set>
                                      <p:cBhvr>
                                        <p:cTn id="381" dur="1" fill="hold">
                                          <p:stCondLst>
                                            <p:cond delay="0"/>
                                          </p:stCondLst>
                                        </p:cTn>
                                        <p:tgtEl>
                                          <p:spTgt spid="150"/>
                                        </p:tgtEl>
                                        <p:attrNameLst>
                                          <p:attrName>style.visibility</p:attrName>
                                        </p:attrNameLst>
                                      </p:cBhvr>
                                      <p:to>
                                        <p:strVal val="visible"/>
                                      </p:to>
                                    </p:set>
                                    <p:animEffect transition="in" filter="circle(in)">
                                      <p:cBhvr>
                                        <p:cTn id="382" dur="2000"/>
                                        <p:tgtEl>
                                          <p:spTgt spid="150"/>
                                        </p:tgtEl>
                                      </p:cBhvr>
                                    </p:animEffect>
                                  </p:childTnLst>
                                </p:cTn>
                              </p:par>
                              <p:par>
                                <p:cTn id="383" presetID="19" presetClass="emph" presetSubtype="0" fill="hold" grpId="0" nodeType="withEffect">
                                  <p:stCondLst>
                                    <p:cond delay="0"/>
                                  </p:stCondLst>
                                  <p:childTnLst>
                                    <p:animClr clrSpc="rgb" dir="cw">
                                      <p:cBhvr override="childStyle">
                                        <p:cTn id="384" dur="500" fill="hold"/>
                                        <p:tgtEl>
                                          <p:spTgt spid="140"/>
                                        </p:tgtEl>
                                        <p:attrNameLst>
                                          <p:attrName>style.color</p:attrName>
                                        </p:attrNameLst>
                                      </p:cBhvr>
                                      <p:to>
                                        <a:schemeClr val="accent2"/>
                                      </p:to>
                                    </p:animClr>
                                    <p:animClr clrSpc="rgb" dir="cw">
                                      <p:cBhvr>
                                        <p:cTn id="385" dur="500" fill="hold"/>
                                        <p:tgtEl>
                                          <p:spTgt spid="140"/>
                                        </p:tgtEl>
                                        <p:attrNameLst>
                                          <p:attrName>fillcolor</p:attrName>
                                        </p:attrNameLst>
                                      </p:cBhvr>
                                      <p:to>
                                        <a:schemeClr val="accent2"/>
                                      </p:to>
                                    </p:animClr>
                                    <p:set>
                                      <p:cBhvr>
                                        <p:cTn id="386" dur="500" fill="hold"/>
                                        <p:tgtEl>
                                          <p:spTgt spid="140"/>
                                        </p:tgtEl>
                                        <p:attrNameLst>
                                          <p:attrName>fill.type</p:attrName>
                                        </p:attrNameLst>
                                      </p:cBhvr>
                                      <p:to>
                                        <p:strVal val="solid"/>
                                      </p:to>
                                    </p:set>
                                    <p:set>
                                      <p:cBhvr>
                                        <p:cTn id="387" dur="500" fill="hold"/>
                                        <p:tgtEl>
                                          <p:spTgt spid="140"/>
                                        </p:tgtEl>
                                        <p:attrNameLst>
                                          <p:attrName>fill.on</p:attrName>
                                        </p:attrNameLst>
                                      </p:cBhvr>
                                      <p:to>
                                        <p:strVal val="true"/>
                                      </p:to>
                                    </p:set>
                                  </p:childTnLst>
                                </p:cTn>
                              </p:par>
                              <p:par>
                                <p:cTn id="388" presetID="19" presetClass="emph" presetSubtype="0" fill="hold" grpId="0" nodeType="withEffect">
                                  <p:stCondLst>
                                    <p:cond delay="0"/>
                                  </p:stCondLst>
                                  <p:childTnLst>
                                    <p:animClr clrSpc="rgb" dir="cw">
                                      <p:cBhvr override="childStyle">
                                        <p:cTn id="389" dur="500" fill="hold"/>
                                        <p:tgtEl>
                                          <p:spTgt spid="141"/>
                                        </p:tgtEl>
                                        <p:attrNameLst>
                                          <p:attrName>style.color</p:attrName>
                                        </p:attrNameLst>
                                      </p:cBhvr>
                                      <p:to>
                                        <a:schemeClr val="accent2"/>
                                      </p:to>
                                    </p:animClr>
                                    <p:animClr clrSpc="rgb" dir="cw">
                                      <p:cBhvr>
                                        <p:cTn id="390" dur="500" fill="hold"/>
                                        <p:tgtEl>
                                          <p:spTgt spid="141"/>
                                        </p:tgtEl>
                                        <p:attrNameLst>
                                          <p:attrName>fillcolor</p:attrName>
                                        </p:attrNameLst>
                                      </p:cBhvr>
                                      <p:to>
                                        <a:schemeClr val="accent2"/>
                                      </p:to>
                                    </p:animClr>
                                    <p:set>
                                      <p:cBhvr>
                                        <p:cTn id="391" dur="500" fill="hold"/>
                                        <p:tgtEl>
                                          <p:spTgt spid="141"/>
                                        </p:tgtEl>
                                        <p:attrNameLst>
                                          <p:attrName>fill.type</p:attrName>
                                        </p:attrNameLst>
                                      </p:cBhvr>
                                      <p:to>
                                        <p:strVal val="solid"/>
                                      </p:to>
                                    </p:set>
                                    <p:set>
                                      <p:cBhvr>
                                        <p:cTn id="392" dur="500" fill="hold"/>
                                        <p:tgtEl>
                                          <p:spTgt spid="141"/>
                                        </p:tgtEl>
                                        <p:attrNameLst>
                                          <p:attrName>fill.on</p:attrName>
                                        </p:attrNameLst>
                                      </p:cBhvr>
                                      <p:to>
                                        <p:strVal val="true"/>
                                      </p:to>
                                    </p:set>
                                  </p:childTnLst>
                                </p:cTn>
                              </p:par>
                              <p:par>
                                <p:cTn id="393" presetID="19" presetClass="emph" presetSubtype="0" fill="hold" grpId="0" nodeType="withEffect">
                                  <p:stCondLst>
                                    <p:cond delay="0"/>
                                  </p:stCondLst>
                                  <p:childTnLst>
                                    <p:animClr clrSpc="rgb" dir="cw">
                                      <p:cBhvr override="childStyle">
                                        <p:cTn id="394" dur="500" fill="hold"/>
                                        <p:tgtEl>
                                          <p:spTgt spid="142"/>
                                        </p:tgtEl>
                                        <p:attrNameLst>
                                          <p:attrName>style.color</p:attrName>
                                        </p:attrNameLst>
                                      </p:cBhvr>
                                      <p:to>
                                        <a:schemeClr val="accent2"/>
                                      </p:to>
                                    </p:animClr>
                                    <p:animClr clrSpc="rgb" dir="cw">
                                      <p:cBhvr>
                                        <p:cTn id="395" dur="500" fill="hold"/>
                                        <p:tgtEl>
                                          <p:spTgt spid="142"/>
                                        </p:tgtEl>
                                        <p:attrNameLst>
                                          <p:attrName>fillcolor</p:attrName>
                                        </p:attrNameLst>
                                      </p:cBhvr>
                                      <p:to>
                                        <a:schemeClr val="accent2"/>
                                      </p:to>
                                    </p:animClr>
                                    <p:set>
                                      <p:cBhvr>
                                        <p:cTn id="396" dur="500" fill="hold"/>
                                        <p:tgtEl>
                                          <p:spTgt spid="142"/>
                                        </p:tgtEl>
                                        <p:attrNameLst>
                                          <p:attrName>fill.type</p:attrName>
                                        </p:attrNameLst>
                                      </p:cBhvr>
                                      <p:to>
                                        <p:strVal val="solid"/>
                                      </p:to>
                                    </p:set>
                                    <p:set>
                                      <p:cBhvr>
                                        <p:cTn id="397" dur="500" fill="hold"/>
                                        <p:tgtEl>
                                          <p:spTgt spid="142"/>
                                        </p:tgtEl>
                                        <p:attrNameLst>
                                          <p:attrName>fill.on</p:attrName>
                                        </p:attrNameLst>
                                      </p:cBhvr>
                                      <p:to>
                                        <p:strVal val="true"/>
                                      </p:to>
                                    </p:set>
                                  </p:childTnLst>
                                </p:cTn>
                              </p:par>
                              <p:par>
                                <p:cTn id="398" presetID="19" presetClass="emph" presetSubtype="0" fill="hold" grpId="0" nodeType="withEffect">
                                  <p:stCondLst>
                                    <p:cond delay="0"/>
                                  </p:stCondLst>
                                  <p:childTnLst>
                                    <p:animClr clrSpc="rgb" dir="cw">
                                      <p:cBhvr override="childStyle">
                                        <p:cTn id="399" dur="500" fill="hold"/>
                                        <p:tgtEl>
                                          <p:spTgt spid="143"/>
                                        </p:tgtEl>
                                        <p:attrNameLst>
                                          <p:attrName>style.color</p:attrName>
                                        </p:attrNameLst>
                                      </p:cBhvr>
                                      <p:to>
                                        <a:schemeClr val="accent2"/>
                                      </p:to>
                                    </p:animClr>
                                    <p:animClr clrSpc="rgb" dir="cw">
                                      <p:cBhvr>
                                        <p:cTn id="400" dur="500" fill="hold"/>
                                        <p:tgtEl>
                                          <p:spTgt spid="143"/>
                                        </p:tgtEl>
                                        <p:attrNameLst>
                                          <p:attrName>fillcolor</p:attrName>
                                        </p:attrNameLst>
                                      </p:cBhvr>
                                      <p:to>
                                        <a:schemeClr val="accent2"/>
                                      </p:to>
                                    </p:animClr>
                                    <p:set>
                                      <p:cBhvr>
                                        <p:cTn id="401" dur="500" fill="hold"/>
                                        <p:tgtEl>
                                          <p:spTgt spid="143"/>
                                        </p:tgtEl>
                                        <p:attrNameLst>
                                          <p:attrName>fill.type</p:attrName>
                                        </p:attrNameLst>
                                      </p:cBhvr>
                                      <p:to>
                                        <p:strVal val="solid"/>
                                      </p:to>
                                    </p:set>
                                    <p:set>
                                      <p:cBhvr>
                                        <p:cTn id="402" dur="500" fill="hold"/>
                                        <p:tgtEl>
                                          <p:spTgt spid="143"/>
                                        </p:tgtEl>
                                        <p:attrNameLst>
                                          <p:attrName>fill.on</p:attrName>
                                        </p:attrNameLst>
                                      </p:cBhvr>
                                      <p:to>
                                        <p:strVal val="true"/>
                                      </p:to>
                                    </p:set>
                                  </p:childTnLst>
                                </p:cTn>
                              </p:par>
                              <p:par>
                                <p:cTn id="403" presetID="19" presetClass="emph" presetSubtype="0" fill="hold" grpId="0" nodeType="withEffect">
                                  <p:stCondLst>
                                    <p:cond delay="0"/>
                                  </p:stCondLst>
                                  <p:childTnLst>
                                    <p:animClr clrSpc="rgb" dir="cw">
                                      <p:cBhvr override="childStyle">
                                        <p:cTn id="404" dur="500" fill="hold"/>
                                        <p:tgtEl>
                                          <p:spTgt spid="144"/>
                                        </p:tgtEl>
                                        <p:attrNameLst>
                                          <p:attrName>style.color</p:attrName>
                                        </p:attrNameLst>
                                      </p:cBhvr>
                                      <p:to>
                                        <a:schemeClr val="accent2"/>
                                      </p:to>
                                    </p:animClr>
                                    <p:animClr clrSpc="rgb" dir="cw">
                                      <p:cBhvr>
                                        <p:cTn id="405" dur="500" fill="hold"/>
                                        <p:tgtEl>
                                          <p:spTgt spid="144"/>
                                        </p:tgtEl>
                                        <p:attrNameLst>
                                          <p:attrName>fillcolor</p:attrName>
                                        </p:attrNameLst>
                                      </p:cBhvr>
                                      <p:to>
                                        <a:schemeClr val="accent2"/>
                                      </p:to>
                                    </p:animClr>
                                    <p:set>
                                      <p:cBhvr>
                                        <p:cTn id="406" dur="500" fill="hold"/>
                                        <p:tgtEl>
                                          <p:spTgt spid="144"/>
                                        </p:tgtEl>
                                        <p:attrNameLst>
                                          <p:attrName>fill.type</p:attrName>
                                        </p:attrNameLst>
                                      </p:cBhvr>
                                      <p:to>
                                        <p:strVal val="solid"/>
                                      </p:to>
                                    </p:set>
                                    <p:set>
                                      <p:cBhvr>
                                        <p:cTn id="407" dur="500" fill="hold"/>
                                        <p:tgtEl>
                                          <p:spTgt spid="144"/>
                                        </p:tgtEl>
                                        <p:attrNameLst>
                                          <p:attrName>fill.on</p:attrName>
                                        </p:attrNameLst>
                                      </p:cBhvr>
                                      <p:to>
                                        <p:strVal val="true"/>
                                      </p:to>
                                    </p:set>
                                  </p:childTnLst>
                                </p:cTn>
                              </p:par>
                              <p:par>
                                <p:cTn id="408" presetID="19" presetClass="emph" presetSubtype="0" fill="hold" grpId="0" nodeType="withEffect">
                                  <p:stCondLst>
                                    <p:cond delay="0"/>
                                  </p:stCondLst>
                                  <p:childTnLst>
                                    <p:animClr clrSpc="rgb" dir="cw">
                                      <p:cBhvr override="childStyle">
                                        <p:cTn id="409" dur="500" fill="hold"/>
                                        <p:tgtEl>
                                          <p:spTgt spid="145"/>
                                        </p:tgtEl>
                                        <p:attrNameLst>
                                          <p:attrName>style.color</p:attrName>
                                        </p:attrNameLst>
                                      </p:cBhvr>
                                      <p:to>
                                        <a:schemeClr val="accent2"/>
                                      </p:to>
                                    </p:animClr>
                                    <p:animClr clrSpc="rgb" dir="cw">
                                      <p:cBhvr>
                                        <p:cTn id="410" dur="500" fill="hold"/>
                                        <p:tgtEl>
                                          <p:spTgt spid="145"/>
                                        </p:tgtEl>
                                        <p:attrNameLst>
                                          <p:attrName>fillcolor</p:attrName>
                                        </p:attrNameLst>
                                      </p:cBhvr>
                                      <p:to>
                                        <a:schemeClr val="accent2"/>
                                      </p:to>
                                    </p:animClr>
                                    <p:set>
                                      <p:cBhvr>
                                        <p:cTn id="411" dur="500" fill="hold"/>
                                        <p:tgtEl>
                                          <p:spTgt spid="145"/>
                                        </p:tgtEl>
                                        <p:attrNameLst>
                                          <p:attrName>fill.type</p:attrName>
                                        </p:attrNameLst>
                                      </p:cBhvr>
                                      <p:to>
                                        <p:strVal val="solid"/>
                                      </p:to>
                                    </p:set>
                                    <p:set>
                                      <p:cBhvr>
                                        <p:cTn id="412" dur="500" fill="hold"/>
                                        <p:tgtEl>
                                          <p:spTgt spid="145"/>
                                        </p:tgtEl>
                                        <p:attrNameLst>
                                          <p:attrName>fill.on</p:attrName>
                                        </p:attrNameLst>
                                      </p:cBhvr>
                                      <p:to>
                                        <p:strVal val="true"/>
                                      </p:to>
                                    </p:set>
                                  </p:childTnLst>
                                </p:cTn>
                              </p:par>
                            </p:childTnLst>
                          </p:cTn>
                        </p:par>
                      </p:childTnLst>
                    </p:cTn>
                  </p:par>
                  <p:par>
                    <p:cTn id="413" fill="hold">
                      <p:stCondLst>
                        <p:cond delay="indefinite"/>
                      </p:stCondLst>
                      <p:childTnLst>
                        <p:par>
                          <p:cTn id="414" fill="hold">
                            <p:stCondLst>
                              <p:cond delay="0"/>
                            </p:stCondLst>
                            <p:childTnLst>
                              <p:par>
                                <p:cTn id="415" presetID="6" presetClass="exit" presetSubtype="32" fill="hold" grpId="1" nodeType="clickEffect">
                                  <p:stCondLst>
                                    <p:cond delay="0"/>
                                  </p:stCondLst>
                                  <p:childTnLst>
                                    <p:animEffect transition="out" filter="circle(out)">
                                      <p:cBhvr>
                                        <p:cTn id="416" dur="2000"/>
                                        <p:tgtEl>
                                          <p:spTgt spid="140"/>
                                        </p:tgtEl>
                                      </p:cBhvr>
                                    </p:animEffect>
                                    <p:set>
                                      <p:cBhvr>
                                        <p:cTn id="417" dur="1" fill="hold">
                                          <p:stCondLst>
                                            <p:cond delay="1999"/>
                                          </p:stCondLst>
                                        </p:cTn>
                                        <p:tgtEl>
                                          <p:spTgt spid="140"/>
                                        </p:tgtEl>
                                        <p:attrNameLst>
                                          <p:attrName>style.visibility</p:attrName>
                                        </p:attrNameLst>
                                      </p:cBhvr>
                                      <p:to>
                                        <p:strVal val="hidden"/>
                                      </p:to>
                                    </p:set>
                                  </p:childTnLst>
                                </p:cTn>
                              </p:par>
                              <p:par>
                                <p:cTn id="418" presetID="6" presetClass="exit" presetSubtype="32" fill="hold" grpId="1" nodeType="withEffect">
                                  <p:stCondLst>
                                    <p:cond delay="0"/>
                                  </p:stCondLst>
                                  <p:childTnLst>
                                    <p:animEffect transition="out" filter="circle(out)">
                                      <p:cBhvr>
                                        <p:cTn id="419" dur="2000"/>
                                        <p:tgtEl>
                                          <p:spTgt spid="141"/>
                                        </p:tgtEl>
                                      </p:cBhvr>
                                    </p:animEffect>
                                    <p:set>
                                      <p:cBhvr>
                                        <p:cTn id="420" dur="1" fill="hold">
                                          <p:stCondLst>
                                            <p:cond delay="1999"/>
                                          </p:stCondLst>
                                        </p:cTn>
                                        <p:tgtEl>
                                          <p:spTgt spid="141"/>
                                        </p:tgtEl>
                                        <p:attrNameLst>
                                          <p:attrName>style.visibility</p:attrName>
                                        </p:attrNameLst>
                                      </p:cBhvr>
                                      <p:to>
                                        <p:strVal val="hidden"/>
                                      </p:to>
                                    </p:set>
                                  </p:childTnLst>
                                </p:cTn>
                              </p:par>
                              <p:par>
                                <p:cTn id="421" presetID="6" presetClass="exit" presetSubtype="32" fill="hold" grpId="1" nodeType="withEffect">
                                  <p:stCondLst>
                                    <p:cond delay="0"/>
                                  </p:stCondLst>
                                  <p:childTnLst>
                                    <p:animEffect transition="out" filter="circle(out)">
                                      <p:cBhvr>
                                        <p:cTn id="422" dur="2000"/>
                                        <p:tgtEl>
                                          <p:spTgt spid="142"/>
                                        </p:tgtEl>
                                      </p:cBhvr>
                                    </p:animEffect>
                                    <p:set>
                                      <p:cBhvr>
                                        <p:cTn id="423" dur="1" fill="hold">
                                          <p:stCondLst>
                                            <p:cond delay="1999"/>
                                          </p:stCondLst>
                                        </p:cTn>
                                        <p:tgtEl>
                                          <p:spTgt spid="142"/>
                                        </p:tgtEl>
                                        <p:attrNameLst>
                                          <p:attrName>style.visibility</p:attrName>
                                        </p:attrNameLst>
                                      </p:cBhvr>
                                      <p:to>
                                        <p:strVal val="hidden"/>
                                      </p:to>
                                    </p:set>
                                  </p:childTnLst>
                                </p:cTn>
                              </p:par>
                              <p:par>
                                <p:cTn id="424" presetID="6" presetClass="exit" presetSubtype="32" fill="hold" grpId="1" nodeType="withEffect">
                                  <p:stCondLst>
                                    <p:cond delay="0"/>
                                  </p:stCondLst>
                                  <p:childTnLst>
                                    <p:animEffect transition="out" filter="circle(out)">
                                      <p:cBhvr>
                                        <p:cTn id="425" dur="2000"/>
                                        <p:tgtEl>
                                          <p:spTgt spid="143"/>
                                        </p:tgtEl>
                                      </p:cBhvr>
                                    </p:animEffect>
                                    <p:set>
                                      <p:cBhvr>
                                        <p:cTn id="426" dur="1" fill="hold">
                                          <p:stCondLst>
                                            <p:cond delay="1999"/>
                                          </p:stCondLst>
                                        </p:cTn>
                                        <p:tgtEl>
                                          <p:spTgt spid="143"/>
                                        </p:tgtEl>
                                        <p:attrNameLst>
                                          <p:attrName>style.visibility</p:attrName>
                                        </p:attrNameLst>
                                      </p:cBhvr>
                                      <p:to>
                                        <p:strVal val="hidden"/>
                                      </p:to>
                                    </p:set>
                                  </p:childTnLst>
                                </p:cTn>
                              </p:par>
                              <p:par>
                                <p:cTn id="427" presetID="6" presetClass="exit" presetSubtype="32" fill="hold" grpId="1" nodeType="withEffect">
                                  <p:stCondLst>
                                    <p:cond delay="0"/>
                                  </p:stCondLst>
                                  <p:childTnLst>
                                    <p:animEffect transition="out" filter="circle(out)">
                                      <p:cBhvr>
                                        <p:cTn id="428" dur="2000"/>
                                        <p:tgtEl>
                                          <p:spTgt spid="144"/>
                                        </p:tgtEl>
                                      </p:cBhvr>
                                    </p:animEffect>
                                    <p:set>
                                      <p:cBhvr>
                                        <p:cTn id="429" dur="1" fill="hold">
                                          <p:stCondLst>
                                            <p:cond delay="1999"/>
                                          </p:stCondLst>
                                        </p:cTn>
                                        <p:tgtEl>
                                          <p:spTgt spid="144"/>
                                        </p:tgtEl>
                                        <p:attrNameLst>
                                          <p:attrName>style.visibility</p:attrName>
                                        </p:attrNameLst>
                                      </p:cBhvr>
                                      <p:to>
                                        <p:strVal val="hidden"/>
                                      </p:to>
                                    </p:set>
                                  </p:childTnLst>
                                </p:cTn>
                              </p:par>
                              <p:par>
                                <p:cTn id="430" presetID="6" presetClass="exit" presetSubtype="32" fill="hold" grpId="1" nodeType="withEffect">
                                  <p:stCondLst>
                                    <p:cond delay="0"/>
                                  </p:stCondLst>
                                  <p:childTnLst>
                                    <p:animEffect transition="out" filter="circle(out)">
                                      <p:cBhvr>
                                        <p:cTn id="431" dur="2000"/>
                                        <p:tgtEl>
                                          <p:spTgt spid="145"/>
                                        </p:tgtEl>
                                      </p:cBhvr>
                                    </p:animEffect>
                                    <p:set>
                                      <p:cBhvr>
                                        <p:cTn id="432" dur="1" fill="hold">
                                          <p:stCondLst>
                                            <p:cond delay="1999"/>
                                          </p:stCondLst>
                                        </p:cTn>
                                        <p:tgtEl>
                                          <p:spTgt spid="145"/>
                                        </p:tgtEl>
                                        <p:attrNameLst>
                                          <p:attrName>style.visibility</p:attrName>
                                        </p:attrNameLst>
                                      </p:cBhvr>
                                      <p:to>
                                        <p:strVal val="hidden"/>
                                      </p:to>
                                    </p:set>
                                  </p:childTnLst>
                                </p:cTn>
                              </p:par>
                              <p:par>
                                <p:cTn id="433" presetID="6" presetClass="exit" presetSubtype="32" fill="hold" grpId="1" nodeType="withEffect">
                                  <p:stCondLst>
                                    <p:cond delay="0"/>
                                  </p:stCondLst>
                                  <p:childTnLst>
                                    <p:animEffect transition="out" filter="circle(out)">
                                      <p:cBhvr>
                                        <p:cTn id="434" dur="2000"/>
                                        <p:tgtEl>
                                          <p:spTgt spid="150"/>
                                        </p:tgtEl>
                                      </p:cBhvr>
                                    </p:animEffect>
                                    <p:set>
                                      <p:cBhvr>
                                        <p:cTn id="435" dur="1" fill="hold">
                                          <p:stCondLst>
                                            <p:cond delay="1999"/>
                                          </p:stCondLst>
                                        </p:cTn>
                                        <p:tgtEl>
                                          <p:spTgt spid="150"/>
                                        </p:tgtEl>
                                        <p:attrNameLst>
                                          <p:attrName>style.visibility</p:attrName>
                                        </p:attrNameLst>
                                      </p:cBhvr>
                                      <p:to>
                                        <p:strVal val="hidden"/>
                                      </p:to>
                                    </p:set>
                                  </p:childTnLst>
                                </p:cTn>
                              </p:par>
                            </p:childTnLst>
                          </p:cTn>
                        </p:par>
                      </p:childTnLst>
                    </p:cTn>
                  </p:par>
                </p:childTnLst>
              </p:cTn>
              <p:nextCondLst>
                <p:cond evt="onClick" delay="0">
                  <p:tgtEl>
                    <p:spTgt spid="24"/>
                  </p:tgtEl>
                </p:cond>
              </p:nextCondLst>
            </p:seq>
          </p:childTnLst>
        </p:cTn>
      </p:par>
    </p:tnLst>
    <p:bldLst>
      <p:bldP spid="76" grpId="0" animBg="1"/>
      <p:bldP spid="76" grpId="1" animBg="1"/>
      <p:bldP spid="58" grpId="0" animBg="1"/>
      <p:bldP spid="58" grpId="1" animBg="1"/>
      <p:bldP spid="65" grpId="0" animBg="1"/>
      <p:bldP spid="65" grpId="1" animBg="1"/>
      <p:bldP spid="67" grpId="0" animBg="1"/>
      <p:bldP spid="67" grpId="1" animBg="1"/>
      <p:bldP spid="68" grpId="0" animBg="1"/>
      <p:bldP spid="68" grpId="1" animBg="1"/>
      <p:bldP spid="69" grpId="0" animBg="1"/>
      <p:bldP spid="69" grpId="1" animBg="1"/>
      <p:bldP spid="70" grpId="0" animBg="1"/>
      <p:bldP spid="70" grpId="1" animBg="1"/>
      <p:bldP spid="71" grpId="0" animBg="1"/>
      <p:bldP spid="71" grpId="1" animBg="1"/>
      <p:bldP spid="59" grpId="0" animBg="1"/>
      <p:bldP spid="59" grpId="1" animBg="1"/>
      <p:bldP spid="60" grpId="0" animBg="1"/>
      <p:bldP spid="60" grpId="1" animBg="1"/>
      <p:bldP spid="61" grpId="0" animBg="1"/>
      <p:bldP spid="61" grpId="1" animBg="1"/>
      <p:bldP spid="62" grpId="0" animBg="1"/>
      <p:bldP spid="62" grpId="1" animBg="1"/>
      <p:bldP spid="63" grpId="0" animBg="1"/>
      <p:bldP spid="63" grpId="1" animBg="1"/>
      <p:bldP spid="64" grpId="0" animBg="1"/>
      <p:bldP spid="64" grpId="1" animBg="1"/>
      <p:bldP spid="66" grpId="0" animBg="1"/>
      <p:bldP spid="66" grpId="1" animBg="1"/>
      <p:bldP spid="114" grpId="0" animBg="1"/>
      <p:bldP spid="114" grpId="1" animBg="1"/>
      <p:bldP spid="115" grpId="0" animBg="1"/>
      <p:bldP spid="115" grpId="1" animBg="1"/>
      <p:bldP spid="116" grpId="0" animBg="1"/>
      <p:bldP spid="116" grpId="1" animBg="1"/>
      <p:bldP spid="117" grpId="0" animBg="1"/>
      <p:bldP spid="117" grpId="1" animBg="1"/>
      <p:bldP spid="118" grpId="0" animBg="1"/>
      <p:bldP spid="118" grpId="1" animBg="1"/>
      <p:bldP spid="119" grpId="0" animBg="1"/>
      <p:bldP spid="119" grpId="1" animBg="1"/>
      <p:bldP spid="120" grpId="0" animBg="1"/>
      <p:bldP spid="120" grpId="1" animBg="1"/>
      <p:bldP spid="121" grpId="0" animBg="1"/>
      <p:bldP spid="121" grpId="1" animBg="1"/>
      <p:bldP spid="122" grpId="0" animBg="1"/>
      <p:bldP spid="122" grpId="1" animBg="1"/>
      <p:bldP spid="123" grpId="0" animBg="1"/>
      <p:bldP spid="123" grpId="1" animBg="1"/>
      <p:bldP spid="124" grpId="0" animBg="1"/>
      <p:bldP spid="124" grpId="1" animBg="1"/>
      <p:bldP spid="125" grpId="0" animBg="1"/>
      <p:bldP spid="125" grpId="1" animBg="1"/>
      <p:bldP spid="126" grpId="0" animBg="1"/>
      <p:bldP spid="126" grpId="1" animBg="1"/>
      <p:bldP spid="127" grpId="0" animBg="1"/>
      <p:bldP spid="127" grpId="1" animBg="1"/>
      <p:bldP spid="128" grpId="0" animBg="1"/>
      <p:bldP spid="128" grpId="1" animBg="1"/>
      <p:bldP spid="129" grpId="0" animBg="1"/>
      <p:bldP spid="129" grpId="1" animBg="1"/>
      <p:bldP spid="130" grpId="0" animBg="1"/>
      <p:bldP spid="130" grpId="1" animBg="1"/>
      <p:bldP spid="131" grpId="0" animBg="1"/>
      <p:bldP spid="131" grpId="1" animBg="1"/>
      <p:bldP spid="132" grpId="0" animBg="1"/>
      <p:bldP spid="132" grpId="1" animBg="1"/>
      <p:bldP spid="133" grpId="0" animBg="1"/>
      <p:bldP spid="133" grpId="1" animBg="1"/>
      <p:bldP spid="134" grpId="0" animBg="1"/>
      <p:bldP spid="134" grpId="1" animBg="1"/>
      <p:bldP spid="135" grpId="0" animBg="1"/>
      <p:bldP spid="135" grpId="1" animBg="1"/>
      <p:bldP spid="136" grpId="0" animBg="1"/>
      <p:bldP spid="136" grpId="1" animBg="1"/>
      <p:bldP spid="137" grpId="0" animBg="1"/>
      <p:bldP spid="137" grpId="1" animBg="1"/>
      <p:bldP spid="138" grpId="0" animBg="1"/>
      <p:bldP spid="138" grpId="1" animBg="1"/>
      <p:bldP spid="139" grpId="0" animBg="1"/>
      <p:bldP spid="139" grpId="1" animBg="1"/>
      <p:bldP spid="140" grpId="0" animBg="1"/>
      <p:bldP spid="140" grpId="1" animBg="1"/>
      <p:bldP spid="141" grpId="0" animBg="1"/>
      <p:bldP spid="141" grpId="1" animBg="1"/>
      <p:bldP spid="142" grpId="0" animBg="1"/>
      <p:bldP spid="142" grpId="1" animBg="1"/>
      <p:bldP spid="143" grpId="0" animBg="1"/>
      <p:bldP spid="143" grpId="1" animBg="1"/>
      <p:bldP spid="144" grpId="0" animBg="1"/>
      <p:bldP spid="144" grpId="1" animBg="1"/>
      <p:bldP spid="145" grpId="0" animBg="1"/>
      <p:bldP spid="145" grpId="1" animBg="1"/>
      <p:bldP spid="146" grpId="0" animBg="1"/>
      <p:bldP spid="146" grpId="1" animBg="1"/>
      <p:bldP spid="147" grpId="0" animBg="1"/>
      <p:bldP spid="147" grpId="1" animBg="1"/>
      <p:bldP spid="148" grpId="0" animBg="1"/>
      <p:bldP spid="148" grpId="1" animBg="1"/>
      <p:bldP spid="149" grpId="0" animBg="1"/>
      <p:bldP spid="149" grpId="1" animBg="1"/>
      <p:bldP spid="150" grpId="0" animBg="1"/>
      <p:bldP spid="150"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V.A – Tiếng Vỗ Tay">
            <a:hlinkClick r:id="" action="ppaction://media"/>
            <a:extLst>
              <a:ext uri="{FF2B5EF4-FFF2-40B4-BE49-F238E27FC236}">
                <a16:creationId xmlns:a16="http://schemas.microsoft.com/office/drawing/2014/main" id="{DCA2C0E7-7A17-45D2-8D21-7AB7604638BB}"/>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369675" y="1654175"/>
            <a:ext cx="406400" cy="406400"/>
          </a:xfrm>
          <a:prstGeom prst="rect">
            <a:avLst/>
          </a:prstGeom>
        </p:spPr>
      </p:pic>
      <p:graphicFrame>
        <p:nvGraphicFramePr>
          <p:cNvPr id="4" name="Table 3">
            <a:extLst>
              <a:ext uri="{FF2B5EF4-FFF2-40B4-BE49-F238E27FC236}">
                <a16:creationId xmlns:a16="http://schemas.microsoft.com/office/drawing/2014/main" id="{ECA61152-6929-47AE-9AB6-13061149F9B4}"/>
              </a:ext>
            </a:extLst>
          </p:cNvPr>
          <p:cNvGraphicFramePr>
            <a:graphicFrameLocks noGrp="1"/>
          </p:cNvGraphicFramePr>
          <p:nvPr>
            <p:extLst>
              <p:ext uri="{D42A27DB-BD31-4B8C-83A1-F6EECF244321}">
                <p14:modId xmlns:p14="http://schemas.microsoft.com/office/powerpoint/2010/main" val="1754801748"/>
              </p:ext>
            </p:extLst>
          </p:nvPr>
        </p:nvGraphicFramePr>
        <p:xfrm>
          <a:off x="1679712" y="108274"/>
          <a:ext cx="10230350" cy="6490644"/>
        </p:xfrm>
        <a:graphic>
          <a:graphicData uri="http://schemas.openxmlformats.org/drawingml/2006/table">
            <a:tbl>
              <a:tblPr firstRow="1" firstCol="1" bandRow="1"/>
              <a:tblGrid>
                <a:gridCol w="1023035">
                  <a:extLst>
                    <a:ext uri="{9D8B030D-6E8A-4147-A177-3AD203B41FA5}">
                      <a16:colId xmlns:a16="http://schemas.microsoft.com/office/drawing/2014/main" val="1485493282"/>
                    </a:ext>
                  </a:extLst>
                </a:gridCol>
                <a:gridCol w="1023035">
                  <a:extLst>
                    <a:ext uri="{9D8B030D-6E8A-4147-A177-3AD203B41FA5}">
                      <a16:colId xmlns:a16="http://schemas.microsoft.com/office/drawing/2014/main" val="3094921567"/>
                    </a:ext>
                  </a:extLst>
                </a:gridCol>
                <a:gridCol w="1023035">
                  <a:extLst>
                    <a:ext uri="{9D8B030D-6E8A-4147-A177-3AD203B41FA5}">
                      <a16:colId xmlns:a16="http://schemas.microsoft.com/office/drawing/2014/main" val="2980679625"/>
                    </a:ext>
                  </a:extLst>
                </a:gridCol>
                <a:gridCol w="1023035">
                  <a:extLst>
                    <a:ext uri="{9D8B030D-6E8A-4147-A177-3AD203B41FA5}">
                      <a16:colId xmlns:a16="http://schemas.microsoft.com/office/drawing/2014/main" val="291249253"/>
                    </a:ext>
                  </a:extLst>
                </a:gridCol>
                <a:gridCol w="1023035">
                  <a:extLst>
                    <a:ext uri="{9D8B030D-6E8A-4147-A177-3AD203B41FA5}">
                      <a16:colId xmlns:a16="http://schemas.microsoft.com/office/drawing/2014/main" val="1285370181"/>
                    </a:ext>
                  </a:extLst>
                </a:gridCol>
                <a:gridCol w="1023035">
                  <a:extLst>
                    <a:ext uri="{9D8B030D-6E8A-4147-A177-3AD203B41FA5}">
                      <a16:colId xmlns:a16="http://schemas.microsoft.com/office/drawing/2014/main" val="1469623819"/>
                    </a:ext>
                  </a:extLst>
                </a:gridCol>
                <a:gridCol w="1023035">
                  <a:extLst>
                    <a:ext uri="{9D8B030D-6E8A-4147-A177-3AD203B41FA5}">
                      <a16:colId xmlns:a16="http://schemas.microsoft.com/office/drawing/2014/main" val="993069551"/>
                    </a:ext>
                  </a:extLst>
                </a:gridCol>
                <a:gridCol w="1023035">
                  <a:extLst>
                    <a:ext uri="{9D8B030D-6E8A-4147-A177-3AD203B41FA5}">
                      <a16:colId xmlns:a16="http://schemas.microsoft.com/office/drawing/2014/main" val="3945918538"/>
                    </a:ext>
                  </a:extLst>
                </a:gridCol>
                <a:gridCol w="1023035">
                  <a:extLst>
                    <a:ext uri="{9D8B030D-6E8A-4147-A177-3AD203B41FA5}">
                      <a16:colId xmlns:a16="http://schemas.microsoft.com/office/drawing/2014/main" val="1090116068"/>
                    </a:ext>
                  </a:extLst>
                </a:gridCol>
                <a:gridCol w="1023035">
                  <a:extLst>
                    <a:ext uri="{9D8B030D-6E8A-4147-A177-3AD203B41FA5}">
                      <a16:colId xmlns:a16="http://schemas.microsoft.com/office/drawing/2014/main" val="3874048424"/>
                    </a:ext>
                  </a:extLst>
                </a:gridCol>
              </a:tblGrid>
              <a:tr h="1081774">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48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Ữ</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endParaRPr lang="en-US" sz="4800" b="1">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4800" b="1">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81741026"/>
                  </a:ext>
                </a:extLst>
              </a:tr>
              <a:tr h="1081774">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Ế</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Ì</a:t>
                      </a:r>
                      <a:endParaRPr lang="vi-VN" sz="48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endParaRPr lang="en-US" sz="4800" b="1">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4800" b="1">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5404073"/>
                  </a:ext>
                </a:extLst>
              </a:tr>
              <a:tr h="1081774">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sz="4800" b="1">
                          <a:solidFill>
                            <a:schemeClr val="bg1"/>
                          </a:solidFill>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Ế</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sz="4800" b="1">
                          <a:solidFill>
                            <a:schemeClr val="bg1"/>
                          </a:solidFill>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8068602"/>
                  </a:ext>
                </a:extLst>
              </a:tr>
              <a:tr h="1081774">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Ứ</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sz="4800" b="1">
                          <a:solidFill>
                            <a:schemeClr val="bg1"/>
                          </a:solidFill>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48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Ệ</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M</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8353048"/>
                  </a:ext>
                </a:extLst>
              </a:tr>
              <a:tr h="1081774">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extLst>
                  <a:ext uri="{0D108BD9-81ED-4DB2-BD59-A6C34878D82A}">
                    <a16:rowId xmlns:a16="http://schemas.microsoft.com/office/drawing/2014/main" val="3970985255"/>
                  </a:ext>
                </a:extLst>
              </a:tr>
              <a:tr h="1081774">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Ữ</a:t>
                      </a:r>
                      <a:endParaRPr lang="vi-VN" sz="48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Ỏ</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77606980"/>
                  </a:ext>
                </a:extLst>
              </a:tr>
            </a:tbl>
          </a:graphicData>
        </a:graphic>
      </p:graphicFrame>
    </p:spTree>
    <p:extLst>
      <p:ext uri="{BB962C8B-B14F-4D97-AF65-F5344CB8AC3E}">
        <p14:creationId xmlns:p14="http://schemas.microsoft.com/office/powerpoint/2010/main" val="8980665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107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 </a:t>
            </a:r>
            <a:r>
              <a:rPr kumimoji="0" lang="en-US" sz="368400" b="1" i="0" u="none" strike="noStrike" kern="10" cap="none" spc="0" normalizeH="0" baseline="0" noProof="0" dirty="0" err="1">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2" action="ppaction://hlinksldjump"/>
          </p:cNvPr>
          <p:cNvSpPr>
            <a:spLocks noChangeArrowheads="1"/>
          </p:cNvSpPr>
          <p:nvPr/>
        </p:nvSpPr>
        <p:spPr bwMode="auto">
          <a:xfrm>
            <a:off x="1524001" y="5539206"/>
            <a:ext cx="9143999" cy="1064795"/>
          </a:xfrm>
          <a:prstGeom prst="flowChartAlternateProcess">
            <a:avLst/>
          </a:prstGeom>
          <a:solidFill>
            <a:srgbClr val="00B050">
              <a:alpha val="83000"/>
            </a:srgbClr>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pic>
        <p:nvPicPr>
          <p:cNvPr id="3" name="Picture 2" descr="A cartoon of a person and a couple of kids&#10;&#10;Description automatically generated">
            <a:extLst>
              <a:ext uri="{FF2B5EF4-FFF2-40B4-BE49-F238E27FC236}">
                <a16:creationId xmlns:a16="http://schemas.microsoft.com/office/drawing/2014/main" id="{99495635-CD23-4909-AE78-DDD644F340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2366" y="1318792"/>
            <a:ext cx="5165373" cy="4195833"/>
          </a:xfrm>
          <a:prstGeom prst="rect">
            <a:avLst/>
          </a:prstGeom>
        </p:spPr>
      </p:pic>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ppt_w</p:attrName>
                                        </p:attrNameLst>
                                      </p:cBhvr>
                                      <p:tavLst>
                                        <p:tav tm="0" fmla="#ppt_w*sin(2.5*pi*$)">
                                          <p:val>
                                            <p:fltVal val="0"/>
                                          </p:val>
                                        </p:tav>
                                        <p:tav tm="100000">
                                          <p:val>
                                            <p:fltVal val="1"/>
                                          </p:val>
                                        </p:tav>
                                      </p:tavLst>
                                    </p:anim>
                                    <p:anim calcmode="lin" valueType="num">
                                      <p:cBhvr>
                                        <p:cTn id="9" dur="500" fill="hold"/>
                                        <p:tgtEl>
                                          <p:spTgt spid="8"/>
                                        </p:tgtEl>
                                        <p:attrNameLst>
                                          <p:attrName>ppt_h</p:attrName>
                                        </p:attrNameLst>
                                      </p:cBhvr>
                                      <p:tavLst>
                                        <p:tav tm="0">
                                          <p:val>
                                            <p:strVal val="#ppt_h"/>
                                          </p:val>
                                        </p:tav>
                                        <p:tav tm="100000">
                                          <p:val>
                                            <p:strVal val="#ppt_h"/>
                                          </p:val>
                                        </p:tav>
                                      </p:tavLst>
                                    </p:anim>
                                  </p:childTnLst>
                                </p:cTn>
                              </p:par>
                            </p:childTnLst>
                          </p:cTn>
                        </p:par>
                        <p:par>
                          <p:cTn id="10" fill="hold">
                            <p:stCondLst>
                              <p:cond delay="950"/>
                            </p:stCondLst>
                            <p:childTnLst>
                              <p:par>
                                <p:cTn id="11" presetID="16" presetClass="entr" presetSubtype="21" fill="hold" grpId="0" nodeType="afterEffect">
                                  <p:stCondLst>
                                    <p:cond delay="0"/>
                                  </p:stCondLst>
                                  <p:childTnLst>
                                    <p:set>
                                      <p:cBhvr>
                                        <p:cTn id="12" dur="1" fill="hold">
                                          <p:stCondLst>
                                            <p:cond delay="0"/>
                                          </p:stCondLst>
                                        </p:cTn>
                                        <p:tgtEl>
                                          <p:spTgt spid="2054"/>
                                        </p:tgtEl>
                                        <p:attrNameLst>
                                          <p:attrName>style.visibility</p:attrName>
                                        </p:attrNameLst>
                                      </p:cBhvr>
                                      <p:to>
                                        <p:strVal val="visible"/>
                                      </p:to>
                                    </p:set>
                                    <p:animEffect transition="in" filter="barn(inVertical)">
                                      <p:cBhvr>
                                        <p:cTn id="13" dur="500"/>
                                        <p:tgtEl>
                                          <p:spTgt spid="2054"/>
                                        </p:tgtEl>
                                      </p:cBhvr>
                                    </p:animEffect>
                                  </p:childTnLst>
                                </p:cTn>
                              </p:par>
                              <p:par>
                                <p:cTn id="14" presetID="21" presetClass="emph" presetSubtype="0" repeatCount="indefinite" fill="hold" grpId="1" nodeType="withEffect">
                                  <p:stCondLst>
                                    <p:cond delay="0"/>
                                  </p:stCondLst>
                                  <p:childTnLst>
                                    <p:animClr clrSpc="hsl" dir="cw">
                                      <p:cBhvr override="childStyle">
                                        <p:cTn id="15" dur="500" fill="hold"/>
                                        <p:tgtEl>
                                          <p:spTgt spid="2054"/>
                                        </p:tgtEl>
                                        <p:attrNameLst>
                                          <p:attrName>style.color</p:attrName>
                                        </p:attrNameLst>
                                      </p:cBhvr>
                                      <p:by>
                                        <p:hsl h="7200000" s="0" l="0"/>
                                      </p:by>
                                    </p:animClr>
                                    <p:animClr clrSpc="hsl" dir="cw">
                                      <p:cBhvr>
                                        <p:cTn id="16" dur="500" fill="hold"/>
                                        <p:tgtEl>
                                          <p:spTgt spid="2054"/>
                                        </p:tgtEl>
                                        <p:attrNameLst>
                                          <p:attrName>fillcolor</p:attrName>
                                        </p:attrNameLst>
                                      </p:cBhvr>
                                      <p:by>
                                        <p:hsl h="7200000" s="0" l="0"/>
                                      </p:by>
                                    </p:animClr>
                                    <p:animClr clrSpc="hsl" dir="cw">
                                      <p:cBhvr>
                                        <p:cTn id="17" dur="500" fill="hold"/>
                                        <p:tgtEl>
                                          <p:spTgt spid="2054"/>
                                        </p:tgtEl>
                                        <p:attrNameLst>
                                          <p:attrName>stroke.color</p:attrName>
                                        </p:attrNameLst>
                                      </p:cBhvr>
                                      <p:by>
                                        <p:hsl h="7200000" s="0" l="0"/>
                                      </p:by>
                                    </p:animClr>
                                    <p:set>
                                      <p:cBhvr>
                                        <p:cTn id="18"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lang="vi-VN" sz="5400" b="1">
                  <a:solidFill>
                    <a:prstClr val="black"/>
                  </a:solidFill>
                  <a:latin typeface="Times New Roman" pitchFamily="18" charset="0"/>
                  <a:cs typeface="Times New Roman" pitchFamily="18" charset="0"/>
                </a:rPr>
                <a:t>Gìn giữ.</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0"/>
              <a:r>
                <a:rPr lang="en-US" sz="5400" b="1">
                  <a:latin typeface="Times New Roman" panose="02020603050405020304" pitchFamily="18" charset="0"/>
                  <a:ea typeface="Verdana" panose="020B0604030504040204" pitchFamily="34" charset="0"/>
                  <a:cs typeface="Times New Roman" panose="02020603050405020304" pitchFamily="18" charset="0"/>
                </a:rPr>
                <a:t> Dạy dỗ.</a:t>
              </a:r>
              <a:endParaRPr lang="vi-VN" sz="5400" b="1">
                <a:latin typeface="Times New Roman" panose="02020603050405020304" pitchFamily="18" charset="0"/>
                <a:ea typeface="Verdana" panose="020B0604030504040204" pitchFamily="34" charset="0"/>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Hướng dẫn.</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179388" marR="0" lvl="0" algn="l" defTabSz="914400" rtl="0" eaLnBrk="1" fontAlgn="auto" latinLnBrk="0" hangingPunct="1">
                <a:lnSpc>
                  <a:spcPct val="100000"/>
                </a:lnSpc>
                <a:spcBef>
                  <a:spcPts val="0"/>
                </a:spcBef>
                <a:spcAft>
                  <a:spcPts val="0"/>
                </a:spcAft>
                <a:buClrTx/>
                <a:buSzTx/>
                <a:buFontTx/>
                <a:buNone/>
                <a:tabLst/>
                <a:defRPr/>
              </a:pPr>
              <a:r>
                <a:rPr lang="vi-VN" sz="5400" b="1">
                  <a:solidFill>
                    <a:prstClr val="black"/>
                  </a:solidFill>
                  <a:latin typeface="Times New Roman" panose="02020603050405020304" pitchFamily="18" charset="0"/>
                  <a:ea typeface="Verdana" panose="020B0604030504040204" pitchFamily="34" charset="0"/>
                  <a:cs typeface="Times New Roman" panose="02020603050405020304" pitchFamily="18" charset="0"/>
                </a:rPr>
                <a:t>Chúc phúc.</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4800" b="1" noProof="0">
                <a:solidFill>
                  <a:srgbClr val="FF0000"/>
                </a:solidFill>
                <a:latin typeface="Verdana" panose="020B0604030504040204" pitchFamily="34" charset="0"/>
                <a:ea typeface="Verdana" panose="020B0604030504040204" pitchFamily="34" charset="0"/>
                <a:cs typeface="Tahoma" panose="020B0604030504040204" pitchFamily="34" charset="0"/>
              </a:rPr>
              <a:t>1</a:t>
            </a:r>
            <a:r>
              <a:rPr kumimoji="0" lang="en-US" sz="48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4800" b="1">
                <a:solidFill>
                  <a:srgbClr val="0070C0"/>
                </a:solidFill>
                <a:latin typeface="Verdana" panose="020B0604030504040204" pitchFamily="34" charset="0"/>
                <a:ea typeface="Verdana" panose="020B0604030504040204" pitchFamily="34" charset="0"/>
              </a:rPr>
              <a:t>Khi Đức Giêsu còn ở với các môn đệ, Người đã làm gì họ trong Danh Cha mà Cha đã ban cho Người?</a:t>
            </a:r>
          </a:p>
        </p:txBody>
      </p:sp>
      <p:grpSp>
        <p:nvGrpSpPr>
          <p:cNvPr id="9" name="Group 33"/>
          <p:cNvGrpSpPr>
            <a:grpSpLocks/>
          </p:cNvGrpSpPr>
          <p:nvPr/>
        </p:nvGrpSpPr>
        <p:grpSpPr bwMode="auto">
          <a:xfrm>
            <a:off x="-48988" y="4497116"/>
            <a:ext cx="12240885" cy="806789"/>
            <a:chOff x="-1896924" y="4689645"/>
            <a:chExt cx="10566931" cy="691524"/>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Gìn giữ.</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40997266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lang="vi-VN" sz="5400" b="1">
                  <a:solidFill>
                    <a:prstClr val="black"/>
                  </a:solidFill>
                  <a:latin typeface="Times New Roman" pitchFamily="18" charset="0"/>
                  <a:cs typeface="Times New Roman" pitchFamily="18" charset="0"/>
                </a:rPr>
                <a:t>Các Ngôn sứ.</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0"/>
              <a:r>
                <a:rPr lang="en-US" sz="5400" b="1">
                  <a:latin typeface="Times New Roman" panose="02020603050405020304" pitchFamily="18" charset="0"/>
                  <a:ea typeface="Verdana" panose="020B0604030504040204" pitchFamily="34" charset="0"/>
                  <a:cs typeface="Times New Roman" panose="02020603050405020304" pitchFamily="18" charset="0"/>
                </a:rPr>
                <a:t> Giáo Hội.</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Cha.</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179388" marR="0" lvl="0" algn="l" defTabSz="914400" rtl="0" eaLnBrk="1" fontAlgn="auto" latinLnBrk="0" hangingPunct="1">
                <a:lnSpc>
                  <a:spcPct val="100000"/>
                </a:lnSpc>
                <a:spcBef>
                  <a:spcPts val="0"/>
                </a:spcBef>
                <a:spcAft>
                  <a:spcPts val="0"/>
                </a:spcAft>
                <a:buClrTx/>
                <a:buSzTx/>
                <a:buFontTx/>
                <a:buNone/>
                <a:tabLst/>
                <a:defRPr/>
              </a:pPr>
              <a:r>
                <a:rPr lang="vi-VN" sz="4800" b="1">
                  <a:solidFill>
                    <a:prstClr val="black"/>
                  </a:solidFill>
                  <a:latin typeface="Times New Roman" panose="02020603050405020304" pitchFamily="18" charset="0"/>
                  <a:ea typeface="Verdana" panose="020B0604030504040204" pitchFamily="34" charset="0"/>
                  <a:cs typeface="Times New Roman" panose="02020603050405020304" pitchFamily="18" charset="0"/>
                </a:rPr>
                <a:t>Ông Môsê.</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5400" b="1" noProof="0">
                <a:solidFill>
                  <a:srgbClr val="FF0000"/>
                </a:solidFill>
                <a:latin typeface="Verdana" panose="020B0604030504040204" pitchFamily="34" charset="0"/>
                <a:ea typeface="Verdana" panose="020B0604030504040204" pitchFamily="34" charset="0"/>
                <a:cs typeface="Tahoma" panose="020B0604030504040204" pitchFamily="34" charset="0"/>
              </a:rPr>
              <a:t>2</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rgbClr val="0070C0"/>
                </a:solidFill>
                <a:latin typeface="Verdana" panose="020B0604030504040204" pitchFamily="34" charset="0"/>
                <a:ea typeface="Verdana" panose="020B0604030504040204" pitchFamily="34" charset="0"/>
              </a:rPr>
              <a:t>Trong lời cầu nguyện của Đức Giêsu, Người đã truyền lại cho các môn đệ lời của ai?</a:t>
            </a:r>
          </a:p>
        </p:txBody>
      </p:sp>
      <p:grpSp>
        <p:nvGrpSpPr>
          <p:cNvPr id="9" name="Group 33"/>
          <p:cNvGrpSpPr>
            <a:grpSpLocks/>
          </p:cNvGrpSpPr>
          <p:nvPr/>
        </p:nvGrpSpPr>
        <p:grpSpPr bwMode="auto">
          <a:xfrm>
            <a:off x="-48988" y="3626476"/>
            <a:ext cx="12240885" cy="806789"/>
            <a:chOff x="-1896924" y="4689645"/>
            <a:chExt cx="10566931" cy="691524"/>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Cha.</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37565696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lang="vi-VN" sz="5400" b="1">
                  <a:solidFill>
                    <a:prstClr val="black"/>
                  </a:solidFill>
                  <a:latin typeface="Times New Roman" pitchFamily="18" charset="0"/>
                  <a:cs typeface="Times New Roman" pitchFamily="18" charset="0"/>
                </a:rPr>
                <a:t>Ma quỷ.</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0"/>
              <a:r>
                <a:rPr lang="en-US" sz="5400" b="1">
                  <a:latin typeface="Times New Roman" panose="02020603050405020304" pitchFamily="18" charset="0"/>
                  <a:ea typeface="Verdana" panose="020B0604030504040204" pitchFamily="34" charset="0"/>
                  <a:cs typeface="Times New Roman" panose="02020603050405020304" pitchFamily="18" charset="0"/>
                </a:rPr>
                <a:t> Thế gian.</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Vua chúa.</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179388" marR="0" lvl="0" algn="l" defTabSz="914400" rtl="0" eaLnBrk="1" fontAlgn="auto" latinLnBrk="0" hangingPunct="1">
                <a:lnSpc>
                  <a:spcPct val="100000"/>
                </a:lnSpc>
                <a:spcBef>
                  <a:spcPts val="0"/>
                </a:spcBef>
                <a:spcAft>
                  <a:spcPts val="0"/>
                </a:spcAft>
                <a:buClrTx/>
                <a:buSzTx/>
                <a:buFontTx/>
                <a:buNone/>
                <a:tabLst/>
                <a:defRPr/>
              </a:pPr>
              <a:r>
                <a:rPr lang="vi-VN" sz="5400" b="1">
                  <a:solidFill>
                    <a:prstClr val="black"/>
                  </a:solidFill>
                  <a:latin typeface="Times New Roman" panose="02020603050405020304" pitchFamily="18" charset="0"/>
                  <a:ea typeface="Verdana" panose="020B0604030504040204" pitchFamily="34" charset="0"/>
                  <a:cs typeface="Times New Roman" panose="02020603050405020304" pitchFamily="18" charset="0"/>
                </a:rPr>
                <a:t>Tất cả đều đúng</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6000" b="1" noProof="0">
                <a:solidFill>
                  <a:srgbClr val="FF0000"/>
                </a:solidFill>
                <a:latin typeface="Verdana" panose="020B0604030504040204" pitchFamily="34" charset="0"/>
                <a:ea typeface="Verdana" panose="020B0604030504040204" pitchFamily="34" charset="0"/>
                <a:cs typeface="Tahoma" panose="020B0604030504040204" pitchFamily="34" charset="0"/>
              </a:rPr>
              <a:t>3</a:t>
            </a:r>
            <a:r>
              <a:rPr kumimoji="0" lang="en-US" sz="6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en-US" sz="6000" b="1">
                <a:solidFill>
                  <a:srgbClr val="0070C0"/>
                </a:solidFill>
                <a:latin typeface="Verdana" panose="020B0604030504040204" pitchFamily="34" charset="0"/>
                <a:ea typeface="Verdana" panose="020B0604030504040204" pitchFamily="34" charset="0"/>
              </a:rPr>
              <a:t>Ai đã ghét các môn đệ?</a:t>
            </a:r>
            <a:endParaRPr lang="vi-VN" sz="6000" b="1">
              <a:solidFill>
                <a:srgbClr val="0070C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2753389"/>
            <a:ext cx="12240885" cy="806789"/>
            <a:chOff x="-1896924" y="4689645"/>
            <a:chExt cx="10566931" cy="691524"/>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Thế gian.</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A</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7718918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lang="vi-VN" sz="4400" b="1">
                  <a:solidFill>
                    <a:prstClr val="black"/>
                  </a:solidFill>
                  <a:latin typeface="Times New Roman" pitchFamily="18" charset="0"/>
                  <a:cs typeface="Times New Roman" pitchFamily="18" charset="0"/>
                </a:rPr>
                <a:t>Canh giữ.</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0"/>
              <a:r>
                <a:rPr lang="en-US" sz="4800" b="1">
                  <a:latin typeface="Times New Roman" panose="02020603050405020304" pitchFamily="18" charset="0"/>
                  <a:ea typeface="Verdana" panose="020B0604030504040204" pitchFamily="34" charset="0"/>
                  <a:cs typeface="Times New Roman" panose="02020603050405020304" pitchFamily="18" charset="0"/>
                </a:rPr>
                <a:t> Dạy dỗ.</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Cầu nguyện.</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179388" marR="0" lvl="0" algn="l" defTabSz="914400" rtl="0" eaLnBrk="1" fontAlgn="auto" latinLnBrk="0" hangingPunct="1">
                <a:lnSpc>
                  <a:spcPct val="100000"/>
                </a:lnSpc>
                <a:spcBef>
                  <a:spcPts val="0"/>
                </a:spcBef>
                <a:spcAft>
                  <a:spcPts val="0"/>
                </a:spcAft>
                <a:buClrTx/>
                <a:buSzTx/>
                <a:buFontTx/>
                <a:buNone/>
                <a:tabLst/>
                <a:defRPr/>
              </a:pPr>
              <a:r>
                <a:rPr lang="vi-VN" sz="4400" b="1">
                  <a:solidFill>
                    <a:prstClr val="black"/>
                  </a:solidFill>
                  <a:latin typeface="Times New Roman" panose="02020603050405020304" pitchFamily="18" charset="0"/>
                  <a:ea typeface="Verdana" panose="020B0604030504040204" pitchFamily="34" charset="0"/>
                  <a:cs typeface="Times New Roman" panose="02020603050405020304" pitchFamily="18" charset="0"/>
                </a:rPr>
                <a:t>Ban nhiều dấu lạ.</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5400" b="1" noProof="0">
                <a:solidFill>
                  <a:srgbClr val="FF0000"/>
                </a:solidFill>
                <a:latin typeface="Verdana" panose="020B0604030504040204" pitchFamily="34" charset="0"/>
                <a:ea typeface="Verdana" panose="020B0604030504040204" pitchFamily="34" charset="0"/>
                <a:cs typeface="Tahoma" panose="020B0604030504040204" pitchFamily="34" charset="0"/>
              </a:rPr>
              <a:t>4</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rgbClr val="0070C0"/>
                </a:solidFill>
                <a:latin typeface="Verdana" panose="020B0604030504040204" pitchFamily="34" charset="0"/>
                <a:ea typeface="Verdana" panose="020B0604030504040204" pitchFamily="34" charset="0"/>
              </a:rPr>
              <a:t>Đức Giêsu đã làm gì để không một ai hư mất trừ đứa con hư hỏng?</a:t>
            </a:r>
          </a:p>
        </p:txBody>
      </p:sp>
      <p:grpSp>
        <p:nvGrpSpPr>
          <p:cNvPr id="9" name="Group 33"/>
          <p:cNvGrpSpPr>
            <a:grpSpLocks/>
          </p:cNvGrpSpPr>
          <p:nvPr/>
        </p:nvGrpSpPr>
        <p:grpSpPr bwMode="auto">
          <a:xfrm>
            <a:off x="-48988" y="4498008"/>
            <a:ext cx="12240885" cy="806789"/>
            <a:chOff x="-1896924" y="4689645"/>
            <a:chExt cx="10566931" cy="691524"/>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Canh giữ.</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40406767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6563" y="-118509"/>
            <a:ext cx="7724776" cy="6296025"/>
          </a:xfrm>
          <a:prstGeom prst="cloudCallout">
            <a:avLst>
              <a:gd name="adj1" fmla="val -47502"/>
              <a:gd name="adj2" fmla="val 49905"/>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5172201" y="799790"/>
            <a:ext cx="6312177" cy="4459426"/>
          </a:xfrm>
          <a:prstGeom prst="rect">
            <a:avLst/>
          </a:prstGeom>
          <a:noFill/>
        </p:spPr>
        <p:txBody>
          <a:bodyPr wrap="square">
            <a:spAutoFit/>
          </a:bodyPr>
          <a:lstStyle/>
          <a:p>
            <a:pPr lvl="0" algn="ctr">
              <a:lnSpc>
                <a:spcPct val="107000"/>
              </a:lnSpc>
              <a:spcAft>
                <a:spcPts val="800"/>
              </a:spcAft>
              <a:defRPr/>
            </a:pPr>
            <a:r>
              <a:rPr lang="vi-VN" sz="5400" b="1">
                <a:solidFill>
                  <a:prstClr val="white"/>
                </a:solidFill>
                <a:latin typeface="Verdana" panose="020B0604030504040204" pitchFamily="34" charset="0"/>
                <a:ea typeface="Verdana" panose="020B0604030504040204" pitchFamily="34" charset="0"/>
                <a:cs typeface="Times New Roman" panose="02020603050405020304" pitchFamily="18" charset="0"/>
              </a:rPr>
              <a:t>Thiếu nhi Thánh Thể </a:t>
            </a:r>
            <a:r>
              <a:rPr lang="en-US" sz="5400" b="1">
                <a:solidFill>
                  <a:prstClr val="white"/>
                </a:solidFill>
                <a:latin typeface="Verdana" panose="020B0604030504040204" pitchFamily="34" charset="0"/>
                <a:ea typeface="Verdana" panose="020B0604030504040204" pitchFamily="34" charset="0"/>
                <a:cs typeface="Times New Roman" panose="02020603050405020304" pitchFamily="18" charset="0"/>
              </a:rPr>
              <a:t>sống trong tình yêu của Chúa thế nào?</a:t>
            </a:r>
            <a:endParaRPr kumimoji="0" lang="en-US" sz="5400" b="1"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315A55-7274-42F7-AF7E-F8766496E22A}"/>
              </a:ext>
            </a:extLst>
          </p:cNvPr>
          <p:cNvSpPr>
            <a:spLocks noGrp="1"/>
          </p:cNvSpPr>
          <p:nvPr>
            <p:ph idx="1"/>
          </p:nvPr>
        </p:nvSpPr>
        <p:spPr>
          <a:xfrm>
            <a:off x="0" y="721994"/>
            <a:ext cx="12192000" cy="5953125"/>
          </a:xfrm>
        </p:spPr>
        <p:txBody>
          <a:bodyPr anchor="ctr">
            <a:noAutofit/>
          </a:bodyPr>
          <a:lstStyle/>
          <a:p>
            <a:pPr marL="0" indent="0" algn="just">
              <a:lnSpc>
                <a:spcPct val="100000"/>
              </a:lnSpc>
              <a:buNone/>
            </a:pPr>
            <a:r>
              <a:rPr lang="vi-VN" sz="6000" b="1">
                <a:latin typeface="Verdana" panose="020B0604030504040204" pitchFamily="34" charset="0"/>
                <a:ea typeface="Verdana" panose="020B0604030504040204" pitchFamily="34" charset="0"/>
                <a:cs typeface="Times New Roman" panose="02020603050405020304" pitchFamily="18" charset="0"/>
              </a:rPr>
              <a:t>Khi ấy, Đức Giê-su ngước mắt lên trời và cầu nguyện rằng: “Lạy Cha chí thánh, xin gìn giữ các môn đệ trong danh Cha mà Cha đã ban cho con, để họ nên một như chúng ta.</a:t>
            </a:r>
          </a:p>
        </p:txBody>
      </p:sp>
      <p:sp>
        <p:nvSpPr>
          <p:cNvPr id="8" name="TextBox 7">
            <a:extLst>
              <a:ext uri="{FF2B5EF4-FFF2-40B4-BE49-F238E27FC236}">
                <a16:creationId xmlns:a16="http://schemas.microsoft.com/office/drawing/2014/main" id="{53D1A515-5A14-4D60-B4DD-51DDF5EC02A1}"/>
              </a:ext>
            </a:extLst>
          </p:cNvPr>
          <p:cNvSpPr txBox="1"/>
          <p:nvPr/>
        </p:nvSpPr>
        <p:spPr>
          <a:xfrm>
            <a:off x="0" y="10569"/>
            <a:ext cx="12192000" cy="630942"/>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5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TIN </a:t>
            </a:r>
            <a:r>
              <a:rPr kumimoji="0" lang="en-US" sz="35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MỪNG CHÚA </a:t>
            </a:r>
            <a:r>
              <a:rPr kumimoji="0" lang="en-US" sz="35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GIÊ-SU KI-TÔ THEO THÁNH GIO-AN</a:t>
            </a:r>
            <a:endParaRPr kumimoji="0" lang="en-US" sz="3500" b="0" i="0" u="none" strike="noStrike" kern="1200" cap="none" spc="0" normalizeH="0" baseline="0" noProof="0" dirty="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868264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8000" b="1">
                <a:latin typeface="Verdana" panose="020B0604030504040204" pitchFamily="34" charset="0"/>
                <a:ea typeface="Verdana" panose="020B0604030504040204" pitchFamily="34" charset="0"/>
                <a:cs typeface="Times New Roman" panose="02020603050405020304" pitchFamily="18" charset="0"/>
              </a:rPr>
              <a:t>Khi còn ở với họ, con đã gìn giữ họ trong danh Cha mà Cha đã ban cho con. </a:t>
            </a:r>
            <a:endParaRPr lang="en-US" sz="80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770525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Con đã canh giữ, và không một ai trong họ phải hư mất, trừ đứa con hư hỏng, để ứng nghiệm lời Kinh Thánh.</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611710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Bây giờ, con đến cùng Cha, và con nói những điều này lúc còn ở thế gian, để họ được hưởng trọn vẹn niềm vui của con</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921953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800" b="1">
                <a:latin typeface="Verdana" panose="020B0604030504040204" pitchFamily="34" charset="0"/>
                <a:ea typeface="Verdana" panose="020B0604030504040204" pitchFamily="34" charset="0"/>
                <a:cs typeface="Times New Roman" panose="02020603050405020304" pitchFamily="18" charset="0"/>
              </a:rPr>
              <a:t>Con đã truyền lại cho họ lời của Cha, và thế gian đã ghét họ, vì họ không thuộc về thế gian, cũng như con đây không thuộc về thế gian.</a:t>
            </a:r>
            <a:endParaRPr lang="en-US" sz="68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167377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8000" b="1">
                <a:latin typeface="Verdana" panose="020B0604030504040204" pitchFamily="34" charset="0"/>
                <a:ea typeface="Verdana" panose="020B0604030504040204" pitchFamily="34" charset="0"/>
                <a:cs typeface="Times New Roman" panose="02020603050405020304" pitchFamily="18" charset="0"/>
              </a:rPr>
              <a:t>Con không xin Cha cất họ khỏi thế gian, nhưng xin Cha gìn giữ họ khỏi ác thần.</a:t>
            </a:r>
            <a:endParaRPr lang="en-US" sz="80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356451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Họ không thuộc về thế gian cũng như con đây không thuộc về thế gian. Xin Cha lấy sự thật mà thánh hiến họ. Lời Cha là sự thật.</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269682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8800" b="1">
                <a:latin typeface="Verdana" panose="020B0604030504040204" pitchFamily="34" charset="0"/>
                <a:ea typeface="Verdana" panose="020B0604030504040204" pitchFamily="34" charset="0"/>
                <a:cs typeface="Times New Roman" panose="02020603050405020304" pitchFamily="18" charset="0"/>
              </a:rPr>
              <a:t>Như Cha đã sai con đến thế gian, thì con cũng sai họ đến thế gian.</a:t>
            </a:r>
            <a:endParaRPr lang="en-US" sz="88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0630866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1888</TotalTime>
  <Words>730</Words>
  <Application>Microsoft Office PowerPoint</Application>
  <PresentationFormat>Widescreen</PresentationFormat>
  <Paragraphs>184</Paragraphs>
  <Slides>19</Slides>
  <Notes>0</Notes>
  <HiddenSlides>0</HiddenSlides>
  <MMClips>1</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Algerian</vt:lpstr>
      <vt:lpstr>Arial</vt:lpstr>
      <vt:lpstr>Calibri</vt:lpstr>
      <vt:lpstr>Calibri Light</vt:lpstr>
      <vt:lpstr>Montserrat Black</vt:lpstr>
      <vt:lpstr>Tahoma</vt:lpstr>
      <vt:lpstr>Times New Roman</vt:lpstr>
      <vt:lpstr>Verdana</vt:lpstr>
      <vt:lpstr>Office Theme</vt:lpstr>
      <vt:lpstr>PowerPoint Presentation</vt:lpstr>
      <vt:lpstr>PowerPoint Presentation</vt:lpstr>
      <vt:lpstr>Khi còn ở với họ, con đã gìn giữ họ trong danh Cha mà Cha đã ban cho con. </vt:lpstr>
      <vt:lpstr>Con đã canh giữ, và không một ai trong họ phải hư mất, trừ đứa con hư hỏng, để ứng nghiệm lời Kinh Thánh.</vt:lpstr>
      <vt:lpstr>Bây giờ, con đến cùng Cha, và con nói những điều này lúc còn ở thế gian, để họ được hưởng trọn vẹn niềm vui của con</vt:lpstr>
      <vt:lpstr>Con đã truyền lại cho họ lời của Cha, và thế gian đã ghét họ, vì họ không thuộc về thế gian, cũng như con đây không thuộc về thế gian.</vt:lpstr>
      <vt:lpstr>Con không xin Cha cất họ khỏi thế gian, nhưng xin Cha gìn giữ họ khỏi ác thần.</vt:lpstr>
      <vt:lpstr>Họ không thuộc về thế gian cũng như con đây không thuộc về thế gian. Xin Cha lấy sự thật mà thánh hiến họ. Lời Cha là sự thật.</vt:lpstr>
      <vt:lpstr>Như Cha đã sai con đến thế gian, thì con cũng sai họ đến thế gian.</vt:lpstr>
      <vt:lpstr>Vì họ, con xin thánh hiến chính mình con, để nhờ sự thật, họ cũng được thánh hiến.”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29</cp:revision>
  <dcterms:created xsi:type="dcterms:W3CDTF">2021-04-30T10:22:26Z</dcterms:created>
  <dcterms:modified xsi:type="dcterms:W3CDTF">2024-05-10T15:50:12Z</dcterms:modified>
</cp:coreProperties>
</file>